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handoutMasterIdLst>
    <p:handoutMasterId r:id="rId59"/>
  </p:handoutMasterIdLst>
  <p:sldIdLst>
    <p:sldId id="455" r:id="rId2"/>
    <p:sldId id="605" r:id="rId3"/>
    <p:sldId id="823" r:id="rId4"/>
    <p:sldId id="895" r:id="rId5"/>
    <p:sldId id="896" r:id="rId6"/>
    <p:sldId id="897" r:id="rId7"/>
    <p:sldId id="889" r:id="rId8"/>
    <p:sldId id="898" r:id="rId9"/>
    <p:sldId id="891" r:id="rId10"/>
    <p:sldId id="890" r:id="rId11"/>
    <p:sldId id="885" r:id="rId12"/>
    <p:sldId id="887" r:id="rId13"/>
    <p:sldId id="884" r:id="rId14"/>
    <p:sldId id="844" r:id="rId15"/>
    <p:sldId id="880" r:id="rId16"/>
    <p:sldId id="604" r:id="rId17"/>
    <p:sldId id="611" r:id="rId18"/>
    <p:sldId id="603" r:id="rId19"/>
    <p:sldId id="888" r:id="rId20"/>
    <p:sldId id="845" r:id="rId21"/>
    <p:sldId id="892" r:id="rId22"/>
    <p:sldId id="893" r:id="rId23"/>
    <p:sldId id="894" r:id="rId24"/>
    <p:sldId id="801" r:id="rId25"/>
    <p:sldId id="802" r:id="rId26"/>
    <p:sldId id="803" r:id="rId27"/>
    <p:sldId id="804" r:id="rId28"/>
    <p:sldId id="805" r:id="rId29"/>
    <p:sldId id="806" r:id="rId30"/>
    <p:sldId id="854" r:id="rId31"/>
    <p:sldId id="855" r:id="rId32"/>
    <p:sldId id="856" r:id="rId33"/>
    <p:sldId id="877" r:id="rId34"/>
    <p:sldId id="864" r:id="rId35"/>
    <p:sldId id="867" r:id="rId36"/>
    <p:sldId id="868" r:id="rId37"/>
    <p:sldId id="881" r:id="rId38"/>
    <p:sldId id="869" r:id="rId39"/>
    <p:sldId id="870" r:id="rId40"/>
    <p:sldId id="871" r:id="rId41"/>
    <p:sldId id="872" r:id="rId42"/>
    <p:sldId id="873" r:id="rId43"/>
    <p:sldId id="874" r:id="rId44"/>
    <p:sldId id="857" r:id="rId45"/>
    <p:sldId id="858" r:id="rId46"/>
    <p:sldId id="876" r:id="rId47"/>
    <p:sldId id="879" r:id="rId48"/>
    <p:sldId id="882" r:id="rId49"/>
    <p:sldId id="883" r:id="rId50"/>
    <p:sldId id="878" r:id="rId51"/>
    <p:sldId id="859" r:id="rId52"/>
    <p:sldId id="875" r:id="rId53"/>
    <p:sldId id="860" r:id="rId54"/>
    <p:sldId id="861" r:id="rId55"/>
    <p:sldId id="862" r:id="rId56"/>
    <p:sldId id="769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99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50" autoAdjust="0"/>
    <p:restoredTop sz="94682" autoAdjust="0"/>
  </p:normalViewPr>
  <p:slideViewPr>
    <p:cSldViewPr>
      <p:cViewPr varScale="1">
        <p:scale>
          <a:sx n="84" d="100"/>
          <a:sy n="84" d="100"/>
        </p:scale>
        <p:origin x="76" y="14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D3-A141-88C3-E0C63CE72BD1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D3-A141-88C3-E0C63CE72BD1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D3-A141-88C3-E0C63CE72BD1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D3-A141-88C3-E0C63CE72BD1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D3-A141-88C3-E0C63CE72BD1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D3-A141-88C3-E0C63CE72BD1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D3-A141-88C3-E0C63CE72BD1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D3-A141-88C3-E0C63CE72BD1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D3-A141-88C3-E0C63CE72BD1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BD3-A141-88C3-E0C63CE72BD1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D3-A141-88C3-E0C63CE72BD1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BD3-A141-88C3-E0C63CE72BD1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D3-A141-88C3-E0C63CE72BD1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BD3-A141-88C3-E0C63CE72BD1}"/>
            </c:ext>
          </c:extLst>
        </c:ser>
        <c:bandFmts/>
        <c:axId val="-104037872"/>
        <c:axId val="361109184"/>
        <c:axId val="361143072"/>
      </c:surface3DChart>
      <c:catAx>
        <c:axId val="-104037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zh-CN"/>
          </a:p>
        </c:txPr>
        <c:crossAx val="361109184"/>
        <c:crosses val="autoZero"/>
        <c:auto val="1"/>
        <c:lblAlgn val="ctr"/>
        <c:lblOffset val="100"/>
        <c:noMultiLvlLbl val="0"/>
      </c:catAx>
      <c:valAx>
        <c:axId val="361109184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zh-CN"/>
          </a:p>
        </c:txPr>
        <c:crossAx val="-104037872"/>
        <c:crosses val="autoZero"/>
        <c:crossBetween val="midCat"/>
        <c:majorUnit val="2000"/>
        <c:minorUnit val="500"/>
      </c:valAx>
      <c:serAx>
        <c:axId val="3611430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zh-CN"/>
          </a:p>
        </c:txPr>
        <c:crossAx val="36110918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886D8-A879-5744-BA82-5F2201103AD6}" type="datetimeFigureOut">
              <a:rPr kumimoji="1" lang="zh-CN" altLang="en-US" smtClean="0"/>
              <a:t>2025/9/22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6967D-2E57-6046-BF27-36662065C10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47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672DE19-649F-704E-9936-0BF2D935F8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9A396D88-A058-A34A-B6B3-BFC0311A208C}" type="slidenum">
              <a:rPr lang="zh-CN" altLang="en-US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13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宋体" charset="-122"/>
              </a:rPr>
              <a:t>WechatIMG31.jpeg</a:t>
            </a:r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311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14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宋体" charset="-122"/>
              </a:rPr>
              <a:t>WechatIMG31.jpeg</a:t>
            </a:r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031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1645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6303F4FB-16EC-3649-B263-60BADC9E796E}" type="slidenum">
              <a:rPr lang="zh-CN" altLang="en-US"/>
              <a:pPr>
                <a:spcBef>
                  <a:spcPct val="0"/>
                </a:spcBef>
              </a:pPr>
              <a:t>16</a:t>
            </a:fld>
            <a:endParaRPr lang="en-US" altLang="zh-CN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5B6B6BAB-6C21-E245-9E17-BBD767B686E1}" type="slidenum">
              <a:rPr lang="zh-CN" altLang="en-US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4B8FDB51-551B-B14D-A363-9B9EAF6F4B29}" type="slidenum">
              <a:rPr lang="zh-CN" altLang="en-US"/>
              <a:pPr>
                <a:spcBef>
                  <a:spcPct val="0"/>
                </a:spcBef>
              </a:pPr>
              <a:t>18</a:t>
            </a:fld>
            <a:endParaRPr lang="en-US" altLang="zh-CN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zh-CN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zh-CN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zh-CN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zh-CN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C15289DF-C61C-E942-A611-28BB14CD81AC}" type="slidenum">
              <a:rPr lang="zh-CN" altLang="en-US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zh-CN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zh-CN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kern="0" dirty="0"/>
              <a:t>1e20 + (-1e20 + 3.14) =</a:t>
            </a:r>
            <a:r>
              <a:rPr lang="zh-CN" altLang="en-US" sz="1200" b="0" kern="0" dirty="0"/>
              <a:t> </a:t>
            </a:r>
            <a:r>
              <a:rPr lang="en-US" altLang="zh-CN" sz="1200" b="0" kern="0" dirty="0"/>
              <a:t>1e20 +</a:t>
            </a:r>
            <a:r>
              <a:rPr lang="zh-CN" altLang="en-US" sz="1200" b="0" kern="0" dirty="0"/>
              <a:t> </a:t>
            </a:r>
            <a:r>
              <a:rPr lang="en-US" altLang="zh-CN" sz="1200" b="0" kern="0" dirty="0"/>
              <a:t>-1e20</a:t>
            </a:r>
            <a:r>
              <a:rPr lang="zh-CN" altLang="en-US" sz="1200" b="0" kern="0" dirty="0"/>
              <a:t> </a:t>
            </a:r>
            <a:r>
              <a:rPr lang="en-US" altLang="zh-CN" sz="1200" b="0" kern="0" dirty="0"/>
              <a:t>=</a:t>
            </a:r>
            <a:r>
              <a:rPr lang="zh-CN" altLang="en-US" sz="1200" b="0" kern="0" dirty="0"/>
              <a:t> </a:t>
            </a:r>
            <a:r>
              <a:rPr lang="en-US" altLang="zh-CN" sz="1200" b="0" kern="0" dirty="0"/>
              <a:t>0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2DE19-649F-704E-9936-0BF2D935F8A0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9992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A9B31B53-BF64-3941-A012-DA16FA04CFF8}" type="slidenum">
              <a:rPr lang="zh-CN" altLang="en-US"/>
              <a:pPr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7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宋体" charset="-122"/>
              </a:rPr>
              <a:t>WechatIMG31.jpeg</a:t>
            </a:r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246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8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宋体" charset="-122"/>
              </a:rPr>
              <a:t>WechatIMG31.jpeg</a:t>
            </a:r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803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66CD3-2112-13F9-2803-F978AA3CD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266086E9-82C6-450A-6EE7-13D2D98338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1ED5FF3-93D6-8025-86C2-017020817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7A46027D-3E3C-2118-D6DF-A3246F9FD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 dirty="0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155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FE3B5-0D25-AA07-C1EA-41970BF1D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97714E8-586D-ED65-4E20-6A1BF6E3D3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10</a:t>
            </a:fld>
            <a:endParaRPr lang="en-US" altLang="zh-CN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227F4B6-275B-7E8E-02A7-6691CE52F9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7C8C0E2-E0D3-795E-D1DC-0D3875523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宋体" charset="-122"/>
              </a:rPr>
              <a:t>WechatIMG31.jpeg</a:t>
            </a:r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4793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11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宋体" charset="-122"/>
              </a:rPr>
              <a:t>WechatIMG31.jpeg</a:t>
            </a:r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1297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7778970D-17F2-7A42-BC3D-4C4636B75FF6}" type="slidenum">
              <a:rPr lang="zh-CN" altLang="en-US"/>
              <a:pPr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宋体" charset="-122"/>
              </a:rPr>
              <a:t>WechatIMG31.jpeg</a:t>
            </a:r>
            <a:endParaRPr lang="zh-CN" altLang="en-US">
              <a:latin typeface="Times New Roman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051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110D-2916-8648-83FC-550E395771C0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DC3D8-2EB0-A945-9399-881D949C015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504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BA121-8FA9-3D44-A49B-F88AE828AB62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EE5DD-2F38-9B43-994E-C3CE4163752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64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6550" y="457200"/>
            <a:ext cx="2076450" cy="5562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76950" cy="5562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07169-730A-A14B-A81F-6DED1C450EF2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5C7E-7532-3F46-BE49-F4BAC424C3B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561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1D61E-F308-FD49-B58E-381A0998D13D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91F6-5AB5-B94C-BB10-0596DE29299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75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574CF-76E1-A34C-AF30-0E7791177D8D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21F16-4FC1-4C47-BCFE-3927473251C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575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FF17-37C6-564B-953E-9E056061E2D5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F683F-6DAA-B240-BCF4-C3D4C1EE531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78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1C6A9-A7A4-F545-808D-806FBD7F9AA7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F0AA-5BD5-2742-8CA2-6D5C703B29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727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31E50-2022-0F47-84E3-E793D563F62C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0A67A-D42F-4248-A37C-A689411C820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243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7813C-005D-D44A-A45B-17E67C066C8A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7538C-C752-6B40-B3C2-601536D5C3C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467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FC1F3-FCA5-F141-B4BD-A1A20D34BF3D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CCEB6-8AF5-5F45-839E-E45902379E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303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3A50B-E75D-C34A-BDF4-277AA30726BA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7F38F-35D5-784C-B677-BB122CF3DD6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834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07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05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172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69D0B46-DF3B-7F48-9D85-96210F791466}" type="datetime1">
              <a:rPr lang="zh-CN" altLang="en-US"/>
              <a:pPr>
                <a:defRPr/>
              </a:pPr>
              <a:t>2025/9/22</a:t>
            </a:fld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172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charset="0"/>
              </a:defRPr>
            </a:lvl1pPr>
          </a:lstStyle>
          <a:p>
            <a:r>
              <a:rPr lang="zh-CN" altLang="en-US"/>
              <a:t>Compilers Autumn 2002</a:t>
            </a:r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1722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670B08CD-E6FA-4744-8459-7C635B9C53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1371600"/>
            <a:ext cx="8077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ljn1116@126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mailto:zkwang@ruc.edu.c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iang_jk@ruc.edu.c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mailto:houyupeng@ruc.edu.cn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ypchai@ruc.edu.c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mailto:zhangys_ruc@hotmail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ucbrise.github.io/cs294-ai-sys-sp19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forum.rucics.tech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30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7162A5-352B-284D-A023-D9048B74D716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828800"/>
          </a:xfrm>
        </p:spPr>
        <p:txBody>
          <a:bodyPr/>
          <a:lstStyle/>
          <a:p>
            <a:r>
              <a:rPr lang="zh-CN" altLang="en-US" sz="4400" dirty="0">
                <a:latin typeface="SimHei" charset="-122"/>
                <a:ea typeface="SimHei" charset="-122"/>
                <a:cs typeface="SimHei" charset="-122"/>
              </a:rPr>
              <a:t>计算机系统基础</a:t>
            </a:r>
            <a:r>
              <a:rPr lang="en-US" altLang="zh-CN" sz="4400" dirty="0">
                <a:latin typeface="SimHei" charset="-122"/>
                <a:ea typeface="SimHei" charset="-122"/>
                <a:cs typeface="SimHei" charset="-122"/>
              </a:rPr>
              <a:t>I</a:t>
            </a:r>
          </a:p>
        </p:txBody>
      </p:sp>
      <p:sp>
        <p:nvSpPr>
          <p:cNvPr id="2" name="矩形 1"/>
          <p:cNvSpPr/>
          <p:nvPr/>
        </p:nvSpPr>
        <p:spPr>
          <a:xfrm>
            <a:off x="4139952" y="4725144"/>
            <a:ext cx="12378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柴云鹏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2024.9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1530A8-5B73-1D51-A267-676C702B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>
            <a:extLst>
              <a:ext uri="{FF2B5EF4-FFF2-40B4-BE49-F238E27FC236}">
                <a16:creationId xmlns:a16="http://schemas.microsoft.com/office/drawing/2014/main" id="{72A5894E-7042-B391-BD6A-4C8FE112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A24165E-3201-6A7D-BD74-8366AE0C7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2023-2024</a:t>
            </a:r>
            <a:r>
              <a:rPr lang="zh-CN" altLang="en-US" sz="3200" dirty="0">
                <a:ea typeface="宋体" charset="-122"/>
              </a:rPr>
              <a:t>学年助教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87CC45B-9AB5-589B-BEC4-7157A81AF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126" y="4724921"/>
            <a:ext cx="2962672" cy="1675879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000" b="1" dirty="0">
                <a:latin typeface="楷体" charset="-122"/>
                <a:ea typeface="楷体" charset="-122"/>
              </a:rPr>
              <a:t>詹倚飞</a:t>
            </a:r>
            <a:endParaRPr lang="en-US" altLang="zh-CN" sz="2000" b="1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kern="1200" dirty="0">
                <a:latin typeface="Comic Sans MS" charset="0"/>
                <a:ea typeface="宋体" charset="-122"/>
              </a:rPr>
              <a:t>微信</a:t>
            </a:r>
            <a:r>
              <a:rPr lang="en-US" altLang="zh-CN" sz="1600" kern="1200" dirty="0">
                <a:latin typeface="Comic Sans MS" charset="0"/>
                <a:ea typeface="宋体" charset="-122"/>
              </a:rPr>
              <a:t>: </a:t>
            </a:r>
            <a:r>
              <a:rPr lang="en-US" altLang="zh-CN" sz="1600" kern="1200" dirty="0" err="1">
                <a:latin typeface="Comic Sans MS" charset="0"/>
                <a:ea typeface="宋体" charset="-122"/>
              </a:rPr>
              <a:t>serene_me</a:t>
            </a:r>
            <a:r>
              <a:rPr lang="en-US" altLang="zh-CN" sz="1600" kern="1200">
                <a:latin typeface="Comic Sans MS" charset="0"/>
                <a:ea typeface="宋体" charset="-122"/>
              </a:rPr>
              <a:t>_</a:t>
            </a:r>
            <a:endParaRPr lang="en-US" altLang="zh-CN" sz="1600" kern="1200" dirty="0">
              <a:latin typeface="Comic Sans MS" charset="0"/>
              <a:ea typeface="宋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CN" sz="1600" kern="1200" dirty="0">
                <a:latin typeface="Comic Sans MS" charset="0"/>
                <a:ea typeface="宋体" charset="-122"/>
              </a:rPr>
              <a:t>2021201684@ruc.edu.cn</a:t>
            </a:r>
          </a:p>
        </p:txBody>
      </p:sp>
      <p:sp>
        <p:nvSpPr>
          <p:cNvPr id="8199" name="Rectangle 3">
            <a:extLst>
              <a:ext uri="{FF2B5EF4-FFF2-40B4-BE49-F238E27FC236}">
                <a16:creationId xmlns:a16="http://schemas.microsoft.com/office/drawing/2014/main" id="{9E299F0A-DF02-7CA2-02A2-04D85517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720" y="1396445"/>
            <a:ext cx="324036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程云飞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0" dirty="0"/>
              <a:t>微信</a:t>
            </a:r>
            <a:r>
              <a:rPr lang="en-US" altLang="zh-CN" sz="1800" b="0" dirty="0"/>
              <a:t>:</a:t>
            </a:r>
            <a:r>
              <a:rPr lang="zh-CN" altLang="en-US" sz="1800" b="0" dirty="0"/>
              <a:t> </a:t>
            </a:r>
            <a:r>
              <a:rPr lang="en" altLang="zh-CN" sz="1800" b="0" dirty="0" err="1"/>
              <a:t>Incarum_Verphus</a:t>
            </a:r>
            <a:r>
              <a:rPr lang="en" altLang="zh-CN" sz="1800" b="0" dirty="0"/>
              <a:t> </a:t>
            </a:r>
            <a:r>
              <a:rPr lang="en-US" altLang="zh-CN" sz="1800" b="0" dirty="0" err="1"/>
              <a:t>chengyunfei@ruc.edu.cn</a:t>
            </a:r>
            <a:endParaRPr lang="en-US" altLang="zh-CN" sz="1800" b="0" dirty="0">
              <a:sym typeface="Symbol" charset="2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FC2A67D-034C-6220-EFE8-12E7F4035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356" y="5295900"/>
            <a:ext cx="324036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符泷太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0" dirty="0"/>
              <a:t>微信</a:t>
            </a:r>
            <a:r>
              <a:rPr lang="en-US" altLang="zh-CN" sz="1800" b="0" dirty="0"/>
              <a:t>:</a:t>
            </a:r>
            <a:r>
              <a:rPr lang="zh-CN" altLang="en-US" sz="1800" b="0" dirty="0"/>
              <a:t> </a:t>
            </a:r>
            <a:r>
              <a:rPr lang="en" altLang="zh-CN" sz="1800" b="0" dirty="0" err="1"/>
              <a:t>Kosmos_Fult</a:t>
            </a:r>
            <a:r>
              <a:rPr lang="en" altLang="zh-CN" sz="1800" b="0" dirty="0"/>
              <a:t> </a:t>
            </a:r>
            <a:r>
              <a:rPr lang="en-US" altLang="zh-CN" sz="1800" b="0" dirty="0" err="1"/>
              <a:t>longtaifu@ruc.edu.cn</a:t>
            </a:r>
            <a:endParaRPr lang="en-US" altLang="zh-CN" sz="1800" b="0" dirty="0"/>
          </a:p>
        </p:txBody>
      </p:sp>
      <p:pic>
        <p:nvPicPr>
          <p:cNvPr id="8" name="图片 7" descr="人站着&#10;&#10;中度可信度描述已自动生成">
            <a:extLst>
              <a:ext uri="{FF2B5EF4-FFF2-40B4-BE49-F238E27FC236}">
                <a16:creationId xmlns:a16="http://schemas.microsoft.com/office/drawing/2014/main" id="{02734FDD-370B-51B9-C1C0-6EA6BC59A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/>
          <a:stretch/>
        </p:blipFill>
        <p:spPr>
          <a:xfrm>
            <a:off x="6503435" y="3588883"/>
            <a:ext cx="2545842" cy="32580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60943B7-D00B-B6CF-CCAF-29F89CFC0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7" r="19181" b="11244"/>
          <a:stretch/>
        </p:blipFill>
        <p:spPr>
          <a:xfrm>
            <a:off x="3719626" y="1562534"/>
            <a:ext cx="2215251" cy="2890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86A351-5BAB-8135-9D21-0837475E6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3" y="1696583"/>
            <a:ext cx="2113739" cy="30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2022-2023</a:t>
            </a:r>
            <a:r>
              <a:rPr lang="zh-CN" altLang="en-US" sz="3200" dirty="0">
                <a:ea typeface="宋体" charset="-122"/>
              </a:rPr>
              <a:t>学年助教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8833"/>
            <a:ext cx="5029200" cy="2129408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latin typeface="楷体" charset="-122"/>
                <a:ea typeface="楷体" charset="-122"/>
              </a:rPr>
              <a:t>张世骐</a:t>
            </a:r>
            <a:endParaRPr lang="en-US" altLang="zh-CN" sz="3200" b="1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kern="1200" dirty="0">
                <a:latin typeface="Comic Sans MS" charset="0"/>
                <a:ea typeface="宋体" charset="-122"/>
              </a:rPr>
              <a:t>微信</a:t>
            </a:r>
            <a:r>
              <a:rPr lang="en-US" altLang="zh-CN" sz="2400" kern="1200" dirty="0">
                <a:latin typeface="Comic Sans MS" charset="0"/>
                <a:ea typeface="宋体" charset="-122"/>
              </a:rPr>
              <a:t>: lizl0423</a:t>
            </a:r>
            <a:r>
              <a:rPr lang="zh-CN" altLang="en-US" sz="2400" kern="1200" dirty="0">
                <a:latin typeface="Comic Sans MS" charset="0"/>
                <a:ea typeface="宋体" charset="-122"/>
              </a:rPr>
              <a:t>，</a:t>
            </a:r>
            <a:r>
              <a:rPr lang="en-US" altLang="zh-CN" sz="2400" kern="1200" dirty="0">
                <a:latin typeface="Comic Sans MS" charset="0"/>
                <a:ea typeface="宋体" charset="-122"/>
              </a:rPr>
              <a:t>QQ</a:t>
            </a:r>
            <a:r>
              <a:rPr lang="zh-CN" altLang="en-US" sz="2400" kern="1200" dirty="0">
                <a:latin typeface="Comic Sans MS" charset="0"/>
                <a:ea typeface="宋体" charset="-122"/>
              </a:rPr>
              <a:t>：</a:t>
            </a:r>
            <a:r>
              <a:rPr lang="en-US" altLang="zh-CN" sz="2400" kern="1200" dirty="0">
                <a:latin typeface="Comic Sans MS" charset="0"/>
                <a:ea typeface="宋体" charset="-122"/>
              </a:rPr>
              <a:t>919589513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CN" sz="2400" kern="1200" dirty="0" err="1">
                <a:latin typeface="Comic Sans MS" charset="0"/>
                <a:ea typeface="宋体" charset="-122"/>
              </a:rPr>
              <a:t>rvalue@qq.com</a:t>
            </a:r>
            <a:endParaRPr lang="en-US" altLang="zh-CN" sz="2400" kern="1200" dirty="0">
              <a:latin typeface="Comic Sans MS" charset="0"/>
              <a:ea typeface="宋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endParaRPr lang="en-US" altLang="zh-CN" sz="2400" kern="1200" dirty="0">
              <a:latin typeface="Comic Sans MS" charset="0"/>
              <a:ea typeface="宋体" charset="-122"/>
            </a:endParaRPr>
          </a:p>
        </p:txBody>
      </p:sp>
      <p:sp>
        <p:nvSpPr>
          <p:cNvPr id="8199" name="Rectangle 3"/>
          <p:cNvSpPr txBox="1">
            <a:spLocks noChangeArrowheads="1"/>
          </p:cNvSpPr>
          <p:nvPr/>
        </p:nvSpPr>
        <p:spPr bwMode="auto">
          <a:xfrm>
            <a:off x="4950126" y="1382195"/>
            <a:ext cx="453650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latin typeface="楷体" charset="-122"/>
                <a:ea typeface="楷体" charset="-122"/>
              </a:rPr>
              <a:t>耿东杨</a:t>
            </a:r>
            <a:endParaRPr lang="en-US" altLang="zh-CN" sz="32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0" dirty="0"/>
              <a:t>微信</a:t>
            </a:r>
            <a:r>
              <a:rPr lang="en-US" altLang="zh-CN" sz="2400" b="0" dirty="0"/>
              <a:t>:</a:t>
            </a:r>
            <a:r>
              <a:rPr lang="zh-CN" altLang="en-US" sz="2400" b="0" dirty="0"/>
              <a:t> </a:t>
            </a:r>
            <a:r>
              <a:rPr lang="en" altLang="zh-CN" sz="2400" b="0" dirty="0"/>
              <a:t>m2963096398 </a:t>
            </a:r>
            <a:r>
              <a:rPr lang="en-US" altLang="zh-CN" sz="2400" b="0" dirty="0" err="1"/>
              <a:t>gengdongyang@ruc.edu.cn</a:t>
            </a:r>
            <a:endParaRPr lang="en-US" altLang="zh-CN" sz="2400" b="0" dirty="0">
              <a:sym typeface="Symbol" charset="2"/>
            </a:endParaRPr>
          </a:p>
        </p:txBody>
      </p:sp>
      <p:pic>
        <p:nvPicPr>
          <p:cNvPr id="4" name="图片 3" descr="男孩看着前面&#10;&#10;描述已自动生成">
            <a:extLst>
              <a:ext uri="{FF2B5EF4-FFF2-40B4-BE49-F238E27FC236}">
                <a16:creationId xmlns:a16="http://schemas.microsoft.com/office/drawing/2014/main" id="{03A7A05F-AAD5-785A-B3FC-6727485E7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15" y="3423095"/>
            <a:ext cx="2355726" cy="31409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A0BD83-BCFC-CDDF-2480-3DBEFBA74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2957438" cy="30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6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2020-2021</a:t>
            </a:r>
            <a:r>
              <a:rPr lang="zh-CN" altLang="en-US" sz="3200" dirty="0">
                <a:ea typeface="宋体" charset="-122"/>
              </a:rPr>
              <a:t>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92789"/>
            <a:ext cx="5029200" cy="2129408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latin typeface="楷体" charset="-122"/>
                <a:ea typeface="楷体" charset="-122"/>
              </a:rPr>
              <a:t>汪元森</a:t>
            </a:r>
            <a:endParaRPr lang="en-US" altLang="zh-CN" sz="3200" b="1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latin typeface="楷体" charset="-122"/>
                <a:ea typeface="楷体" charset="-122"/>
              </a:rPr>
              <a:t>微信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zh-CN" altLang="en-US" sz="2400" dirty="0">
                <a:ea typeface="宋体" charset="-122"/>
              </a:rPr>
              <a:t> </a:t>
            </a:r>
            <a:r>
              <a:rPr lang="zh-CN" altLang="hr-HR" sz="2400" dirty="0">
                <a:ea typeface="宋体" charset="-122"/>
              </a:rPr>
              <a:t>长光</a:t>
            </a:r>
            <a:r>
              <a:rPr lang="hr-HR" altLang="zh-CN" sz="2400" dirty="0">
                <a:ea typeface="宋体" charset="-122"/>
              </a:rPr>
              <a:t> </a:t>
            </a:r>
            <a:r>
              <a:rPr lang="en-US" altLang="zh-CN" sz="2400" dirty="0">
                <a:ea typeface="宋体" charset="-122"/>
              </a:rPr>
              <a:t>(</a:t>
            </a:r>
            <a:r>
              <a:rPr lang="en-US" altLang="zh-CN" sz="2400" dirty="0" err="1">
                <a:ea typeface="宋体" charset="-122"/>
              </a:rPr>
              <a:t>ibukihiro</a:t>
            </a:r>
            <a:r>
              <a:rPr lang="en-US" altLang="zh-CN" sz="2400" dirty="0">
                <a:ea typeface="宋体" charset="-122"/>
              </a:rPr>
              <a:t>)</a:t>
            </a:r>
          </a:p>
        </p:txBody>
      </p:sp>
      <p:sp>
        <p:nvSpPr>
          <p:cNvPr id="8199" name="Rectangle 3"/>
          <p:cNvSpPr txBox="1">
            <a:spLocks noChangeArrowheads="1"/>
          </p:cNvSpPr>
          <p:nvPr/>
        </p:nvSpPr>
        <p:spPr bwMode="auto">
          <a:xfrm>
            <a:off x="4536261" y="1371600"/>
            <a:ext cx="453650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latin typeface="楷体" charset="-122"/>
                <a:ea typeface="楷体" charset="-122"/>
              </a:rPr>
              <a:t>黄星童</a:t>
            </a:r>
            <a:endParaRPr lang="en-US" altLang="zh-CN" sz="32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b="0" dirty="0"/>
              <a:t>微信</a:t>
            </a:r>
            <a:r>
              <a:rPr lang="en-US" altLang="zh-CN" sz="2400" b="0" dirty="0"/>
              <a:t>:</a:t>
            </a:r>
            <a:r>
              <a:rPr lang="zh-CN" altLang="en-US" sz="2400" b="0" dirty="0"/>
              <a:t> 高性能萝卜子</a:t>
            </a:r>
            <a:r>
              <a:rPr lang="en-US" altLang="zh-CN" sz="2400" b="0" dirty="0"/>
              <a:t>(nullptr_90002)</a:t>
            </a:r>
            <a:endParaRPr lang="en-US" altLang="zh-CN" sz="2400" b="0" dirty="0">
              <a:sym typeface="Symbol" charset="2"/>
            </a:endParaRPr>
          </a:p>
        </p:txBody>
      </p:sp>
      <p:pic>
        <p:nvPicPr>
          <p:cNvPr id="3" name="图片 2" descr="人戴着眼镜看着前面&#10;&#10;描述已自动生成">
            <a:extLst>
              <a:ext uri="{FF2B5EF4-FFF2-40B4-BE49-F238E27FC236}">
                <a16:creationId xmlns:a16="http://schemas.microsoft.com/office/drawing/2014/main" id="{4E8659FA-8664-234F-8281-60D14D784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2"/>
          <a:stretch/>
        </p:blipFill>
        <p:spPr>
          <a:xfrm>
            <a:off x="5001008" y="3389052"/>
            <a:ext cx="2692494" cy="3200400"/>
          </a:xfrm>
          <a:prstGeom prst="rect">
            <a:avLst/>
          </a:prstGeom>
        </p:spPr>
      </p:pic>
      <p:pic>
        <p:nvPicPr>
          <p:cNvPr id="5" name="图片 4" descr="戴眼镜的男子&#10;&#10;描述已自动生成">
            <a:extLst>
              <a:ext uri="{FF2B5EF4-FFF2-40B4-BE49-F238E27FC236}">
                <a16:creationId xmlns:a16="http://schemas.microsoft.com/office/drawing/2014/main" id="{CBBD0692-4151-EC41-99CA-7D0FC5679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7" y="1607440"/>
            <a:ext cx="2559984" cy="34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77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2020-2021</a:t>
            </a:r>
            <a:r>
              <a:rPr lang="zh-CN" altLang="en-US" sz="3200" dirty="0">
                <a:ea typeface="宋体" charset="-122"/>
              </a:rPr>
              <a:t>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92789"/>
            <a:ext cx="5029200" cy="2129408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latin typeface="楷体" charset="-122"/>
                <a:ea typeface="楷体" charset="-122"/>
              </a:rPr>
              <a:t>丁海鹏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CN" sz="2400" dirty="0">
                <a:ea typeface="宋体" charset="-122"/>
              </a:rPr>
              <a:t>Email:</a:t>
            </a:r>
            <a:r>
              <a:rPr lang="zh-CN" altLang="en-US" sz="2400" dirty="0">
                <a:ea typeface="宋体" charset="-122"/>
              </a:rPr>
              <a:t> </a:t>
            </a:r>
            <a:r>
              <a:rPr lang="hr-HR" altLang="zh-CN" sz="2400" dirty="0"/>
              <a:t>810496106@qq.com</a:t>
            </a:r>
            <a:endParaRPr lang="en-US" altLang="zh-CN" sz="2400" dirty="0">
              <a:ea typeface="宋体" charset="-122"/>
            </a:endParaRPr>
          </a:p>
        </p:txBody>
      </p:sp>
      <p:sp>
        <p:nvSpPr>
          <p:cNvPr id="8199" name="Rectangle 3"/>
          <p:cNvSpPr txBox="1">
            <a:spLocks noChangeArrowheads="1"/>
          </p:cNvSpPr>
          <p:nvPr/>
        </p:nvSpPr>
        <p:spPr bwMode="auto">
          <a:xfrm>
            <a:off x="4536261" y="1371600"/>
            <a:ext cx="453650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latin typeface="楷体" charset="-122"/>
                <a:ea typeface="楷体" charset="-122"/>
              </a:rPr>
              <a:t>胡浦云</a:t>
            </a:r>
            <a:endParaRPr lang="en-US" altLang="zh-CN" sz="32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0" dirty="0"/>
              <a:t>Email: </a:t>
            </a:r>
            <a:r>
              <a:rPr lang="en-US" altLang="zh-CN" sz="2400" b="0" dirty="0" err="1"/>
              <a:t>ceerrep@ruc.edu.cn</a:t>
            </a:r>
            <a:endParaRPr lang="en-US" altLang="zh-CN" sz="2400" b="0" dirty="0">
              <a:sym typeface="Symbol" charset="2"/>
            </a:endParaRPr>
          </a:p>
        </p:txBody>
      </p:sp>
      <p:pic>
        <p:nvPicPr>
          <p:cNvPr id="6" name="图片 5" descr="图片包含 室内, 人, 桌子, 小孩&#10;&#10;描述已自动生成">
            <a:extLst>
              <a:ext uri="{FF2B5EF4-FFF2-40B4-BE49-F238E27FC236}">
                <a16:creationId xmlns:a16="http://schemas.microsoft.com/office/drawing/2014/main" id="{C9A045D4-EFB4-484D-859A-ED96C6F2F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r="3661" b="3029"/>
          <a:stretch/>
        </p:blipFill>
        <p:spPr>
          <a:xfrm>
            <a:off x="690930" y="1517736"/>
            <a:ext cx="2708332" cy="3581317"/>
          </a:xfrm>
          <a:prstGeom prst="rect">
            <a:avLst/>
          </a:prstGeom>
        </p:spPr>
      </p:pic>
      <p:pic>
        <p:nvPicPr>
          <p:cNvPr id="8" name="图片 7" descr="男人站在门前&#10;&#10;描述已自动生成">
            <a:extLst>
              <a:ext uri="{FF2B5EF4-FFF2-40B4-BE49-F238E27FC236}">
                <a16:creationId xmlns:a16="http://schemas.microsoft.com/office/drawing/2014/main" id="{ABE180CF-335C-CE4E-8016-B487075E1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14300" r="16666" b="12201"/>
          <a:stretch/>
        </p:blipFill>
        <p:spPr>
          <a:xfrm>
            <a:off x="5904839" y="2997800"/>
            <a:ext cx="2005486" cy="3174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4E233D-8397-C44F-B9DA-CF326029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262" y="3599793"/>
            <a:ext cx="1581274" cy="15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4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2019-2020</a:t>
            </a:r>
            <a:r>
              <a:rPr lang="zh-CN" altLang="en-US" sz="3200" dirty="0">
                <a:ea typeface="宋体" charset="-122"/>
              </a:rPr>
              <a:t>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5592" y="1484784"/>
            <a:ext cx="5029200" cy="2129408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latin typeface="楷体" charset="-122"/>
                <a:ea typeface="楷体" charset="-122"/>
              </a:rPr>
              <a:t>刘炯楠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CN" sz="2400" dirty="0">
                <a:ea typeface="宋体" charset="-122"/>
              </a:rPr>
              <a:t>Email:</a:t>
            </a:r>
            <a:r>
              <a:rPr lang="zh-CN" altLang="en-US" sz="2400" dirty="0">
                <a:ea typeface="宋体" charset="-122"/>
              </a:rPr>
              <a:t> </a:t>
            </a:r>
            <a:r>
              <a:rPr lang="hr-HR" altLang="zh-CN" sz="2400" dirty="0">
                <a:hlinkClick r:id="rId3"/>
              </a:rPr>
              <a:t>ljn1116@126.com</a:t>
            </a:r>
            <a:endParaRPr lang="en-US" altLang="zh-CN" sz="2400" dirty="0">
              <a:ea typeface="宋体" charset="-122"/>
            </a:endParaRPr>
          </a:p>
        </p:txBody>
      </p:sp>
      <p:sp>
        <p:nvSpPr>
          <p:cNvPr id="8199" name="Rectangle 3"/>
          <p:cNvSpPr txBox="1">
            <a:spLocks noChangeArrowheads="1"/>
          </p:cNvSpPr>
          <p:nvPr/>
        </p:nvSpPr>
        <p:spPr bwMode="auto">
          <a:xfrm>
            <a:off x="457200" y="4440477"/>
            <a:ext cx="453650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latin typeface="楷体" charset="-122"/>
                <a:ea typeface="楷体" charset="-122"/>
              </a:rPr>
              <a:t>王子恺</a:t>
            </a:r>
            <a:endParaRPr lang="en-US" altLang="zh-CN" sz="3200" dirty="0">
              <a:latin typeface="楷体" charset="-122"/>
              <a:ea typeface="楷体" charset="-122"/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0" dirty="0"/>
              <a:t>Email: </a:t>
            </a:r>
            <a:r>
              <a:rPr lang="en-US" altLang="zh-CN" sz="2400" b="0" dirty="0">
                <a:hlinkClick r:id="rId4"/>
              </a:rPr>
              <a:t>zkwang@ruc.edu.cn</a:t>
            </a:r>
            <a:endParaRPr lang="en-US" altLang="zh-CN" sz="2400" b="0" dirty="0">
              <a:sym typeface="Symbol" charset="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622929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楷体" charset="-122"/>
                <a:ea typeface="楷体" charset="-122"/>
              </a:rPr>
              <a:t>课程微信群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13250" r="15147" b="40550"/>
          <a:stretch/>
        </p:blipFill>
        <p:spPr>
          <a:xfrm>
            <a:off x="640940" y="1481443"/>
            <a:ext cx="2808312" cy="31683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44" y="3464768"/>
            <a:ext cx="2194615" cy="27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7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2018-2019</a:t>
            </a:r>
            <a:r>
              <a:rPr lang="zh-CN" altLang="en-US" sz="3200" dirty="0">
                <a:ea typeface="宋体" charset="-122"/>
              </a:rPr>
              <a:t>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85592" y="1484784"/>
            <a:ext cx="5029200" cy="2129408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latin typeface="楷体" charset="-122"/>
                <a:ea typeface="楷体" charset="-122"/>
              </a:rPr>
              <a:t>梁俊凯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CN" sz="2400" dirty="0">
                <a:ea typeface="宋体" charset="-122"/>
              </a:rPr>
              <a:t>Email:</a:t>
            </a:r>
            <a:r>
              <a:rPr lang="zh-CN" altLang="en-US" sz="2400" dirty="0">
                <a:ea typeface="宋体" charset="-122"/>
              </a:rPr>
              <a:t> </a:t>
            </a:r>
            <a:r>
              <a:rPr lang="en-US" altLang="zh-CN" sz="2400" dirty="0">
                <a:hlinkClick r:id="rId3"/>
              </a:rPr>
              <a:t>liang_jk@ruc.edu.cn</a:t>
            </a:r>
            <a:endParaRPr lang="en-US" altLang="zh-CN" sz="2400" dirty="0">
              <a:ea typeface="宋体" charset="-122"/>
            </a:endParaRPr>
          </a:p>
        </p:txBody>
      </p:sp>
      <p:sp>
        <p:nvSpPr>
          <p:cNvPr id="8199" name="Rectangle 3"/>
          <p:cNvSpPr txBox="1">
            <a:spLocks noChangeArrowheads="1"/>
          </p:cNvSpPr>
          <p:nvPr/>
        </p:nvSpPr>
        <p:spPr bwMode="auto">
          <a:xfrm>
            <a:off x="457200" y="4440477"/>
            <a:ext cx="453650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latin typeface="楷体" charset="-122"/>
                <a:ea typeface="楷体" charset="-122"/>
              </a:rPr>
              <a:t>侯宇蓬</a:t>
            </a:r>
            <a:endParaRPr lang="en-US" altLang="zh-CN" sz="3200" dirty="0">
              <a:latin typeface="楷体" charset="-122"/>
              <a:ea typeface="楷体" charset="-122"/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0" dirty="0"/>
              <a:t>Email: </a:t>
            </a:r>
            <a:r>
              <a:rPr lang="en-US" altLang="zh-CN" sz="2400" b="0" dirty="0">
                <a:hlinkClick r:id="rId4"/>
              </a:rPr>
              <a:t>houyupeng@ruc.edu.cn</a:t>
            </a:r>
            <a:endParaRPr lang="en-US" altLang="zh-CN" sz="2400" b="0" dirty="0">
              <a:sym typeface="Symbol" charset="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3528392" cy="23369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68" y="3474459"/>
            <a:ext cx="2452768" cy="327035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83568" y="622929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楷体" charset="-122"/>
                <a:ea typeface="楷体" charset="-122"/>
              </a:rPr>
              <a:t>课程微信群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132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7F2885-C5E1-6D4F-A708-23DE9DE5DC5E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上机安排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84784"/>
            <a:ext cx="8939336" cy="52578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b="1" dirty="0">
                <a:ea typeface="楷体" charset="-122"/>
                <a:cs typeface="Arial" charset="0"/>
              </a:rPr>
              <a:t>周三</a:t>
            </a:r>
            <a:r>
              <a:rPr lang="en-US" altLang="zh-CN" b="1" dirty="0">
                <a:ea typeface="楷体" charset="-122"/>
                <a:cs typeface="Arial" charset="0"/>
              </a:rPr>
              <a:t>11-13</a:t>
            </a:r>
            <a:r>
              <a:rPr lang="zh-CN" altLang="en-US" b="1" dirty="0">
                <a:ea typeface="楷体" charset="-122"/>
                <a:cs typeface="Arial" charset="0"/>
              </a:rPr>
              <a:t>节：下午</a:t>
            </a:r>
            <a:r>
              <a:rPr lang="en-US" altLang="zh-CN" dirty="0">
                <a:ea typeface="楷体" charset="-122"/>
                <a:cs typeface="Arial" charset="0"/>
              </a:rPr>
              <a:t>6:00</a:t>
            </a:r>
            <a:r>
              <a:rPr lang="zh-CN" altLang="en-US" dirty="0">
                <a:ea typeface="楷体" charset="-122"/>
                <a:cs typeface="Arial" charset="0"/>
              </a:rPr>
              <a:t>～</a:t>
            </a:r>
            <a:r>
              <a:rPr lang="en-US" altLang="zh-CN" dirty="0">
                <a:ea typeface="楷体" charset="-122"/>
                <a:cs typeface="Arial" charset="0"/>
              </a:rPr>
              <a:t>8:30</a:t>
            </a:r>
            <a:r>
              <a:rPr lang="zh-CN" altLang="en-US" dirty="0">
                <a:ea typeface="楷体" charset="-122"/>
                <a:cs typeface="Arial" charset="0"/>
              </a:rPr>
              <a:t>，</a:t>
            </a:r>
            <a:r>
              <a:rPr lang="zh-CN" altLang="en-US" b="1" dirty="0">
                <a:ea typeface="楷体" charset="-122"/>
                <a:cs typeface="Arial" charset="0"/>
              </a:rPr>
              <a:t>理工配楼二层机房</a:t>
            </a:r>
            <a:endParaRPr lang="en-US" altLang="zh-CN" b="1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zh-CN" altLang="en-US" dirty="0">
                <a:ea typeface="楷体" charset="-122"/>
                <a:cs typeface="Arial" charset="0"/>
              </a:rPr>
              <a:t>上机实验</a:t>
            </a:r>
            <a:endParaRPr lang="en-US" altLang="zh-CN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zh-CN" altLang="en-US" dirty="0">
                <a:ea typeface="楷体" charset="-122"/>
                <a:cs typeface="Arial" charset="0"/>
              </a:rPr>
              <a:t>测试</a:t>
            </a:r>
            <a:endParaRPr lang="en-US" altLang="zh-CN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zh-CN" altLang="en-US" dirty="0">
                <a:ea typeface="楷体" charset="-122"/>
                <a:cs typeface="Arial" charset="0"/>
              </a:rPr>
              <a:t>习题讲解</a:t>
            </a:r>
            <a:r>
              <a:rPr lang="en-US" altLang="zh-CN" dirty="0">
                <a:ea typeface="楷体" charset="-122"/>
                <a:cs typeface="Arial" charset="0"/>
              </a:rPr>
              <a:t>/</a:t>
            </a:r>
            <a:r>
              <a:rPr lang="zh-CN" altLang="en-US" dirty="0">
                <a:ea typeface="楷体" charset="-122"/>
                <a:cs typeface="Arial" charset="0"/>
              </a:rPr>
              <a:t>答疑</a:t>
            </a:r>
            <a:endParaRPr lang="en-US" altLang="zh-CN" dirty="0">
              <a:ea typeface="楷体" charset="-122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dirty="0">
                <a:ea typeface="楷体" charset="-122"/>
                <a:cs typeface="Arial" charset="0"/>
              </a:rPr>
              <a:t>实验内容</a:t>
            </a:r>
            <a:endParaRPr lang="en-US" altLang="zh-CN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ea typeface="楷体" charset="-122"/>
                <a:cs typeface="Arial" charset="0"/>
              </a:rPr>
              <a:t>Lab1:</a:t>
            </a:r>
            <a:r>
              <a:rPr lang="zh-CN" altLang="en-US" dirty="0">
                <a:ea typeface="楷体" charset="-122"/>
                <a:cs typeface="Arial" charset="0"/>
              </a:rPr>
              <a:t> </a:t>
            </a:r>
            <a:r>
              <a:rPr lang="en-US" altLang="zh-CN" dirty="0" err="1">
                <a:ea typeface="楷体" charset="-122"/>
                <a:cs typeface="Arial" charset="0"/>
              </a:rPr>
              <a:t>DataLab</a:t>
            </a:r>
            <a:endParaRPr lang="en-US" altLang="zh-CN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ea typeface="楷体" charset="-122"/>
                <a:cs typeface="Arial" charset="0"/>
              </a:rPr>
              <a:t>Lab2:</a:t>
            </a:r>
            <a:r>
              <a:rPr lang="zh-CN" altLang="en-US" dirty="0">
                <a:ea typeface="楷体" charset="-122"/>
                <a:cs typeface="Arial" charset="0"/>
              </a:rPr>
              <a:t> </a:t>
            </a:r>
            <a:r>
              <a:rPr lang="en-US" altLang="zh-CN" dirty="0" err="1">
                <a:ea typeface="楷体" charset="-122"/>
                <a:cs typeface="Arial" charset="0"/>
              </a:rPr>
              <a:t>BombLab</a:t>
            </a:r>
            <a:endParaRPr lang="en-US" altLang="zh-CN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ea typeface="楷体" charset="-122"/>
                <a:cs typeface="Arial" charset="0"/>
              </a:rPr>
              <a:t>Lab3:</a:t>
            </a:r>
            <a:r>
              <a:rPr lang="zh-CN" altLang="en-US" dirty="0">
                <a:ea typeface="楷体" charset="-122"/>
                <a:cs typeface="Arial" charset="0"/>
              </a:rPr>
              <a:t> </a:t>
            </a:r>
            <a:r>
              <a:rPr lang="en-US" altLang="zh-CN" dirty="0" err="1">
                <a:ea typeface="楷体" charset="-122"/>
                <a:cs typeface="Arial" charset="0"/>
              </a:rPr>
              <a:t>CacheLab</a:t>
            </a:r>
            <a:endParaRPr lang="en-US" altLang="zh-CN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ea typeface="楷体" charset="-122"/>
                <a:cs typeface="Arial" charset="0"/>
              </a:rPr>
              <a:t>Lab4: </a:t>
            </a:r>
            <a:r>
              <a:rPr lang="en-US" altLang="zh-CN" dirty="0" err="1">
                <a:ea typeface="楷体" charset="-122"/>
                <a:cs typeface="Arial" charset="0"/>
              </a:rPr>
              <a:t>LinkLab</a:t>
            </a:r>
            <a:endParaRPr lang="en-US" altLang="zh-CN" dirty="0">
              <a:ea typeface="楷体" charset="-122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76BBE9-C916-F549-A54D-FF36C7E47A7E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教材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ea typeface="宋体" pitchFamily="2" charset="-122"/>
              </a:rPr>
              <a:t>Randy Bryant and David </a:t>
            </a:r>
            <a:r>
              <a:rPr lang="en-US" altLang="zh-CN" dirty="0" err="1">
                <a:ea typeface="宋体" pitchFamily="2" charset="-122"/>
              </a:rPr>
              <a:t>O’Hallaron</a:t>
            </a:r>
            <a:r>
              <a:rPr lang="en-US" altLang="zh-CN" dirty="0">
                <a:ea typeface="宋体" pitchFamily="2" charset="-122"/>
              </a:rPr>
              <a:t>,</a:t>
            </a:r>
          </a:p>
          <a:p>
            <a:pPr lvl="1">
              <a:defRPr/>
            </a:pPr>
            <a:r>
              <a:rPr lang="en-US" altLang="zh-CN" dirty="0">
                <a:ea typeface="宋体" pitchFamily="2" charset="-122"/>
              </a:rPr>
              <a:t>Computer Systems: A Programmer’s Perspective </a:t>
            </a:r>
          </a:p>
          <a:p>
            <a:pPr lvl="1">
              <a:defRPr/>
            </a:pPr>
            <a:r>
              <a:rPr lang="en-US" altLang="zh-CN" dirty="0">
                <a:ea typeface="宋体" pitchFamily="2" charset="-122"/>
              </a:rPr>
              <a:t>3</a:t>
            </a:r>
            <a:r>
              <a:rPr lang="en-US" altLang="zh-CN" baseline="30000" dirty="0">
                <a:ea typeface="宋体" pitchFamily="2" charset="-122"/>
              </a:rPr>
              <a:t>nd</a:t>
            </a:r>
            <a:r>
              <a:rPr lang="en-US" altLang="zh-CN" dirty="0">
                <a:ea typeface="宋体" pitchFamily="2" charset="-122"/>
              </a:rPr>
              <a:t>  Edition</a:t>
            </a:r>
          </a:p>
          <a:p>
            <a:pPr lvl="1">
              <a:defRPr/>
            </a:pPr>
            <a:r>
              <a:rPr lang="en-US" altLang="zh-CN" b="1" dirty="0">
                <a:latin typeface="KaiTi" charset="-122"/>
                <a:ea typeface="KaiTi" charset="-122"/>
                <a:cs typeface="KaiTi" charset="-122"/>
              </a:rPr>
              <a:t>《</a:t>
            </a:r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深入理解计算机系统</a:t>
            </a:r>
            <a:r>
              <a:rPr lang="en-US" altLang="zh-CN" b="1" dirty="0">
                <a:latin typeface="KaiTi" charset="-122"/>
                <a:ea typeface="KaiTi" charset="-122"/>
                <a:cs typeface="KaiTi" charset="-122"/>
              </a:rPr>
              <a:t>》</a:t>
            </a:r>
          </a:p>
          <a:p>
            <a:pPr marL="457200" lvl="1" indent="0">
              <a:buNone/>
              <a:defRPr/>
            </a:pPr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（原书第</a:t>
            </a:r>
            <a:r>
              <a:rPr lang="en-US" altLang="zh-CN" b="1" dirty="0">
                <a:latin typeface="KaiTi" charset="-122"/>
                <a:ea typeface="KaiTi" charset="-122"/>
                <a:cs typeface="KaiTi" charset="-122"/>
              </a:rPr>
              <a:t>3</a:t>
            </a:r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版）</a:t>
            </a:r>
            <a:endParaRPr lang="en-US" altLang="zh-CN" b="1" dirty="0">
              <a:latin typeface="KaiTi" charset="-122"/>
              <a:ea typeface="KaiTi" charset="-122"/>
              <a:cs typeface="KaiTi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dirty="0">
                <a:ea typeface="宋体" pitchFamily="2" charset="-122"/>
              </a:rPr>
              <a:t>	</a:t>
            </a:r>
          </a:p>
          <a:p>
            <a:pPr lvl="1">
              <a:defRPr/>
            </a:pPr>
            <a:endParaRPr lang="en-US" altLang="zh-CN" dirty="0">
              <a:ea typeface="宋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2708920"/>
            <a:ext cx="4149080" cy="4149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F6141C-6DE7-0E4F-8D0B-25253671B425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成绩构成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平时成绩</a:t>
            </a:r>
            <a:r>
              <a:rPr lang="en-US" altLang="zh-CN" dirty="0">
                <a:ea typeface="宋体" charset="-122"/>
              </a:rPr>
              <a:t>(70%)</a:t>
            </a:r>
          </a:p>
          <a:p>
            <a:pPr lvl="1"/>
            <a:r>
              <a:rPr lang="zh-CN" altLang="en-US" dirty="0">
                <a:ea typeface="宋体" charset="-122"/>
              </a:rPr>
              <a:t>期中考试 </a:t>
            </a:r>
            <a:r>
              <a:rPr lang="en-US" altLang="zh-CN" dirty="0">
                <a:ea typeface="宋体" charset="-122"/>
              </a:rPr>
              <a:t>(40%)</a:t>
            </a:r>
          </a:p>
          <a:p>
            <a:pPr lvl="1"/>
            <a:r>
              <a:rPr lang="en-US" altLang="zh-CN" dirty="0">
                <a:ea typeface="宋体" charset="-122"/>
              </a:rPr>
              <a:t>Labs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(40%)</a:t>
            </a:r>
          </a:p>
          <a:p>
            <a:pPr lvl="2"/>
            <a:r>
              <a:rPr lang="en-US" altLang="zh-CN" dirty="0">
                <a:ea typeface="宋体" charset="-122"/>
              </a:rPr>
              <a:t>Don’t cheat</a:t>
            </a:r>
          </a:p>
          <a:p>
            <a:pPr lvl="2"/>
            <a:r>
              <a:rPr lang="en-US" altLang="zh-CN" dirty="0">
                <a:ea typeface="宋体" charset="-122"/>
              </a:rPr>
              <a:t>Start early</a:t>
            </a:r>
          </a:p>
          <a:p>
            <a:pPr lvl="1"/>
            <a:r>
              <a:rPr lang="en-US" altLang="zh-CN" dirty="0">
                <a:ea typeface="宋体" charset="-122"/>
              </a:rPr>
              <a:t>Homework</a:t>
            </a:r>
            <a:r>
              <a:rPr lang="zh-CN" altLang="en-US" dirty="0">
                <a:ea typeface="宋体" charset="-122"/>
              </a:rPr>
              <a:t> </a:t>
            </a:r>
            <a:r>
              <a:rPr lang="en-US" altLang="zh-CN" dirty="0">
                <a:ea typeface="宋体" charset="-122"/>
              </a:rPr>
              <a:t>(10%)</a:t>
            </a:r>
          </a:p>
          <a:p>
            <a:pPr lvl="1"/>
            <a:r>
              <a:rPr lang="zh-CN" altLang="en-US" dirty="0">
                <a:ea typeface="宋体" charset="-122"/>
              </a:rPr>
              <a:t>课堂表现</a:t>
            </a:r>
            <a:r>
              <a:rPr lang="en-US" altLang="zh-CN" dirty="0">
                <a:ea typeface="宋体" charset="-122"/>
              </a:rPr>
              <a:t> (10%)</a:t>
            </a:r>
          </a:p>
          <a:p>
            <a:pPr lvl="1"/>
            <a:endParaRPr lang="en-US" altLang="zh-CN" dirty="0">
              <a:ea typeface="宋体" charset="-122"/>
            </a:endParaRPr>
          </a:p>
          <a:p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期末考试</a:t>
            </a:r>
            <a:r>
              <a:rPr lang="en-US" altLang="zh-CN" dirty="0">
                <a:ea typeface="宋体" charset="-122"/>
              </a:rPr>
              <a:t>(30%)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8D17-1E20-5BC3-F51A-364F9466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系统能力课程徽章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2C3D6108-FEC5-3ABF-4FBB-40E357206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3905" r="5513" b="11371"/>
          <a:stretch/>
        </p:blipFill>
        <p:spPr>
          <a:xfrm>
            <a:off x="3635896" y="228600"/>
            <a:ext cx="5175038" cy="640719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96172E-CF0F-68FF-CB0A-D29820AC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080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E6C042-D39D-314E-88D9-9F1965805FBF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目录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教师、助教信息</a:t>
            </a:r>
            <a:endParaRPr lang="en-US" altLang="zh-CN" b="1" dirty="0"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教材和成绩构成</a:t>
            </a:r>
            <a:endParaRPr lang="en-US" altLang="zh-CN" b="1" dirty="0">
              <a:latin typeface="KaiTi" charset="-122"/>
              <a:ea typeface="KaiTi" charset="-122"/>
              <a:cs typeface="KaiTi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KaiTi" charset="-122"/>
                <a:ea typeface="KaiTi" charset="-122"/>
                <a:cs typeface="KaiTi" charset="-122"/>
              </a:rPr>
              <a:t>学习动机</a:t>
            </a:r>
            <a:endParaRPr lang="en-US" altLang="zh-CN" b="1" dirty="0">
              <a:latin typeface="KaiTi" charset="-122"/>
              <a:ea typeface="KaiTi" charset="-122"/>
              <a:cs typeface="KaiTi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为什么要学习这么课？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计算机大类（计算机</a:t>
            </a:r>
            <a:r>
              <a:rPr kumimoji="1" lang="en-US" altLang="zh-CN" dirty="0"/>
              <a:t>/</a:t>
            </a:r>
            <a:r>
              <a:rPr kumimoji="1" lang="zh-CN" altLang="en-US" dirty="0"/>
              <a:t>软工</a:t>
            </a:r>
            <a:r>
              <a:rPr kumimoji="1" lang="en-US" altLang="zh-CN" dirty="0"/>
              <a:t>/</a:t>
            </a:r>
            <a:r>
              <a:rPr kumimoji="1" lang="zh-CN" altLang="en-US" dirty="0"/>
              <a:t>大数据</a:t>
            </a:r>
            <a:r>
              <a:rPr kumimoji="1" lang="en-US" altLang="zh-CN" dirty="0"/>
              <a:t>/</a:t>
            </a:r>
            <a:r>
              <a:rPr kumimoji="1" lang="zh-CN" altLang="en-US" dirty="0"/>
              <a:t>信安</a:t>
            </a:r>
            <a:r>
              <a:rPr kumimoji="1" lang="en-US" altLang="zh-CN" dirty="0"/>
              <a:t>/</a:t>
            </a:r>
            <a:r>
              <a:rPr kumimoji="1" lang="zh-CN" altLang="en-US" dirty="0"/>
              <a:t>人工智能）专业三大基础课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程序设计</a:t>
            </a:r>
            <a:r>
              <a:rPr kumimoji="1" lang="en-US" altLang="zh-CN" dirty="0"/>
              <a:t>I</a:t>
            </a:r>
            <a:r>
              <a:rPr kumimoji="1" lang="zh-CN" altLang="en-US" dirty="0"/>
              <a:t>和</a:t>
            </a:r>
            <a:r>
              <a:rPr kumimoji="1" lang="en-US" altLang="zh-CN" dirty="0"/>
              <a:t>II (*)</a:t>
            </a:r>
          </a:p>
          <a:p>
            <a:pPr lvl="2"/>
            <a:r>
              <a:rPr kumimoji="1" lang="zh-CN" altLang="en-US" dirty="0"/>
              <a:t>数据结构与算法</a:t>
            </a:r>
            <a:r>
              <a:rPr kumimoji="1" lang="en-US" altLang="zh-CN" dirty="0"/>
              <a:t>I</a:t>
            </a:r>
            <a:r>
              <a:rPr kumimoji="1" lang="zh-CN" altLang="en-US" dirty="0"/>
              <a:t>和</a:t>
            </a:r>
            <a:r>
              <a:rPr kumimoji="1" lang="en-US" altLang="zh-CN" dirty="0"/>
              <a:t>II</a:t>
            </a:r>
            <a:r>
              <a:rPr kumimoji="1" lang="zh-CN" altLang="en-US" dirty="0"/>
              <a:t>（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应用，含</a:t>
            </a:r>
            <a:r>
              <a:rPr kumimoji="1" lang="en-US" altLang="zh-CN" dirty="0"/>
              <a:t>AI</a:t>
            </a:r>
            <a:r>
              <a:rPr kumimoji="1" lang="zh-CN" altLang="en-US" dirty="0"/>
              <a:t>各类应用）</a:t>
            </a:r>
            <a:endParaRPr kumimoji="1" lang="en-US" altLang="zh-CN" dirty="0"/>
          </a:p>
          <a:p>
            <a:pPr lvl="2"/>
            <a:r>
              <a:rPr kumimoji="1" lang="zh-CN" altLang="en-US" dirty="0">
                <a:solidFill>
                  <a:srgbClr val="C00000"/>
                </a:solidFill>
              </a:rPr>
              <a:t>计算机系统基础</a:t>
            </a:r>
            <a:r>
              <a:rPr kumimoji="1" lang="en-US" altLang="zh-CN" dirty="0">
                <a:solidFill>
                  <a:srgbClr val="C00000"/>
                </a:solidFill>
              </a:rPr>
              <a:t>I</a:t>
            </a:r>
            <a:r>
              <a:rPr kumimoji="1" lang="zh-CN" altLang="en-US" dirty="0">
                <a:solidFill>
                  <a:srgbClr val="C00000"/>
                </a:solidFill>
              </a:rPr>
              <a:t>和</a:t>
            </a:r>
            <a:r>
              <a:rPr kumimoji="1" lang="en-US" altLang="zh-CN" dirty="0">
                <a:solidFill>
                  <a:srgbClr val="C00000"/>
                </a:solidFill>
              </a:rPr>
              <a:t>II</a:t>
            </a:r>
            <a:r>
              <a:rPr kumimoji="1" lang="zh-CN" altLang="en-US" dirty="0">
                <a:solidFill>
                  <a:srgbClr val="C00000"/>
                </a:solidFill>
              </a:rPr>
              <a:t>（</a:t>
            </a:r>
            <a:r>
              <a:rPr kumimoji="1" lang="en-US" altLang="zh-CN" dirty="0">
                <a:solidFill>
                  <a:srgbClr val="C00000"/>
                </a:solidFill>
              </a:rPr>
              <a:t>-&gt;</a:t>
            </a:r>
            <a:r>
              <a:rPr kumimoji="1" lang="zh-CN" altLang="en-US" dirty="0">
                <a:solidFill>
                  <a:srgbClr val="C00000"/>
                </a:solidFill>
              </a:rPr>
              <a:t>复杂工程</a:t>
            </a:r>
            <a:r>
              <a:rPr kumimoji="1" lang="en-US" altLang="zh-CN" dirty="0">
                <a:solidFill>
                  <a:srgbClr val="C00000"/>
                </a:solidFill>
              </a:rPr>
              <a:t>/</a:t>
            </a:r>
            <a:r>
              <a:rPr kumimoji="1" lang="zh-CN" altLang="en-US" dirty="0">
                <a:solidFill>
                  <a:srgbClr val="C00000"/>
                </a:solidFill>
              </a:rPr>
              <a:t>系统）</a:t>
            </a:r>
            <a:endParaRPr kumimoji="1" lang="en-US" altLang="zh-CN" dirty="0">
              <a:solidFill>
                <a:srgbClr val="C00000"/>
              </a:solidFill>
            </a:endParaRPr>
          </a:p>
          <a:p>
            <a:pPr lvl="2"/>
            <a:r>
              <a:rPr kumimoji="1" lang="zh-CN" altLang="en-US" b="1" dirty="0">
                <a:solidFill>
                  <a:srgbClr val="0070C0"/>
                </a:solidFill>
              </a:rPr>
              <a:t>本科课程前半场</a:t>
            </a:r>
            <a:r>
              <a:rPr kumimoji="1" lang="zh-CN" altLang="en-US" dirty="0"/>
              <a:t>：以上</a:t>
            </a:r>
            <a:r>
              <a:rPr kumimoji="1" lang="en-US" altLang="zh-CN" dirty="0"/>
              <a:t> +</a:t>
            </a:r>
            <a:r>
              <a:rPr kumimoji="1" lang="zh-CN" altLang="en-US" dirty="0"/>
              <a:t>数学（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理论）</a:t>
            </a:r>
            <a:endParaRPr kumimoji="1" lang="en-US" altLang="zh-CN" dirty="0"/>
          </a:p>
          <a:p>
            <a:pPr lvl="2"/>
            <a:r>
              <a:rPr kumimoji="1" lang="zh-CN" altLang="en-US" b="1" dirty="0">
                <a:solidFill>
                  <a:srgbClr val="0070C0"/>
                </a:solidFill>
              </a:rPr>
              <a:t>本科课程后半场</a:t>
            </a:r>
            <a:r>
              <a:rPr kumimoji="1" lang="zh-CN" altLang="en-US" dirty="0"/>
              <a:t>：更复杂</a:t>
            </a:r>
            <a:r>
              <a:rPr kumimoji="1" lang="en-US" altLang="zh-CN" dirty="0"/>
              <a:t>/</a:t>
            </a:r>
            <a:r>
              <a:rPr kumimoji="1" lang="zh-CN" altLang="en-US" dirty="0"/>
              <a:t>更细分的专业课</a:t>
            </a:r>
            <a:endParaRPr kumimoji="1" lang="en-US" altLang="zh-CN" dirty="0"/>
          </a:p>
          <a:p>
            <a:pPr lvl="2"/>
            <a:r>
              <a:rPr kumimoji="1" lang="zh-CN" altLang="en-US" b="1" dirty="0">
                <a:solidFill>
                  <a:srgbClr val="0070C0"/>
                </a:solidFill>
              </a:rPr>
              <a:t>外场</a:t>
            </a:r>
            <a:r>
              <a:rPr kumimoji="1" lang="zh-CN" altLang="en-US" dirty="0"/>
              <a:t>：竞赛、科研（拔尖人才）</a:t>
            </a:r>
            <a:endParaRPr kumimoji="1" lang="en-US" altLang="zh-CN" dirty="0"/>
          </a:p>
          <a:p>
            <a:pPr marL="457200" lvl="1" indent="0">
              <a:buNone/>
            </a:pPr>
            <a:endParaRPr kumimoji="1" lang="en-US" altLang="zh-CN" dirty="0"/>
          </a:p>
          <a:p>
            <a:pPr lvl="1"/>
            <a:r>
              <a:rPr kumimoji="1" lang="zh-CN" altLang="en-US" dirty="0"/>
              <a:t>计算机底层</a:t>
            </a:r>
            <a:r>
              <a:rPr kumimoji="1" lang="en-US" altLang="zh-CN" dirty="0"/>
              <a:t>/</a:t>
            </a:r>
            <a:r>
              <a:rPr kumimoji="1" lang="zh-CN" altLang="en-US" dirty="0"/>
              <a:t>硬件相关课程已经大幅减少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数电、汇编、组成、体系结构、微机原理（嵌入式）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674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1DA54B-7465-08AB-7513-C673F58E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8695CF-BB48-AB55-67C0-C649348F9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820688"/>
          </a:xfrm>
        </p:spPr>
        <p:txBody>
          <a:bodyPr/>
          <a:lstStyle/>
          <a:p>
            <a:r>
              <a:rPr kumimoji="1" lang="zh-CN" altLang="en-US" dirty="0"/>
              <a:t>怎么理解计算机科学与技术学科（</a:t>
            </a:r>
            <a:r>
              <a:rPr kumimoji="1" lang="en-US" altLang="zh-CN" dirty="0"/>
              <a:t>!=</a:t>
            </a:r>
            <a:r>
              <a:rPr kumimoji="1" lang="zh-CN" altLang="en-US" dirty="0"/>
              <a:t>专业）？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分层架构、不断扩展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7F7808-A4A5-1F82-2E67-B3456FF9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44C3BE8-8E2B-A457-966D-D8512CAAA754}"/>
              </a:ext>
            </a:extLst>
          </p:cNvPr>
          <p:cNvSpPr/>
          <p:nvPr/>
        </p:nvSpPr>
        <p:spPr bwMode="auto">
          <a:xfrm>
            <a:off x="2217485" y="2996952"/>
            <a:ext cx="4709030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057214-FE12-6330-3FA8-FD08535AC4BA}"/>
              </a:ext>
            </a:extLst>
          </p:cNvPr>
          <p:cNvSpPr txBox="1"/>
          <p:nvPr/>
        </p:nvSpPr>
        <p:spPr>
          <a:xfrm>
            <a:off x="2191825" y="5503950"/>
            <a:ext cx="936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数学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1B68A4-30D8-7EE8-92E5-A8C80162E2A4}"/>
              </a:ext>
            </a:extLst>
          </p:cNvPr>
          <p:cNvSpPr txBox="1"/>
          <p:nvPr/>
        </p:nvSpPr>
        <p:spPr>
          <a:xfrm>
            <a:off x="5029700" y="5481795"/>
            <a:ext cx="20741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电子、微电子</a:t>
            </a:r>
            <a:endParaRPr kumimoji="1" lang="en-US" altLang="zh-CN" dirty="0"/>
          </a:p>
          <a:p>
            <a:r>
              <a:rPr kumimoji="1" lang="zh-CN" altLang="en-US" dirty="0"/>
              <a:t>材料、物理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3055DC-DCC1-705E-4A73-2C9ACBF6782E}"/>
              </a:ext>
            </a:extLst>
          </p:cNvPr>
          <p:cNvSpPr txBox="1"/>
          <p:nvPr/>
        </p:nvSpPr>
        <p:spPr>
          <a:xfrm>
            <a:off x="4075021" y="2326290"/>
            <a:ext cx="2074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应用</a:t>
            </a:r>
            <a:endParaRPr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BF96A25-E065-9F0E-6EC2-6DDAEC38B213}"/>
              </a:ext>
            </a:extLst>
          </p:cNvPr>
          <p:cNvSpPr/>
          <p:nvPr/>
        </p:nvSpPr>
        <p:spPr bwMode="auto">
          <a:xfrm>
            <a:off x="3906308" y="2760917"/>
            <a:ext cx="2246784" cy="345691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信息系统？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F858CEA-1BD2-D004-48CE-F51ECCD7838E}"/>
              </a:ext>
            </a:extLst>
          </p:cNvPr>
          <p:cNvSpPr txBox="1"/>
          <p:nvPr/>
        </p:nvSpPr>
        <p:spPr>
          <a:xfrm>
            <a:off x="3059832" y="4808402"/>
            <a:ext cx="2722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硬件（体系结构）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5E51150-35F3-EEAE-1F38-580F4A9720C9}"/>
              </a:ext>
            </a:extLst>
          </p:cNvPr>
          <p:cNvSpPr txBox="1"/>
          <p:nvPr/>
        </p:nvSpPr>
        <p:spPr>
          <a:xfrm>
            <a:off x="3168270" y="4058034"/>
            <a:ext cx="2722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软件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0AD418-0E9D-EB97-8B2E-0134D55FC0CF}"/>
              </a:ext>
            </a:extLst>
          </p:cNvPr>
          <p:cNvSpPr txBox="1"/>
          <p:nvPr/>
        </p:nvSpPr>
        <p:spPr>
          <a:xfrm>
            <a:off x="2418602" y="3164618"/>
            <a:ext cx="2722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应用</a:t>
            </a:r>
            <a:r>
              <a:rPr kumimoji="1" lang="en-US" altLang="zh-CN" dirty="0"/>
              <a:t>(</a:t>
            </a:r>
            <a:r>
              <a:rPr kumimoji="1" lang="zh-CN" altLang="en-US" dirty="0"/>
              <a:t>共性</a:t>
            </a:r>
            <a:r>
              <a:rPr kumimoji="1" lang="en-US" altLang="zh-CN" dirty="0"/>
              <a:t>)</a:t>
            </a:r>
            <a:r>
              <a:rPr kumimoji="1" lang="zh-CN" altLang="en-US" dirty="0"/>
              <a:t>技术</a:t>
            </a:r>
            <a:endParaRPr lang="zh-CN" altLang="en-US" dirty="0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BFBAA7F1-9913-5588-5A73-EF63C203AC18}"/>
              </a:ext>
            </a:extLst>
          </p:cNvPr>
          <p:cNvCxnSpPr>
            <a:cxnSpLocks/>
          </p:cNvCxnSpPr>
          <p:nvPr/>
        </p:nvCxnSpPr>
        <p:spPr bwMode="auto">
          <a:xfrm>
            <a:off x="2217485" y="4725144"/>
            <a:ext cx="47090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C9FEE8A4-E392-EB19-F96A-710794CBFB67}"/>
              </a:ext>
            </a:extLst>
          </p:cNvPr>
          <p:cNvCxnSpPr>
            <a:cxnSpLocks/>
          </p:cNvCxnSpPr>
          <p:nvPr/>
        </p:nvCxnSpPr>
        <p:spPr bwMode="auto">
          <a:xfrm>
            <a:off x="2217485" y="3727580"/>
            <a:ext cx="47090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7195D529-D3C6-6F1A-567F-FE5E3907C540}"/>
              </a:ext>
            </a:extLst>
          </p:cNvPr>
          <p:cNvSpPr/>
          <p:nvPr/>
        </p:nvSpPr>
        <p:spPr bwMode="auto">
          <a:xfrm>
            <a:off x="4197705" y="3470130"/>
            <a:ext cx="1886274" cy="5149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人工智能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F7DD4CB-D7C1-6DDB-E386-7DE604101E5A}"/>
              </a:ext>
            </a:extLst>
          </p:cNvPr>
          <p:cNvSpPr txBox="1"/>
          <p:nvPr/>
        </p:nvSpPr>
        <p:spPr>
          <a:xfrm>
            <a:off x="4572000" y="3151516"/>
            <a:ext cx="1455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0" dirty="0"/>
              <a:t>NLP, CV, …</a:t>
            </a:r>
            <a:endParaRPr lang="zh-CN" altLang="en-US" sz="1800" b="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813C7E1-B1CD-EDC9-1E06-F3D3B09131B8}"/>
              </a:ext>
            </a:extLst>
          </p:cNvPr>
          <p:cNvSpPr txBox="1"/>
          <p:nvPr/>
        </p:nvSpPr>
        <p:spPr>
          <a:xfrm>
            <a:off x="4744988" y="3963616"/>
            <a:ext cx="1455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b="0" dirty="0"/>
              <a:t>算法</a:t>
            </a:r>
            <a:endParaRPr lang="zh-CN" altLang="en-US" sz="1800" b="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C432B9E-5B90-E83B-57A9-E0E7422F0CAC}"/>
              </a:ext>
            </a:extLst>
          </p:cNvPr>
          <p:cNvSpPr txBox="1"/>
          <p:nvPr/>
        </p:nvSpPr>
        <p:spPr>
          <a:xfrm>
            <a:off x="854877" y="3493121"/>
            <a:ext cx="1721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/>
              <a:t>应用软件</a:t>
            </a:r>
            <a:endParaRPr kumimoji="1" lang="en-US" altLang="zh-CN" sz="1800" dirty="0"/>
          </a:p>
          <a:p>
            <a:r>
              <a:rPr kumimoji="1" lang="zh-CN" altLang="en-US" sz="1800" b="0" dirty="0"/>
              <a:t>（垂直领域）</a:t>
            </a:r>
            <a:endParaRPr lang="zh-CN" altLang="en-US" sz="1800" b="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667BAB2-5EB9-FC08-6E88-5D95472491B8}"/>
              </a:ext>
            </a:extLst>
          </p:cNvPr>
          <p:cNvSpPr txBox="1"/>
          <p:nvPr/>
        </p:nvSpPr>
        <p:spPr>
          <a:xfrm>
            <a:off x="899289" y="4148282"/>
            <a:ext cx="1721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/>
              <a:t>系统软件</a:t>
            </a:r>
            <a:endParaRPr kumimoji="1" lang="en-US" altLang="zh-CN" sz="1800" dirty="0"/>
          </a:p>
          <a:p>
            <a:r>
              <a:rPr kumimoji="1" lang="zh-CN" altLang="en-US" sz="1400" b="0" dirty="0"/>
              <a:t>（</a:t>
            </a:r>
            <a:r>
              <a:rPr kumimoji="1" lang="en-US" altLang="zh-CN" sz="1400" b="0" dirty="0"/>
              <a:t>OS, DB, Middleware, Compiler</a:t>
            </a:r>
            <a:r>
              <a:rPr kumimoji="1" lang="zh-CN" altLang="en-US" sz="1400" b="0" dirty="0"/>
              <a:t>）</a:t>
            </a:r>
            <a:endParaRPr lang="zh-CN" altLang="en-US" sz="1400" b="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1C796D7-44E3-BFF2-0545-0BB719F84258}"/>
              </a:ext>
            </a:extLst>
          </p:cNvPr>
          <p:cNvSpPr txBox="1"/>
          <p:nvPr/>
        </p:nvSpPr>
        <p:spPr>
          <a:xfrm>
            <a:off x="69019" y="3806817"/>
            <a:ext cx="74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b="0" dirty="0"/>
              <a:t>软件</a:t>
            </a:r>
            <a:endParaRPr kumimoji="1" lang="en-US" altLang="zh-CN" sz="1800" b="0" dirty="0"/>
          </a:p>
          <a:p>
            <a:r>
              <a:rPr kumimoji="1" lang="zh-CN" altLang="en-US" sz="1800" b="0" dirty="0"/>
              <a:t>工程</a:t>
            </a:r>
            <a:endParaRPr lang="zh-CN" altLang="en-US" sz="1800" b="0" dirty="0"/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9691D63A-AD3A-BC80-85FE-B1042F50B673}"/>
              </a:ext>
            </a:extLst>
          </p:cNvPr>
          <p:cNvSpPr/>
          <p:nvPr/>
        </p:nvSpPr>
        <p:spPr bwMode="auto">
          <a:xfrm>
            <a:off x="6256260" y="3265058"/>
            <a:ext cx="491077" cy="18400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信息安全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50D1BEB-2E75-E41D-345E-76F85A97784F}"/>
              </a:ext>
            </a:extLst>
          </p:cNvPr>
          <p:cNvSpPr txBox="1"/>
          <p:nvPr/>
        </p:nvSpPr>
        <p:spPr>
          <a:xfrm>
            <a:off x="957359" y="3151516"/>
            <a:ext cx="966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/>
              <a:t>互联网</a:t>
            </a:r>
            <a:endParaRPr lang="zh-CN" altLang="en-US" sz="18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DA061BB-4AF9-06BA-46F5-8263C9DDBD27}"/>
              </a:ext>
            </a:extLst>
          </p:cNvPr>
          <p:cNvSpPr txBox="1"/>
          <p:nvPr/>
        </p:nvSpPr>
        <p:spPr>
          <a:xfrm>
            <a:off x="127057" y="4903742"/>
            <a:ext cx="74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b="0" dirty="0"/>
              <a:t>编程</a:t>
            </a:r>
            <a:endParaRPr kumimoji="1" lang="en-US" altLang="zh-CN" sz="1800" b="0" dirty="0"/>
          </a:p>
          <a:p>
            <a:r>
              <a:rPr kumimoji="1" lang="zh-CN" altLang="en-US" sz="1800" b="0" dirty="0"/>
              <a:t>算法</a:t>
            </a:r>
            <a:endParaRPr lang="zh-CN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151724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01C2-EED2-9D13-92BB-5FE23A490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6D81D-06FA-0192-0F4C-CC2D144F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8C9662-E96E-15B3-9BFD-F88069E57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820688"/>
          </a:xfrm>
        </p:spPr>
        <p:txBody>
          <a:bodyPr/>
          <a:lstStyle/>
          <a:p>
            <a:r>
              <a:rPr kumimoji="1" lang="zh-CN" altLang="en-US" dirty="0"/>
              <a:t>怎么理解计算机科学与技术学科（</a:t>
            </a:r>
            <a:r>
              <a:rPr kumimoji="1" lang="en-US" altLang="zh-CN" dirty="0"/>
              <a:t>!=</a:t>
            </a:r>
            <a:r>
              <a:rPr kumimoji="1" lang="zh-CN" altLang="en-US" dirty="0"/>
              <a:t>专业）？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时代：计算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数据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智能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(</a:t>
            </a:r>
            <a:r>
              <a:rPr kumimoji="1" lang="zh-CN" altLang="en-US" dirty="0"/>
              <a:t>另一种视角</a:t>
            </a:r>
            <a:r>
              <a:rPr kumimoji="1" lang="en-US" altLang="zh-CN" dirty="0"/>
              <a:t>)</a:t>
            </a:r>
            <a:r>
              <a:rPr kumimoji="1" lang="zh-CN" altLang="en-US" dirty="0"/>
              <a:t>三要素：算法、算力、数据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467260-3135-8C02-CBC4-504F60F5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2DBB28-2E83-4C7A-234B-2265EDAA328A}"/>
              </a:ext>
            </a:extLst>
          </p:cNvPr>
          <p:cNvSpPr/>
          <p:nvPr/>
        </p:nvSpPr>
        <p:spPr bwMode="auto">
          <a:xfrm>
            <a:off x="2217485" y="3645024"/>
            <a:ext cx="4709030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AE7B869-944C-8667-BBDD-A987AB5A5C29}"/>
              </a:ext>
            </a:extLst>
          </p:cNvPr>
          <p:cNvSpPr txBox="1"/>
          <p:nvPr/>
        </p:nvSpPr>
        <p:spPr>
          <a:xfrm>
            <a:off x="4139952" y="3204037"/>
            <a:ext cx="2074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应用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927F90F-92CD-201A-A79D-27F3C1EDBA53}"/>
              </a:ext>
            </a:extLst>
          </p:cNvPr>
          <p:cNvSpPr txBox="1"/>
          <p:nvPr/>
        </p:nvSpPr>
        <p:spPr>
          <a:xfrm>
            <a:off x="3486401" y="4569845"/>
            <a:ext cx="2722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软件生态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10A667A-8D9B-493C-5EA4-1B281EF8AF04}"/>
              </a:ext>
            </a:extLst>
          </p:cNvPr>
          <p:cNvSpPr/>
          <p:nvPr/>
        </p:nvSpPr>
        <p:spPr bwMode="auto">
          <a:xfrm>
            <a:off x="4406581" y="3772956"/>
            <a:ext cx="1322094" cy="8690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算法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800" b="0" dirty="0">
                <a:latin typeface="Comic Sans MS" pitchFamily="66" charset="0"/>
                <a:ea typeface="宋体" pitchFamily="2" charset="-122"/>
              </a:rPr>
              <a:t>(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模型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)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B11B4B0E-175D-90A8-DB84-EDE7CB234445}"/>
              </a:ext>
            </a:extLst>
          </p:cNvPr>
          <p:cNvSpPr/>
          <p:nvPr/>
        </p:nvSpPr>
        <p:spPr bwMode="auto">
          <a:xfrm>
            <a:off x="6145980" y="3908257"/>
            <a:ext cx="562744" cy="18400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安全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Comic Sans MS" pitchFamily="66" charset="0"/>
                <a:ea typeface="宋体" pitchFamily="2" charset="-122"/>
              </a:rPr>
              <a:t>可信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9D56612-BF8C-7347-B84E-FAB24E39F35D}"/>
              </a:ext>
            </a:extLst>
          </p:cNvPr>
          <p:cNvSpPr/>
          <p:nvPr/>
        </p:nvSpPr>
        <p:spPr bwMode="auto">
          <a:xfrm>
            <a:off x="2411997" y="3772956"/>
            <a:ext cx="1322093" cy="8690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数据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0FEB6E0-4957-39C7-7996-FCBA830DBE70}"/>
              </a:ext>
            </a:extLst>
          </p:cNvPr>
          <p:cNvSpPr/>
          <p:nvPr/>
        </p:nvSpPr>
        <p:spPr bwMode="auto">
          <a:xfrm>
            <a:off x="3478905" y="5067104"/>
            <a:ext cx="1322093" cy="8690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算力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800" b="0" dirty="0">
                <a:latin typeface="Comic Sans MS" pitchFamily="66" charset="0"/>
                <a:ea typeface="宋体" pitchFamily="2" charset="-122"/>
              </a:rPr>
              <a:t>(</a:t>
            </a:r>
            <a:r>
              <a:rPr lang="zh-CN" altLang="en-US" sz="1800" b="0" dirty="0">
                <a:latin typeface="Comic Sans MS" pitchFamily="66" charset="0"/>
                <a:ea typeface="宋体" pitchFamily="2" charset="-122"/>
              </a:rPr>
              <a:t>硬件</a:t>
            </a:r>
            <a:r>
              <a:rPr lang="en-US" altLang="zh-CN" sz="1800" b="0" dirty="0">
                <a:latin typeface="Comic Sans MS" pitchFamily="66" charset="0"/>
                <a:ea typeface="宋体" pitchFamily="2" charset="-122"/>
              </a:rPr>
              <a:t>)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2019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2B1C-5C34-92BF-016D-2E9985FB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3E9495-F4D6-E56D-303B-9CAF88ACE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03B1B3-06F0-6837-22C4-4EA623A57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820688"/>
          </a:xfrm>
        </p:spPr>
        <p:txBody>
          <a:bodyPr/>
          <a:lstStyle/>
          <a:p>
            <a:r>
              <a:rPr kumimoji="1" lang="zh-CN" altLang="en-US" dirty="0"/>
              <a:t>怎么理解计算机科学与技术学科（</a:t>
            </a:r>
            <a:r>
              <a:rPr kumimoji="1" lang="en-US" altLang="zh-CN" dirty="0"/>
              <a:t>!=</a:t>
            </a:r>
            <a:r>
              <a:rPr kumimoji="1" lang="zh-CN" altLang="en-US" dirty="0"/>
              <a:t>专业）？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时代：计算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数据</a:t>
            </a:r>
            <a:r>
              <a:rPr kumimoji="1" lang="en-US" altLang="zh-CN" dirty="0"/>
              <a:t>-&gt;</a:t>
            </a:r>
            <a:r>
              <a:rPr kumimoji="1" lang="zh-CN" altLang="en-US" dirty="0"/>
              <a:t>智能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(</a:t>
            </a:r>
            <a:r>
              <a:rPr kumimoji="1" lang="zh-CN" altLang="en-US" dirty="0"/>
              <a:t>另一种视角</a:t>
            </a:r>
            <a:r>
              <a:rPr kumimoji="1" lang="en-US" altLang="zh-CN" dirty="0"/>
              <a:t>)</a:t>
            </a:r>
            <a:r>
              <a:rPr kumimoji="1" lang="zh-CN" altLang="en-US" dirty="0"/>
              <a:t>三要素：算法、算力、数据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298058-B850-50A3-5B41-0F97E7F1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23</a:t>
            </a:fld>
            <a:endParaRPr lang="en-US" altLang="zh-C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1E6D05-CB95-A52D-E3DF-8DB54E30BE9E}"/>
              </a:ext>
            </a:extLst>
          </p:cNvPr>
          <p:cNvSpPr/>
          <p:nvPr/>
        </p:nvSpPr>
        <p:spPr bwMode="auto">
          <a:xfrm>
            <a:off x="3556302" y="3645024"/>
            <a:ext cx="4709030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0A3D49-C009-D742-B378-20956BD34888}"/>
              </a:ext>
            </a:extLst>
          </p:cNvPr>
          <p:cNvSpPr txBox="1"/>
          <p:nvPr/>
        </p:nvSpPr>
        <p:spPr>
          <a:xfrm>
            <a:off x="5478769" y="3204037"/>
            <a:ext cx="2074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应用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98A2F2D-6BD2-C6BB-9940-48987C564527}"/>
              </a:ext>
            </a:extLst>
          </p:cNvPr>
          <p:cNvSpPr txBox="1"/>
          <p:nvPr/>
        </p:nvSpPr>
        <p:spPr>
          <a:xfrm>
            <a:off x="4825218" y="4569845"/>
            <a:ext cx="2722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软件生态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BD97E1D-9446-C23A-7E14-549388D6EE56}"/>
              </a:ext>
            </a:extLst>
          </p:cNvPr>
          <p:cNvSpPr/>
          <p:nvPr/>
        </p:nvSpPr>
        <p:spPr bwMode="auto">
          <a:xfrm>
            <a:off x="5745398" y="3772956"/>
            <a:ext cx="1322094" cy="8690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算法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800" b="0" dirty="0">
                <a:latin typeface="Comic Sans MS" pitchFamily="66" charset="0"/>
                <a:ea typeface="宋体" pitchFamily="2" charset="-122"/>
              </a:rPr>
              <a:t>(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模型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)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6531AE61-2E9E-A66D-FB85-55967B3239EC}"/>
              </a:ext>
            </a:extLst>
          </p:cNvPr>
          <p:cNvSpPr/>
          <p:nvPr/>
        </p:nvSpPr>
        <p:spPr bwMode="auto">
          <a:xfrm>
            <a:off x="7484797" y="3908257"/>
            <a:ext cx="562744" cy="18400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安全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Comic Sans MS" pitchFamily="66" charset="0"/>
                <a:ea typeface="宋体" pitchFamily="2" charset="-122"/>
              </a:rPr>
              <a:t>可信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603FC00-596B-6F6A-40AE-508B1A301578}"/>
              </a:ext>
            </a:extLst>
          </p:cNvPr>
          <p:cNvSpPr/>
          <p:nvPr/>
        </p:nvSpPr>
        <p:spPr bwMode="auto">
          <a:xfrm>
            <a:off x="3750814" y="3772956"/>
            <a:ext cx="1322093" cy="8690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数据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4A00E49-4524-2090-599E-B6BD56D8E265}"/>
              </a:ext>
            </a:extLst>
          </p:cNvPr>
          <p:cNvSpPr/>
          <p:nvPr/>
        </p:nvSpPr>
        <p:spPr bwMode="auto">
          <a:xfrm>
            <a:off x="4817722" y="5067104"/>
            <a:ext cx="1322093" cy="86901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</a:rPr>
              <a:t>算力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800" b="0" dirty="0">
                <a:latin typeface="Comic Sans MS" pitchFamily="66" charset="0"/>
                <a:ea typeface="宋体" pitchFamily="2" charset="-122"/>
              </a:rPr>
              <a:t>(</a:t>
            </a:r>
            <a:r>
              <a:rPr lang="zh-CN" altLang="en-US" sz="1800" b="0" dirty="0">
                <a:latin typeface="Comic Sans MS" pitchFamily="66" charset="0"/>
                <a:ea typeface="宋体" pitchFamily="2" charset="-122"/>
              </a:rPr>
              <a:t>硬件</a:t>
            </a:r>
            <a:r>
              <a:rPr lang="en-US" altLang="zh-CN" sz="1800" b="0" dirty="0">
                <a:latin typeface="Comic Sans MS" pitchFamily="66" charset="0"/>
                <a:ea typeface="宋体" pitchFamily="2" charset="-122"/>
              </a:rPr>
              <a:t>)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30D3FE-8941-3CEB-F466-108FAC10A92D}"/>
              </a:ext>
            </a:extLst>
          </p:cNvPr>
          <p:cNvSpPr txBox="1"/>
          <p:nvPr/>
        </p:nvSpPr>
        <p:spPr>
          <a:xfrm>
            <a:off x="518828" y="4154347"/>
            <a:ext cx="2771211" cy="1631216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kumimoji="1" lang="zh-CN" altLang="en-US" dirty="0"/>
              <a:t>计算机系统</a:t>
            </a:r>
            <a:endParaRPr kumimoji="1"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b="0" dirty="0"/>
              <a:t>算力</a:t>
            </a:r>
            <a:endParaRPr kumimoji="1" lang="en-US" altLang="zh-CN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b="0" dirty="0"/>
              <a:t>软件生态</a:t>
            </a:r>
            <a:r>
              <a:rPr kumimoji="1" lang="en-US" altLang="zh-CN" b="0" dirty="0"/>
              <a:t>(OS, </a:t>
            </a:r>
            <a:r>
              <a:rPr kumimoji="1" lang="zh-CN" altLang="en-US" b="0" dirty="0"/>
              <a:t>数据管理、</a:t>
            </a:r>
            <a:r>
              <a:rPr kumimoji="1" lang="en-US" altLang="zh-CN" b="0" dirty="0"/>
              <a:t>AI</a:t>
            </a:r>
            <a:r>
              <a:rPr kumimoji="1" lang="zh-CN" altLang="en-US" b="0" dirty="0"/>
              <a:t>软件栈</a:t>
            </a:r>
            <a:r>
              <a:rPr kumimoji="1" lang="en-US" altLang="zh-CN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zh-CN" altLang="en-US" b="0" dirty="0"/>
              <a:t>服务于数据、</a:t>
            </a:r>
            <a:r>
              <a:rPr kumimoji="1" lang="en-US" altLang="zh-CN" b="0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896176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CS</a:t>
            </a:r>
            <a:r>
              <a:rPr lang="zh-CN" altLang="en-US" sz="3200" dirty="0">
                <a:ea typeface="宋体" charset="-122"/>
              </a:rPr>
              <a:t>内涵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20483" name="Oval 3"/>
          <p:cNvSpPr>
            <a:spLocks noChangeAspect="1"/>
          </p:cNvSpPr>
          <p:nvPr/>
        </p:nvSpPr>
        <p:spPr bwMode="auto">
          <a:xfrm>
            <a:off x="3429000" y="2667000"/>
            <a:ext cx="2057400" cy="2057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3581400" y="32004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Systems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3962400" y="4114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Theory</a:t>
            </a:r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4762500" y="35031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AI</a:t>
            </a:r>
          </a:p>
        </p:txBody>
      </p: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5410200" y="3810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Bio.</a:t>
            </a:r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Geometric Comp.</a:t>
            </a:r>
          </a:p>
        </p:txBody>
      </p:sp>
      <p:sp>
        <p:nvSpPr>
          <p:cNvPr id="20489" name="TextBox 11"/>
          <p:cNvSpPr txBox="1">
            <a:spLocks noChangeArrowheads="1"/>
          </p:cNvSpPr>
          <p:nvPr/>
        </p:nvSpPr>
        <p:spPr bwMode="auto">
          <a:xfrm>
            <a:off x="25908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Graphics</a:t>
            </a:r>
          </a:p>
        </p:txBody>
      </p: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1828800" y="4191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CHI</a:t>
            </a:r>
          </a:p>
        </p:txBody>
      </p:sp>
      <p:sp>
        <p:nvSpPr>
          <p:cNvPr id="20492" name="TextBox 14"/>
          <p:cNvSpPr txBox="1">
            <a:spLocks noChangeArrowheads="1"/>
          </p:cNvSpPr>
          <p:nvPr/>
        </p:nvSpPr>
        <p:spPr bwMode="auto">
          <a:xfrm>
            <a:off x="2514600" y="1981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Databases</a:t>
            </a:r>
          </a:p>
        </p:txBody>
      </p:sp>
      <p:sp>
        <p:nvSpPr>
          <p:cNvPr id="20494" name="TextBox 16"/>
          <p:cNvSpPr txBox="1">
            <a:spLocks noChangeArrowheads="1"/>
          </p:cNvSpPr>
          <p:nvPr/>
        </p:nvSpPr>
        <p:spPr bwMode="auto">
          <a:xfrm>
            <a:off x="4267200" y="2209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Robotics</a:t>
            </a:r>
          </a:p>
        </p:txBody>
      </p:sp>
      <p:sp>
        <p:nvSpPr>
          <p:cNvPr id="20495" name="TextBox 17"/>
          <p:cNvSpPr txBox="1">
            <a:spLocks noChangeArrowheads="1"/>
          </p:cNvSpPr>
          <p:nvPr/>
        </p:nvSpPr>
        <p:spPr bwMode="auto">
          <a:xfrm>
            <a:off x="3962400" y="1828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 mining</a:t>
            </a:r>
          </a:p>
        </p:txBody>
      </p:sp>
      <p:sp>
        <p:nvSpPr>
          <p:cNvPr id="20496" name="TextBox 18"/>
          <p:cNvSpPr txBox="1">
            <a:spLocks noChangeArrowheads="1"/>
          </p:cNvSpPr>
          <p:nvPr/>
        </p:nvSpPr>
        <p:spPr bwMode="auto">
          <a:xfrm>
            <a:off x="5257800" y="2590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Machine Learning</a:t>
            </a:r>
          </a:p>
        </p:txBody>
      </p:sp>
      <p:sp>
        <p:nvSpPr>
          <p:cNvPr id="20497" name="TextBox 19"/>
          <p:cNvSpPr txBox="1">
            <a:spLocks noChangeArrowheads="1"/>
          </p:cNvSpPr>
          <p:nvPr/>
        </p:nvSpPr>
        <p:spPr bwMode="auto">
          <a:xfrm>
            <a:off x="5715000" y="3124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Natural Language</a:t>
            </a:r>
          </a:p>
        </p:txBody>
      </p:sp>
      <p:sp>
        <p:nvSpPr>
          <p:cNvPr id="20498" name="TextBox 20"/>
          <p:cNvSpPr txBox="1">
            <a:spLocks noChangeArrowheads="1"/>
          </p:cNvSpPr>
          <p:nvPr/>
        </p:nvSpPr>
        <p:spPr bwMode="auto">
          <a:xfrm>
            <a:off x="5486400" y="4267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Economics</a:t>
            </a:r>
          </a:p>
        </p:txBody>
      </p:sp>
      <p:sp>
        <p:nvSpPr>
          <p:cNvPr id="20499" name="TextBox 21"/>
          <p:cNvSpPr txBox="1">
            <a:spLocks noChangeArrowheads="1"/>
          </p:cNvSpPr>
          <p:nvPr/>
        </p:nvSpPr>
        <p:spPr bwMode="auto">
          <a:xfrm>
            <a:off x="1295400" y="3276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Networking</a:t>
            </a:r>
          </a:p>
        </p:txBody>
      </p:sp>
      <p:sp>
        <p:nvSpPr>
          <p:cNvPr id="20500" name="TextBox 22"/>
          <p:cNvSpPr txBox="1">
            <a:spLocks noChangeArrowheads="1"/>
          </p:cNvSpPr>
          <p:nvPr/>
        </p:nvSpPr>
        <p:spPr bwMode="auto">
          <a:xfrm>
            <a:off x="1447800" y="3733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Security</a:t>
            </a:r>
          </a:p>
        </p:txBody>
      </p:sp>
      <p:sp>
        <p:nvSpPr>
          <p:cNvPr id="20501" name="TextBox 23"/>
          <p:cNvSpPr txBox="1">
            <a:spLocks noChangeArrowheads="1"/>
          </p:cNvSpPr>
          <p:nvPr/>
        </p:nvSpPr>
        <p:spPr bwMode="auto">
          <a:xfrm>
            <a:off x="3581400" y="5181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Algorithms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1124577" y="2755876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Distributed Systems</a:t>
            </a: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1274523" y="2389749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Hardware</a:t>
            </a:r>
            <a:r>
              <a:rPr lang="zh-CN" altLang="en-US" sz="1600" dirty="0"/>
              <a:t> </a:t>
            </a:r>
            <a:r>
              <a:rPr lang="en-US" altLang="zh-CN" sz="1600" dirty="0"/>
              <a:t>(Architecture)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三大基础（传统计算机教育）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22531" name="Oval 3"/>
          <p:cNvSpPr>
            <a:spLocks noChangeAspect="1"/>
          </p:cNvSpPr>
          <p:nvPr/>
        </p:nvSpPr>
        <p:spPr bwMode="auto">
          <a:xfrm>
            <a:off x="3429000" y="2667000"/>
            <a:ext cx="2057400" cy="2057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3581400" y="32004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Systems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3962400" y="4114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Theory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4572000" y="3352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AI</a:t>
            </a: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5410200" y="3810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Bio.</a:t>
            </a: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Geometric Comp.</a:t>
            </a:r>
          </a:p>
        </p:txBody>
      </p:sp>
      <p:sp>
        <p:nvSpPr>
          <p:cNvPr id="22537" name="TextBox 11"/>
          <p:cNvSpPr txBox="1">
            <a:spLocks noChangeArrowheads="1"/>
          </p:cNvSpPr>
          <p:nvPr/>
        </p:nvSpPr>
        <p:spPr bwMode="auto">
          <a:xfrm>
            <a:off x="25908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Graphics</a:t>
            </a:r>
          </a:p>
        </p:txBody>
      </p: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1828800" y="4191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HCI</a:t>
            </a:r>
          </a:p>
        </p:txBody>
      </p: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2514600" y="1981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Databases</a:t>
            </a:r>
          </a:p>
        </p:txBody>
      </p:sp>
      <p:sp>
        <p:nvSpPr>
          <p:cNvPr id="22542" name="TextBox 16"/>
          <p:cNvSpPr txBox="1">
            <a:spLocks noChangeArrowheads="1"/>
          </p:cNvSpPr>
          <p:nvPr/>
        </p:nvSpPr>
        <p:spPr bwMode="auto">
          <a:xfrm>
            <a:off x="4267200" y="2209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Robotics</a:t>
            </a:r>
          </a:p>
        </p:txBody>
      </p:sp>
      <p:sp>
        <p:nvSpPr>
          <p:cNvPr id="22543" name="TextBox 17"/>
          <p:cNvSpPr txBox="1">
            <a:spLocks noChangeArrowheads="1"/>
          </p:cNvSpPr>
          <p:nvPr/>
        </p:nvSpPr>
        <p:spPr bwMode="auto">
          <a:xfrm>
            <a:off x="3962400" y="1828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 mining</a:t>
            </a:r>
          </a:p>
        </p:txBody>
      </p:sp>
      <p:sp>
        <p:nvSpPr>
          <p:cNvPr id="22544" name="TextBox 18"/>
          <p:cNvSpPr txBox="1">
            <a:spLocks noChangeArrowheads="1"/>
          </p:cNvSpPr>
          <p:nvPr/>
        </p:nvSpPr>
        <p:spPr bwMode="auto">
          <a:xfrm>
            <a:off x="5257800" y="2590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Machine Learning</a:t>
            </a:r>
          </a:p>
        </p:txBody>
      </p:sp>
      <p:sp>
        <p:nvSpPr>
          <p:cNvPr id="22545" name="TextBox 19"/>
          <p:cNvSpPr txBox="1">
            <a:spLocks noChangeArrowheads="1"/>
          </p:cNvSpPr>
          <p:nvPr/>
        </p:nvSpPr>
        <p:spPr bwMode="auto">
          <a:xfrm>
            <a:off x="5715000" y="3124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Natural Language</a:t>
            </a:r>
          </a:p>
        </p:txBody>
      </p:sp>
      <p:sp>
        <p:nvSpPr>
          <p:cNvPr id="22546" name="TextBox 20"/>
          <p:cNvSpPr txBox="1">
            <a:spLocks noChangeArrowheads="1"/>
          </p:cNvSpPr>
          <p:nvPr/>
        </p:nvSpPr>
        <p:spPr bwMode="auto">
          <a:xfrm>
            <a:off x="5486400" y="4267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Economics</a:t>
            </a:r>
          </a:p>
        </p:txBody>
      </p:sp>
      <p:sp>
        <p:nvSpPr>
          <p:cNvPr id="22547" name="TextBox 21"/>
          <p:cNvSpPr txBox="1">
            <a:spLocks noChangeArrowheads="1"/>
          </p:cNvSpPr>
          <p:nvPr/>
        </p:nvSpPr>
        <p:spPr bwMode="auto">
          <a:xfrm>
            <a:off x="1295400" y="3276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Networking</a:t>
            </a:r>
          </a:p>
        </p:txBody>
      </p:sp>
      <p:sp>
        <p:nvSpPr>
          <p:cNvPr id="22548" name="TextBox 22"/>
          <p:cNvSpPr txBox="1">
            <a:spLocks noChangeArrowheads="1"/>
          </p:cNvSpPr>
          <p:nvPr/>
        </p:nvSpPr>
        <p:spPr bwMode="auto">
          <a:xfrm>
            <a:off x="1447800" y="3733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Security</a:t>
            </a:r>
          </a:p>
        </p:txBody>
      </p:sp>
      <p:sp>
        <p:nvSpPr>
          <p:cNvPr id="22549" name="TextBox 23"/>
          <p:cNvSpPr txBox="1">
            <a:spLocks noChangeArrowheads="1"/>
          </p:cNvSpPr>
          <p:nvPr/>
        </p:nvSpPr>
        <p:spPr bwMode="auto">
          <a:xfrm>
            <a:off x="3581400" y="5181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Algorithms</a:t>
            </a:r>
          </a:p>
        </p:txBody>
      </p:sp>
      <p:sp>
        <p:nvSpPr>
          <p:cNvPr id="22550" name="Oval 25"/>
          <p:cNvSpPr>
            <a:spLocks noChangeAspect="1"/>
          </p:cNvSpPr>
          <p:nvPr/>
        </p:nvSpPr>
        <p:spPr bwMode="auto">
          <a:xfrm>
            <a:off x="3733800" y="2971800"/>
            <a:ext cx="1447800" cy="14478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124577" y="2755876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Distributed Systems</a:t>
            </a:r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1274523" y="2389749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Hardware</a:t>
            </a:r>
            <a:r>
              <a:rPr lang="zh-CN" altLang="en-US" sz="1600" dirty="0"/>
              <a:t> </a:t>
            </a:r>
            <a:r>
              <a:rPr lang="en-US" altLang="zh-CN" sz="1600" dirty="0"/>
              <a:t>(Architecture)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各具体方向越来越成熟、重要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24579" name="Oval 3"/>
          <p:cNvSpPr>
            <a:spLocks noChangeAspect="1"/>
          </p:cNvSpPr>
          <p:nvPr/>
        </p:nvSpPr>
        <p:spPr bwMode="auto">
          <a:xfrm>
            <a:off x="3429000" y="2667000"/>
            <a:ext cx="2057400" cy="2057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3581400" y="32004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Systems</a:t>
            </a: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3962400" y="4114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Theory</a:t>
            </a:r>
          </a:p>
        </p:txBody>
      </p:sp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4572000" y="3352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AI</a:t>
            </a:r>
          </a:p>
        </p:txBody>
      </p:sp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5410200" y="3810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Bio.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Geometric Comp.</a:t>
            </a:r>
          </a:p>
        </p:txBody>
      </p: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25908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Graphics</a:t>
            </a:r>
          </a:p>
        </p:txBody>
      </p:sp>
      <p:sp>
        <p:nvSpPr>
          <p:cNvPr id="24586" name="TextBox 12"/>
          <p:cNvSpPr txBox="1">
            <a:spLocks noChangeArrowheads="1"/>
          </p:cNvSpPr>
          <p:nvPr/>
        </p:nvSpPr>
        <p:spPr bwMode="auto">
          <a:xfrm>
            <a:off x="1828800" y="4191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HCI</a:t>
            </a:r>
          </a:p>
        </p:txBody>
      </p:sp>
      <p:sp>
        <p:nvSpPr>
          <p:cNvPr id="24587" name="TextBox 13"/>
          <p:cNvSpPr txBox="1">
            <a:spLocks noChangeArrowheads="1"/>
          </p:cNvSpPr>
          <p:nvPr/>
        </p:nvSpPr>
        <p:spPr bwMode="auto">
          <a:xfrm>
            <a:off x="1124577" y="2755876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Distributed Systems</a:t>
            </a:r>
          </a:p>
        </p:txBody>
      </p:sp>
      <p:sp>
        <p:nvSpPr>
          <p:cNvPr id="24588" name="TextBox 14"/>
          <p:cNvSpPr txBox="1">
            <a:spLocks noChangeArrowheads="1"/>
          </p:cNvSpPr>
          <p:nvPr/>
        </p:nvSpPr>
        <p:spPr bwMode="auto">
          <a:xfrm>
            <a:off x="2514600" y="1981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Databases</a:t>
            </a: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>
            <a:off x="1274523" y="2389749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Hardware</a:t>
            </a:r>
            <a:r>
              <a:rPr lang="zh-CN" altLang="en-US" sz="1600" dirty="0"/>
              <a:t> </a:t>
            </a:r>
            <a:r>
              <a:rPr lang="en-US" altLang="zh-CN" sz="1600" dirty="0"/>
              <a:t>(Architecture)</a:t>
            </a:r>
          </a:p>
        </p:txBody>
      </p:sp>
      <p:sp>
        <p:nvSpPr>
          <p:cNvPr id="24590" name="TextBox 16"/>
          <p:cNvSpPr txBox="1">
            <a:spLocks noChangeArrowheads="1"/>
          </p:cNvSpPr>
          <p:nvPr/>
        </p:nvSpPr>
        <p:spPr bwMode="auto">
          <a:xfrm>
            <a:off x="4267200" y="2209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Robotics</a:t>
            </a:r>
          </a:p>
        </p:txBody>
      </p:sp>
      <p:sp>
        <p:nvSpPr>
          <p:cNvPr id="24591" name="TextBox 17"/>
          <p:cNvSpPr txBox="1">
            <a:spLocks noChangeArrowheads="1"/>
          </p:cNvSpPr>
          <p:nvPr/>
        </p:nvSpPr>
        <p:spPr bwMode="auto">
          <a:xfrm>
            <a:off x="3962400" y="1828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 mining</a:t>
            </a:r>
          </a:p>
        </p:txBody>
      </p:sp>
      <p:sp>
        <p:nvSpPr>
          <p:cNvPr id="24592" name="TextBox 18"/>
          <p:cNvSpPr txBox="1">
            <a:spLocks noChangeArrowheads="1"/>
          </p:cNvSpPr>
          <p:nvPr/>
        </p:nvSpPr>
        <p:spPr bwMode="auto">
          <a:xfrm>
            <a:off x="5257800" y="2590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Machine Learning</a:t>
            </a:r>
          </a:p>
        </p:txBody>
      </p:sp>
      <p:sp>
        <p:nvSpPr>
          <p:cNvPr id="24593" name="TextBox 19"/>
          <p:cNvSpPr txBox="1">
            <a:spLocks noChangeArrowheads="1"/>
          </p:cNvSpPr>
          <p:nvPr/>
        </p:nvSpPr>
        <p:spPr bwMode="auto">
          <a:xfrm>
            <a:off x="5715000" y="3124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Natural Language</a:t>
            </a:r>
          </a:p>
        </p:txBody>
      </p:sp>
      <p:sp>
        <p:nvSpPr>
          <p:cNvPr id="24594" name="TextBox 20"/>
          <p:cNvSpPr txBox="1">
            <a:spLocks noChangeArrowheads="1"/>
          </p:cNvSpPr>
          <p:nvPr/>
        </p:nvSpPr>
        <p:spPr bwMode="auto">
          <a:xfrm>
            <a:off x="5486400" y="4267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Economics</a:t>
            </a:r>
          </a:p>
        </p:txBody>
      </p:sp>
      <p:sp>
        <p:nvSpPr>
          <p:cNvPr id="24595" name="TextBox 21"/>
          <p:cNvSpPr txBox="1">
            <a:spLocks noChangeArrowheads="1"/>
          </p:cNvSpPr>
          <p:nvPr/>
        </p:nvSpPr>
        <p:spPr bwMode="auto">
          <a:xfrm>
            <a:off x="1295400" y="3276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Networking</a:t>
            </a:r>
          </a:p>
        </p:txBody>
      </p:sp>
      <p:sp>
        <p:nvSpPr>
          <p:cNvPr id="24596" name="TextBox 22"/>
          <p:cNvSpPr txBox="1">
            <a:spLocks noChangeArrowheads="1"/>
          </p:cNvSpPr>
          <p:nvPr/>
        </p:nvSpPr>
        <p:spPr bwMode="auto">
          <a:xfrm>
            <a:off x="1447800" y="3733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Security</a:t>
            </a:r>
          </a:p>
        </p:txBody>
      </p:sp>
      <p:sp>
        <p:nvSpPr>
          <p:cNvPr id="24597" name="TextBox 23"/>
          <p:cNvSpPr txBox="1">
            <a:spLocks noChangeArrowheads="1"/>
          </p:cNvSpPr>
          <p:nvPr/>
        </p:nvSpPr>
        <p:spPr bwMode="auto">
          <a:xfrm>
            <a:off x="3581400" y="5181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Algorithms</a:t>
            </a:r>
          </a:p>
        </p:txBody>
      </p:sp>
      <p:sp>
        <p:nvSpPr>
          <p:cNvPr id="24598" name="Oval 27"/>
          <p:cNvSpPr>
            <a:spLocks/>
          </p:cNvSpPr>
          <p:nvPr/>
        </p:nvSpPr>
        <p:spPr bwMode="auto">
          <a:xfrm>
            <a:off x="4038600" y="32004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>
            <a:spLocks noChangeAspect="1"/>
          </p:cNvSpPr>
          <p:nvPr/>
        </p:nvSpPr>
        <p:spPr bwMode="auto">
          <a:xfrm>
            <a:off x="2286000" y="1447800"/>
            <a:ext cx="4419600" cy="4419600"/>
          </a:xfrm>
          <a:prstGeom prst="ellipse">
            <a:avLst/>
          </a:prstGeom>
          <a:solidFill>
            <a:srgbClr val="DFAFAF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现代计算机教育范围已然扩大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26628" name="Oval 3"/>
          <p:cNvSpPr>
            <a:spLocks noChangeAspect="1"/>
          </p:cNvSpPr>
          <p:nvPr/>
        </p:nvSpPr>
        <p:spPr bwMode="auto">
          <a:xfrm>
            <a:off x="3429000" y="2667000"/>
            <a:ext cx="2057400" cy="2057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581400" y="32004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Systems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962400" y="4114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Theory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4572000" y="3352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AI</a:t>
            </a:r>
          </a:p>
        </p:txBody>
      </p:sp>
      <p:sp>
        <p:nvSpPr>
          <p:cNvPr id="26632" name="TextBox 9"/>
          <p:cNvSpPr txBox="1">
            <a:spLocks noChangeArrowheads="1"/>
          </p:cNvSpPr>
          <p:nvPr/>
        </p:nvSpPr>
        <p:spPr bwMode="auto">
          <a:xfrm>
            <a:off x="5410200" y="3810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Bio.</a:t>
            </a:r>
          </a:p>
        </p:txBody>
      </p:sp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Geometric Comp.</a:t>
            </a:r>
          </a:p>
        </p:txBody>
      </p:sp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25908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Graphics</a:t>
            </a:r>
          </a:p>
        </p:txBody>
      </p:sp>
      <p:sp>
        <p:nvSpPr>
          <p:cNvPr id="26635" name="TextBox 12"/>
          <p:cNvSpPr txBox="1">
            <a:spLocks noChangeArrowheads="1"/>
          </p:cNvSpPr>
          <p:nvPr/>
        </p:nvSpPr>
        <p:spPr bwMode="auto">
          <a:xfrm>
            <a:off x="1828800" y="4191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HCI</a:t>
            </a:r>
          </a:p>
        </p:txBody>
      </p:sp>
      <p:sp>
        <p:nvSpPr>
          <p:cNvPr id="26637" name="TextBox 14"/>
          <p:cNvSpPr txBox="1">
            <a:spLocks noChangeArrowheads="1"/>
          </p:cNvSpPr>
          <p:nvPr/>
        </p:nvSpPr>
        <p:spPr bwMode="auto">
          <a:xfrm>
            <a:off x="2514600" y="1981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Databases</a:t>
            </a:r>
          </a:p>
        </p:txBody>
      </p:sp>
      <p:sp>
        <p:nvSpPr>
          <p:cNvPr id="26639" name="TextBox 16"/>
          <p:cNvSpPr txBox="1">
            <a:spLocks noChangeArrowheads="1"/>
          </p:cNvSpPr>
          <p:nvPr/>
        </p:nvSpPr>
        <p:spPr bwMode="auto">
          <a:xfrm>
            <a:off x="4267200" y="2209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Robotics</a:t>
            </a:r>
          </a:p>
        </p:txBody>
      </p:sp>
      <p:sp>
        <p:nvSpPr>
          <p:cNvPr id="26640" name="TextBox 17"/>
          <p:cNvSpPr txBox="1">
            <a:spLocks noChangeArrowheads="1"/>
          </p:cNvSpPr>
          <p:nvPr/>
        </p:nvSpPr>
        <p:spPr bwMode="auto">
          <a:xfrm>
            <a:off x="3962400" y="1828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 mining</a:t>
            </a:r>
          </a:p>
        </p:txBody>
      </p:sp>
      <p:sp>
        <p:nvSpPr>
          <p:cNvPr id="26641" name="TextBox 18"/>
          <p:cNvSpPr txBox="1">
            <a:spLocks noChangeArrowheads="1"/>
          </p:cNvSpPr>
          <p:nvPr/>
        </p:nvSpPr>
        <p:spPr bwMode="auto">
          <a:xfrm>
            <a:off x="5257800" y="2590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Machine Learning</a:t>
            </a:r>
          </a:p>
        </p:txBody>
      </p:sp>
      <p:sp>
        <p:nvSpPr>
          <p:cNvPr id="26642" name="TextBox 19"/>
          <p:cNvSpPr txBox="1">
            <a:spLocks noChangeArrowheads="1"/>
          </p:cNvSpPr>
          <p:nvPr/>
        </p:nvSpPr>
        <p:spPr bwMode="auto">
          <a:xfrm>
            <a:off x="5715000" y="3124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Natural Language</a:t>
            </a:r>
          </a:p>
        </p:txBody>
      </p:sp>
      <p:sp>
        <p:nvSpPr>
          <p:cNvPr id="26643" name="TextBox 20"/>
          <p:cNvSpPr txBox="1">
            <a:spLocks noChangeArrowheads="1"/>
          </p:cNvSpPr>
          <p:nvPr/>
        </p:nvSpPr>
        <p:spPr bwMode="auto">
          <a:xfrm>
            <a:off x="5486400" y="4267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Economics</a:t>
            </a:r>
          </a:p>
        </p:txBody>
      </p:sp>
      <p:sp>
        <p:nvSpPr>
          <p:cNvPr id="26644" name="TextBox 21"/>
          <p:cNvSpPr txBox="1">
            <a:spLocks noChangeArrowheads="1"/>
          </p:cNvSpPr>
          <p:nvPr/>
        </p:nvSpPr>
        <p:spPr bwMode="auto">
          <a:xfrm>
            <a:off x="1295400" y="3276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Networking</a:t>
            </a:r>
          </a:p>
        </p:txBody>
      </p:sp>
      <p:sp>
        <p:nvSpPr>
          <p:cNvPr id="26645" name="TextBox 22"/>
          <p:cNvSpPr txBox="1">
            <a:spLocks noChangeArrowheads="1"/>
          </p:cNvSpPr>
          <p:nvPr/>
        </p:nvSpPr>
        <p:spPr bwMode="auto">
          <a:xfrm>
            <a:off x="1447800" y="3733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Security</a:t>
            </a:r>
          </a:p>
        </p:txBody>
      </p:sp>
      <p:sp>
        <p:nvSpPr>
          <p:cNvPr id="26646" name="TextBox 23"/>
          <p:cNvSpPr txBox="1">
            <a:spLocks noChangeArrowheads="1"/>
          </p:cNvSpPr>
          <p:nvPr/>
        </p:nvSpPr>
        <p:spPr bwMode="auto">
          <a:xfrm>
            <a:off x="3581400" y="5181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Algorithms</a:t>
            </a:r>
          </a:p>
        </p:txBody>
      </p:sp>
      <p:sp>
        <p:nvSpPr>
          <p:cNvPr id="28" name="Oval 27"/>
          <p:cNvSpPr>
            <a:spLocks/>
          </p:cNvSpPr>
          <p:nvPr/>
        </p:nvSpPr>
        <p:spPr bwMode="auto">
          <a:xfrm>
            <a:off x="4114800" y="3195638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5" name="Oval 24"/>
          <p:cNvSpPr>
            <a:spLocks/>
          </p:cNvSpPr>
          <p:nvPr/>
        </p:nvSpPr>
        <p:spPr bwMode="auto">
          <a:xfrm rot="723105">
            <a:off x="4038600" y="3402013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6" name="Oval 25"/>
          <p:cNvSpPr>
            <a:spLocks/>
          </p:cNvSpPr>
          <p:nvPr/>
        </p:nvSpPr>
        <p:spPr bwMode="auto">
          <a:xfrm rot="1684512">
            <a:off x="3952875" y="3652838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7" name="Oval 26"/>
          <p:cNvSpPr>
            <a:spLocks/>
          </p:cNvSpPr>
          <p:nvPr/>
        </p:nvSpPr>
        <p:spPr bwMode="auto">
          <a:xfrm rot="2835141">
            <a:off x="3773488" y="3884613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9" name="Oval 28"/>
          <p:cNvSpPr>
            <a:spLocks/>
          </p:cNvSpPr>
          <p:nvPr/>
        </p:nvSpPr>
        <p:spPr bwMode="auto">
          <a:xfrm rot="4177083">
            <a:off x="3454400" y="4092575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0" name="Oval 29"/>
          <p:cNvSpPr>
            <a:spLocks/>
          </p:cNvSpPr>
          <p:nvPr/>
        </p:nvSpPr>
        <p:spPr bwMode="auto">
          <a:xfrm rot="5400000">
            <a:off x="3124200" y="41148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2" name="Oval 31"/>
          <p:cNvSpPr>
            <a:spLocks/>
          </p:cNvSpPr>
          <p:nvPr/>
        </p:nvSpPr>
        <p:spPr bwMode="auto">
          <a:xfrm rot="-4676895">
            <a:off x="2949575" y="4111625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3" name="Oval 32"/>
          <p:cNvSpPr>
            <a:spLocks/>
          </p:cNvSpPr>
          <p:nvPr/>
        </p:nvSpPr>
        <p:spPr bwMode="auto">
          <a:xfrm rot="-3715488">
            <a:off x="2743200" y="40259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4" name="Oval 33"/>
          <p:cNvSpPr>
            <a:spLocks/>
          </p:cNvSpPr>
          <p:nvPr/>
        </p:nvSpPr>
        <p:spPr bwMode="auto">
          <a:xfrm rot="-2564859">
            <a:off x="2439988" y="3846513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5" name="Oval 34"/>
          <p:cNvSpPr>
            <a:spLocks/>
          </p:cNvSpPr>
          <p:nvPr/>
        </p:nvSpPr>
        <p:spPr bwMode="auto">
          <a:xfrm rot="-1222917">
            <a:off x="2268538" y="35560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6" name="Oval 35"/>
          <p:cNvSpPr>
            <a:spLocks/>
          </p:cNvSpPr>
          <p:nvPr/>
        </p:nvSpPr>
        <p:spPr bwMode="auto">
          <a:xfrm>
            <a:off x="2209800" y="32004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7" name="Oval 36"/>
          <p:cNvSpPr>
            <a:spLocks/>
          </p:cNvSpPr>
          <p:nvPr/>
        </p:nvSpPr>
        <p:spPr bwMode="auto">
          <a:xfrm rot="723105">
            <a:off x="2286000" y="2994025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8" name="Oval 37"/>
          <p:cNvSpPr>
            <a:spLocks/>
          </p:cNvSpPr>
          <p:nvPr/>
        </p:nvSpPr>
        <p:spPr bwMode="auto">
          <a:xfrm rot="1684512">
            <a:off x="2371725" y="27432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9" name="Oval 38"/>
          <p:cNvSpPr>
            <a:spLocks/>
          </p:cNvSpPr>
          <p:nvPr/>
        </p:nvSpPr>
        <p:spPr bwMode="auto">
          <a:xfrm rot="2835141">
            <a:off x="2551113" y="2439988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0" name="Oval 39"/>
          <p:cNvSpPr>
            <a:spLocks/>
          </p:cNvSpPr>
          <p:nvPr/>
        </p:nvSpPr>
        <p:spPr bwMode="auto">
          <a:xfrm rot="4177083">
            <a:off x="2921000" y="2303463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1" name="Oval 40"/>
          <p:cNvSpPr>
            <a:spLocks/>
          </p:cNvSpPr>
          <p:nvPr/>
        </p:nvSpPr>
        <p:spPr bwMode="auto">
          <a:xfrm rot="5400000">
            <a:off x="3200400" y="2205038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2" name="Oval 41"/>
          <p:cNvSpPr>
            <a:spLocks/>
          </p:cNvSpPr>
          <p:nvPr/>
        </p:nvSpPr>
        <p:spPr bwMode="auto">
          <a:xfrm rot="-4676895">
            <a:off x="3375025" y="2281238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3" name="Oval 42"/>
          <p:cNvSpPr>
            <a:spLocks/>
          </p:cNvSpPr>
          <p:nvPr/>
        </p:nvSpPr>
        <p:spPr bwMode="auto">
          <a:xfrm rot="-3715488">
            <a:off x="3581400" y="2366963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4" name="Oval 43"/>
          <p:cNvSpPr>
            <a:spLocks/>
          </p:cNvSpPr>
          <p:nvPr/>
        </p:nvSpPr>
        <p:spPr bwMode="auto">
          <a:xfrm rot="-2564859">
            <a:off x="3811588" y="2551113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5" name="Oval 44"/>
          <p:cNvSpPr>
            <a:spLocks/>
          </p:cNvSpPr>
          <p:nvPr/>
        </p:nvSpPr>
        <p:spPr bwMode="auto">
          <a:xfrm rot="-1222917">
            <a:off x="4021138" y="2841625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7" name="Oval 46"/>
          <p:cNvSpPr>
            <a:spLocks/>
          </p:cNvSpPr>
          <p:nvPr/>
        </p:nvSpPr>
        <p:spPr bwMode="auto">
          <a:xfrm rot="4851236">
            <a:off x="3013075" y="22733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50" name="Oval 49"/>
          <p:cNvSpPr>
            <a:spLocks/>
          </p:cNvSpPr>
          <p:nvPr/>
        </p:nvSpPr>
        <p:spPr bwMode="auto">
          <a:xfrm rot="3706664">
            <a:off x="2741613" y="2354263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51" name="Oval 50"/>
          <p:cNvSpPr>
            <a:spLocks/>
          </p:cNvSpPr>
          <p:nvPr/>
        </p:nvSpPr>
        <p:spPr bwMode="auto">
          <a:xfrm>
            <a:off x="4114800" y="3200400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53" name="Oval 52"/>
          <p:cNvSpPr>
            <a:spLocks/>
          </p:cNvSpPr>
          <p:nvPr/>
        </p:nvSpPr>
        <p:spPr bwMode="auto">
          <a:xfrm rot="-1859406">
            <a:off x="3962400" y="2700338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54" name="Oval 53"/>
          <p:cNvSpPr>
            <a:spLocks/>
          </p:cNvSpPr>
          <p:nvPr/>
        </p:nvSpPr>
        <p:spPr bwMode="auto">
          <a:xfrm rot="-734767">
            <a:off x="4114800" y="2998788"/>
            <a:ext cx="2514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48" name="TextBox 13"/>
          <p:cNvSpPr txBox="1">
            <a:spLocks noChangeArrowheads="1"/>
          </p:cNvSpPr>
          <p:nvPr/>
        </p:nvSpPr>
        <p:spPr bwMode="auto">
          <a:xfrm>
            <a:off x="1124577" y="2755876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Distributed Systems</a:t>
            </a:r>
          </a:p>
        </p:txBody>
      </p:sp>
      <p:sp>
        <p:nvSpPr>
          <p:cNvPr id="49" name="TextBox 15"/>
          <p:cNvSpPr txBox="1">
            <a:spLocks noChangeArrowheads="1"/>
          </p:cNvSpPr>
          <p:nvPr/>
        </p:nvSpPr>
        <p:spPr bwMode="auto">
          <a:xfrm>
            <a:off x="1274523" y="2389749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Hardware</a:t>
            </a:r>
            <a:r>
              <a:rPr lang="zh-CN" altLang="en-US" sz="1600" dirty="0"/>
              <a:t> </a:t>
            </a:r>
            <a:r>
              <a:rPr lang="en-US" altLang="zh-CN" sz="1600" dirty="0"/>
              <a:t>(Architecture)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8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charset="-122"/>
              </a:rPr>
              <a:t>Total Potential Footprint is Larger</a:t>
            </a:r>
          </a:p>
        </p:txBody>
      </p:sp>
      <p:sp>
        <p:nvSpPr>
          <p:cNvPr id="28675" name="Oval 3"/>
          <p:cNvSpPr>
            <a:spLocks noChangeAspect="1"/>
          </p:cNvSpPr>
          <p:nvPr/>
        </p:nvSpPr>
        <p:spPr bwMode="auto">
          <a:xfrm>
            <a:off x="3429000" y="2667000"/>
            <a:ext cx="2057400" cy="2057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3581400" y="32004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Systems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3962400" y="4114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Theory</a:t>
            </a:r>
          </a:p>
        </p:txBody>
      </p:sp>
      <p:sp>
        <p:nvSpPr>
          <p:cNvPr id="28678" name="TextBox 8"/>
          <p:cNvSpPr txBox="1">
            <a:spLocks noChangeArrowheads="1"/>
          </p:cNvSpPr>
          <p:nvPr/>
        </p:nvSpPr>
        <p:spPr bwMode="auto">
          <a:xfrm>
            <a:off x="4572000" y="3352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AI</a:t>
            </a: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5410200" y="3810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Bio.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Geometric Comp.</a:t>
            </a:r>
          </a:p>
        </p:txBody>
      </p: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25908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Graphics</a:t>
            </a:r>
          </a:p>
        </p:txBody>
      </p: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1828800" y="4191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HCI</a:t>
            </a:r>
          </a:p>
        </p:txBody>
      </p:sp>
      <p:sp>
        <p:nvSpPr>
          <p:cNvPr id="28684" name="TextBox 14"/>
          <p:cNvSpPr txBox="1">
            <a:spLocks noChangeArrowheads="1"/>
          </p:cNvSpPr>
          <p:nvPr/>
        </p:nvSpPr>
        <p:spPr bwMode="auto">
          <a:xfrm>
            <a:off x="2514600" y="1981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Databases</a:t>
            </a:r>
          </a:p>
        </p:txBody>
      </p:sp>
      <p:sp>
        <p:nvSpPr>
          <p:cNvPr id="28686" name="TextBox 16"/>
          <p:cNvSpPr txBox="1">
            <a:spLocks noChangeArrowheads="1"/>
          </p:cNvSpPr>
          <p:nvPr/>
        </p:nvSpPr>
        <p:spPr bwMode="auto">
          <a:xfrm>
            <a:off x="4267200" y="2209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Robotics</a:t>
            </a:r>
          </a:p>
        </p:txBody>
      </p:sp>
      <p:sp>
        <p:nvSpPr>
          <p:cNvPr id="28687" name="TextBox 17"/>
          <p:cNvSpPr txBox="1">
            <a:spLocks noChangeArrowheads="1"/>
          </p:cNvSpPr>
          <p:nvPr/>
        </p:nvSpPr>
        <p:spPr bwMode="auto">
          <a:xfrm>
            <a:off x="3962400" y="1828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 mining</a:t>
            </a:r>
          </a:p>
        </p:txBody>
      </p:sp>
      <p:sp>
        <p:nvSpPr>
          <p:cNvPr id="28688" name="TextBox 18"/>
          <p:cNvSpPr txBox="1">
            <a:spLocks noChangeArrowheads="1"/>
          </p:cNvSpPr>
          <p:nvPr/>
        </p:nvSpPr>
        <p:spPr bwMode="auto">
          <a:xfrm>
            <a:off x="5257800" y="2590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Machine Learning</a:t>
            </a:r>
          </a:p>
        </p:txBody>
      </p:sp>
      <p:sp>
        <p:nvSpPr>
          <p:cNvPr id="28689" name="TextBox 19"/>
          <p:cNvSpPr txBox="1">
            <a:spLocks noChangeArrowheads="1"/>
          </p:cNvSpPr>
          <p:nvPr/>
        </p:nvSpPr>
        <p:spPr bwMode="auto">
          <a:xfrm>
            <a:off x="5715000" y="3124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Natural Language</a:t>
            </a:r>
          </a:p>
        </p:txBody>
      </p:sp>
      <p:sp>
        <p:nvSpPr>
          <p:cNvPr id="28690" name="TextBox 20"/>
          <p:cNvSpPr txBox="1">
            <a:spLocks noChangeArrowheads="1"/>
          </p:cNvSpPr>
          <p:nvPr/>
        </p:nvSpPr>
        <p:spPr bwMode="auto">
          <a:xfrm>
            <a:off x="5486400" y="4267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Economics</a:t>
            </a:r>
          </a:p>
        </p:txBody>
      </p:sp>
      <p:sp>
        <p:nvSpPr>
          <p:cNvPr id="28691" name="TextBox 21"/>
          <p:cNvSpPr txBox="1">
            <a:spLocks noChangeArrowheads="1"/>
          </p:cNvSpPr>
          <p:nvPr/>
        </p:nvSpPr>
        <p:spPr bwMode="auto">
          <a:xfrm>
            <a:off x="1295400" y="3276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Networking</a:t>
            </a:r>
          </a:p>
        </p:txBody>
      </p:sp>
      <p:sp>
        <p:nvSpPr>
          <p:cNvPr id="28692" name="TextBox 22"/>
          <p:cNvSpPr txBox="1">
            <a:spLocks noChangeArrowheads="1"/>
          </p:cNvSpPr>
          <p:nvPr/>
        </p:nvSpPr>
        <p:spPr bwMode="auto">
          <a:xfrm>
            <a:off x="1447800" y="3733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Security</a:t>
            </a:r>
          </a:p>
        </p:txBody>
      </p:sp>
      <p:sp>
        <p:nvSpPr>
          <p:cNvPr id="28693" name="TextBox 23"/>
          <p:cNvSpPr txBox="1">
            <a:spLocks noChangeArrowheads="1"/>
          </p:cNvSpPr>
          <p:nvPr/>
        </p:nvSpPr>
        <p:spPr bwMode="auto">
          <a:xfrm>
            <a:off x="3581400" y="5181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Algorithms</a:t>
            </a:r>
          </a:p>
        </p:txBody>
      </p:sp>
      <p:sp>
        <p:nvSpPr>
          <p:cNvPr id="28694" name="Oval 25"/>
          <p:cNvSpPr>
            <a:spLocks noChangeAspect="1"/>
          </p:cNvSpPr>
          <p:nvPr/>
        </p:nvSpPr>
        <p:spPr bwMode="auto">
          <a:xfrm>
            <a:off x="2286000" y="1447800"/>
            <a:ext cx="4419600" cy="4419600"/>
          </a:xfrm>
          <a:prstGeom prst="ellipse">
            <a:avLst/>
          </a:prstGeom>
          <a:solidFill>
            <a:srgbClr val="DFAFAF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962400" y="3200400"/>
            <a:ext cx="990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1124577" y="2755876"/>
            <a:ext cx="220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Distributed Systems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1274523" y="2389749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Hardware</a:t>
            </a:r>
            <a:r>
              <a:rPr lang="zh-CN" altLang="en-US" sz="1600" dirty="0"/>
              <a:t> </a:t>
            </a:r>
            <a:r>
              <a:rPr lang="en-US" altLang="zh-CN" sz="1600" dirty="0"/>
              <a:t>(Architecture)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charset="-122"/>
              </a:rPr>
              <a:t>“Big Tent” Computer Science</a:t>
            </a:r>
          </a:p>
        </p:txBody>
      </p:sp>
      <p:sp>
        <p:nvSpPr>
          <p:cNvPr id="30723" name="Oval 3"/>
          <p:cNvSpPr>
            <a:spLocks noChangeAspect="1"/>
          </p:cNvSpPr>
          <p:nvPr/>
        </p:nvSpPr>
        <p:spPr bwMode="auto">
          <a:xfrm>
            <a:off x="3429000" y="2667000"/>
            <a:ext cx="2057400" cy="2057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3581400" y="32004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Systems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3962400" y="4114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Theory</a:t>
            </a:r>
          </a:p>
        </p:txBody>
      </p:sp>
      <p:sp>
        <p:nvSpPr>
          <p:cNvPr id="30726" name="TextBox 8"/>
          <p:cNvSpPr txBox="1">
            <a:spLocks noChangeArrowheads="1"/>
          </p:cNvSpPr>
          <p:nvPr/>
        </p:nvSpPr>
        <p:spPr bwMode="auto">
          <a:xfrm>
            <a:off x="4572000" y="33528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AI</a:t>
            </a: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5410200" y="3810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Bio.</a:t>
            </a:r>
          </a:p>
        </p:txBody>
      </p:sp>
      <p:sp>
        <p:nvSpPr>
          <p:cNvPr id="30728" name="TextBox 10"/>
          <p:cNvSpPr txBox="1">
            <a:spLocks noChangeArrowheads="1"/>
          </p:cNvSpPr>
          <p:nvPr/>
        </p:nvSpPr>
        <p:spPr bwMode="auto">
          <a:xfrm>
            <a:off x="44196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Geometric Comp.</a:t>
            </a:r>
          </a:p>
        </p:txBody>
      </p:sp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2590800" y="4724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Graphics</a:t>
            </a:r>
          </a:p>
        </p:txBody>
      </p:sp>
      <p:sp>
        <p:nvSpPr>
          <p:cNvPr id="30730" name="TextBox 12"/>
          <p:cNvSpPr txBox="1">
            <a:spLocks noChangeArrowheads="1"/>
          </p:cNvSpPr>
          <p:nvPr/>
        </p:nvSpPr>
        <p:spPr bwMode="auto">
          <a:xfrm>
            <a:off x="1828800" y="4191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HCI</a:t>
            </a:r>
          </a:p>
        </p:txBody>
      </p: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1447800" y="2743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Distributed Systems</a:t>
            </a:r>
          </a:p>
        </p:txBody>
      </p:sp>
      <p:sp>
        <p:nvSpPr>
          <p:cNvPr id="30732" name="TextBox 14"/>
          <p:cNvSpPr txBox="1">
            <a:spLocks noChangeArrowheads="1"/>
          </p:cNvSpPr>
          <p:nvPr/>
        </p:nvSpPr>
        <p:spPr bwMode="auto">
          <a:xfrm>
            <a:off x="2514600" y="1981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Databases</a:t>
            </a:r>
          </a:p>
        </p:txBody>
      </p:sp>
      <p:sp>
        <p:nvSpPr>
          <p:cNvPr id="30733" name="TextBox 15"/>
          <p:cNvSpPr txBox="1">
            <a:spLocks noChangeArrowheads="1"/>
          </p:cNvSpPr>
          <p:nvPr/>
        </p:nvSpPr>
        <p:spPr bwMode="auto">
          <a:xfrm>
            <a:off x="1371600" y="2209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Hardware</a:t>
            </a:r>
          </a:p>
        </p:txBody>
      </p:sp>
      <p:sp>
        <p:nvSpPr>
          <p:cNvPr id="30734" name="TextBox 16"/>
          <p:cNvSpPr txBox="1">
            <a:spLocks noChangeArrowheads="1"/>
          </p:cNvSpPr>
          <p:nvPr/>
        </p:nvSpPr>
        <p:spPr bwMode="auto">
          <a:xfrm>
            <a:off x="4267200" y="2209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Robotics</a:t>
            </a:r>
          </a:p>
        </p:txBody>
      </p:sp>
      <p:sp>
        <p:nvSpPr>
          <p:cNvPr id="30735" name="TextBox 17"/>
          <p:cNvSpPr txBox="1">
            <a:spLocks noChangeArrowheads="1"/>
          </p:cNvSpPr>
          <p:nvPr/>
        </p:nvSpPr>
        <p:spPr bwMode="auto">
          <a:xfrm>
            <a:off x="3962400" y="1828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Data mining</a:t>
            </a:r>
          </a:p>
        </p:txBody>
      </p:sp>
      <p:sp>
        <p:nvSpPr>
          <p:cNvPr id="30736" name="TextBox 18"/>
          <p:cNvSpPr txBox="1">
            <a:spLocks noChangeArrowheads="1"/>
          </p:cNvSpPr>
          <p:nvPr/>
        </p:nvSpPr>
        <p:spPr bwMode="auto">
          <a:xfrm>
            <a:off x="5257800" y="2590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Machine Learning</a:t>
            </a:r>
          </a:p>
        </p:txBody>
      </p:sp>
      <p:sp>
        <p:nvSpPr>
          <p:cNvPr id="30737" name="TextBox 19"/>
          <p:cNvSpPr txBox="1">
            <a:spLocks noChangeArrowheads="1"/>
          </p:cNvSpPr>
          <p:nvPr/>
        </p:nvSpPr>
        <p:spPr bwMode="auto">
          <a:xfrm>
            <a:off x="5715000" y="3124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Natural Language</a:t>
            </a:r>
          </a:p>
        </p:txBody>
      </p:sp>
      <p:sp>
        <p:nvSpPr>
          <p:cNvPr id="30738" name="TextBox 20"/>
          <p:cNvSpPr txBox="1">
            <a:spLocks noChangeArrowheads="1"/>
          </p:cNvSpPr>
          <p:nvPr/>
        </p:nvSpPr>
        <p:spPr bwMode="auto">
          <a:xfrm>
            <a:off x="5486400" y="4267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Comp. Economics</a:t>
            </a:r>
          </a:p>
        </p:txBody>
      </p:sp>
      <p:sp>
        <p:nvSpPr>
          <p:cNvPr id="30739" name="TextBox 21"/>
          <p:cNvSpPr txBox="1">
            <a:spLocks noChangeArrowheads="1"/>
          </p:cNvSpPr>
          <p:nvPr/>
        </p:nvSpPr>
        <p:spPr bwMode="auto">
          <a:xfrm>
            <a:off x="1295400" y="3276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Networking</a:t>
            </a:r>
          </a:p>
        </p:txBody>
      </p:sp>
      <p:sp>
        <p:nvSpPr>
          <p:cNvPr id="30740" name="TextBox 22"/>
          <p:cNvSpPr txBox="1">
            <a:spLocks noChangeArrowheads="1"/>
          </p:cNvSpPr>
          <p:nvPr/>
        </p:nvSpPr>
        <p:spPr bwMode="auto">
          <a:xfrm>
            <a:off x="1447800" y="3733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Security</a:t>
            </a:r>
          </a:p>
        </p:txBody>
      </p:sp>
      <p:sp>
        <p:nvSpPr>
          <p:cNvPr id="30741" name="TextBox 23"/>
          <p:cNvSpPr txBox="1">
            <a:spLocks noChangeArrowheads="1"/>
          </p:cNvSpPr>
          <p:nvPr/>
        </p:nvSpPr>
        <p:spPr bwMode="auto">
          <a:xfrm>
            <a:off x="3581400" y="5181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/>
              <a:t>Algorithms</a:t>
            </a:r>
          </a:p>
        </p:txBody>
      </p:sp>
      <p:sp>
        <p:nvSpPr>
          <p:cNvPr id="30742" name="Oval 25"/>
          <p:cNvSpPr>
            <a:spLocks noChangeAspect="1"/>
          </p:cNvSpPr>
          <p:nvPr/>
        </p:nvSpPr>
        <p:spPr bwMode="auto">
          <a:xfrm>
            <a:off x="2286000" y="1447800"/>
            <a:ext cx="4419600" cy="4419600"/>
          </a:xfrm>
          <a:prstGeom prst="ellipse">
            <a:avLst/>
          </a:prstGeom>
          <a:solidFill>
            <a:srgbClr val="DFAFAF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30743" name="Oval 26"/>
          <p:cNvSpPr>
            <a:spLocks noChangeAspect="1"/>
          </p:cNvSpPr>
          <p:nvPr/>
        </p:nvSpPr>
        <p:spPr bwMode="auto">
          <a:xfrm>
            <a:off x="3962400" y="3200400"/>
            <a:ext cx="990600" cy="990600"/>
          </a:xfrm>
          <a:prstGeom prst="ellipse">
            <a:avLst/>
          </a:prstGeom>
          <a:solidFill>
            <a:srgbClr val="FFFF00">
              <a:alpha val="23137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000"/>
          </a:p>
        </p:txBody>
      </p:sp>
      <p:sp>
        <p:nvSpPr>
          <p:cNvPr id="25" name="Oval 24"/>
          <p:cNvSpPr>
            <a:spLocks/>
          </p:cNvSpPr>
          <p:nvPr/>
        </p:nvSpPr>
        <p:spPr bwMode="auto">
          <a:xfrm rot="-2059020">
            <a:off x="1760538" y="5324475"/>
            <a:ext cx="2209800" cy="1247775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Art</a:t>
            </a:r>
          </a:p>
        </p:txBody>
      </p:sp>
      <p:sp>
        <p:nvSpPr>
          <p:cNvPr id="29" name="Oval 28"/>
          <p:cNvSpPr>
            <a:spLocks/>
          </p:cNvSpPr>
          <p:nvPr/>
        </p:nvSpPr>
        <p:spPr bwMode="auto">
          <a:xfrm rot="1117286">
            <a:off x="5784850" y="4852988"/>
            <a:ext cx="2286000" cy="1371600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Economics</a:t>
            </a:r>
          </a:p>
        </p:txBody>
      </p:sp>
      <p:sp>
        <p:nvSpPr>
          <p:cNvPr id="30" name="Oval 29"/>
          <p:cNvSpPr>
            <a:spLocks/>
          </p:cNvSpPr>
          <p:nvPr/>
        </p:nvSpPr>
        <p:spPr bwMode="auto">
          <a:xfrm>
            <a:off x="6248400" y="3505200"/>
            <a:ext cx="2286000" cy="1371600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Biology</a:t>
            </a:r>
          </a:p>
        </p:txBody>
      </p:sp>
      <p:sp>
        <p:nvSpPr>
          <p:cNvPr id="31" name="Oval 30"/>
          <p:cNvSpPr>
            <a:spLocks/>
          </p:cNvSpPr>
          <p:nvPr/>
        </p:nvSpPr>
        <p:spPr bwMode="auto">
          <a:xfrm rot="-736675">
            <a:off x="6291263" y="2211388"/>
            <a:ext cx="2286000" cy="1371600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/>
              <a:t>Linguistics</a:t>
            </a:r>
          </a:p>
        </p:txBody>
      </p:sp>
      <p:sp>
        <p:nvSpPr>
          <p:cNvPr id="32" name="Oval 31"/>
          <p:cNvSpPr>
            <a:spLocks/>
          </p:cNvSpPr>
          <p:nvPr/>
        </p:nvSpPr>
        <p:spPr bwMode="auto">
          <a:xfrm rot="-1070082">
            <a:off x="5489575" y="977900"/>
            <a:ext cx="2286000" cy="1371600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/>
              <a:t>Statistics</a:t>
            </a:r>
          </a:p>
        </p:txBody>
      </p:sp>
      <p:sp>
        <p:nvSpPr>
          <p:cNvPr id="33" name="Oval 32"/>
          <p:cNvSpPr>
            <a:spLocks/>
          </p:cNvSpPr>
          <p:nvPr/>
        </p:nvSpPr>
        <p:spPr bwMode="auto">
          <a:xfrm rot="978946">
            <a:off x="844550" y="1284288"/>
            <a:ext cx="2286000" cy="1371600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Electrical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Engineering</a:t>
            </a:r>
          </a:p>
        </p:txBody>
      </p:sp>
      <p:sp>
        <p:nvSpPr>
          <p:cNvPr id="34" name="Oval 33"/>
          <p:cNvSpPr>
            <a:spLocks/>
          </p:cNvSpPr>
          <p:nvPr/>
        </p:nvSpPr>
        <p:spPr bwMode="auto">
          <a:xfrm>
            <a:off x="457200" y="3505200"/>
            <a:ext cx="2286000" cy="1371600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/>
              <a:t>Design</a:t>
            </a:r>
          </a:p>
        </p:txBody>
      </p:sp>
      <p:sp>
        <p:nvSpPr>
          <p:cNvPr id="35" name="Oval 34"/>
          <p:cNvSpPr>
            <a:spLocks/>
          </p:cNvSpPr>
          <p:nvPr/>
        </p:nvSpPr>
        <p:spPr bwMode="auto">
          <a:xfrm rot="-1676776">
            <a:off x="965200" y="4473575"/>
            <a:ext cx="2209800" cy="1419225"/>
          </a:xfrm>
          <a:prstGeom prst="ellipse">
            <a:avLst/>
          </a:prstGeom>
          <a:solidFill>
            <a:srgbClr val="92D050">
              <a:alpha val="14902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/>
              <a:t>Psychology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ea typeface="宋体" charset="-122"/>
              </a:rPr>
              <a:t>授课教师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295400"/>
            <a:ext cx="5029200" cy="274320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latin typeface="楷体" charset="-122"/>
                <a:ea typeface="楷体" charset="-122"/>
              </a:rPr>
              <a:t>柴云鹏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zh-CN" sz="2400" dirty="0">
                <a:ea typeface="宋体" charset="-122"/>
              </a:rPr>
              <a:t>Email:</a:t>
            </a:r>
            <a:r>
              <a:rPr lang="zh-CN" altLang="en-US" sz="2400" dirty="0">
                <a:ea typeface="宋体" charset="-122"/>
              </a:rPr>
              <a:t> </a:t>
            </a:r>
            <a:r>
              <a:rPr lang="en-US" altLang="zh-CN" sz="2400" dirty="0">
                <a:ea typeface="宋体" charset="-122"/>
                <a:hlinkClick r:id="rId3"/>
              </a:rPr>
              <a:t>ypchai@ruc.edu.cn</a:t>
            </a:r>
            <a:endParaRPr lang="en-US" altLang="zh-CN" sz="2400" dirty="0">
              <a:ea typeface="宋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dirty="0">
                <a:ea typeface="宋体" charset="-122"/>
              </a:rPr>
              <a:t>电话</a:t>
            </a:r>
            <a:r>
              <a:rPr lang="en-US" altLang="zh-CN" sz="2400" dirty="0">
                <a:ea typeface="宋体" charset="-122"/>
              </a:rPr>
              <a:t>: 13581990238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dirty="0">
                <a:ea typeface="宋体" charset="-122"/>
              </a:rPr>
              <a:t>微信</a:t>
            </a:r>
            <a:r>
              <a:rPr lang="en-US" altLang="zh-CN" sz="2400" dirty="0">
                <a:ea typeface="宋体" charset="-122"/>
              </a:rPr>
              <a:t>:</a:t>
            </a:r>
            <a:r>
              <a:rPr lang="zh-CN" altLang="en-US" sz="2400" dirty="0">
                <a:ea typeface="宋体" charset="-122"/>
              </a:rPr>
              <a:t> </a:t>
            </a:r>
            <a:r>
              <a:rPr lang="en-US" altLang="zh-CN" sz="2400" dirty="0">
                <a:ea typeface="宋体" charset="-122"/>
              </a:rPr>
              <a:t>chaiyunpeng1983</a:t>
            </a:r>
          </a:p>
        </p:txBody>
      </p:sp>
      <p:sp>
        <p:nvSpPr>
          <p:cNvPr id="8199" name="Rectangle 3"/>
          <p:cNvSpPr txBox="1">
            <a:spLocks noChangeArrowheads="1"/>
          </p:cNvSpPr>
          <p:nvPr/>
        </p:nvSpPr>
        <p:spPr bwMode="auto">
          <a:xfrm>
            <a:off x="1219200" y="4648200"/>
            <a:ext cx="5029200" cy="13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dirty="0">
                <a:latin typeface="楷体" charset="-122"/>
                <a:ea typeface="楷体" charset="-122"/>
              </a:rPr>
              <a:t>张延松</a:t>
            </a: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0" dirty="0"/>
              <a:t>Email: </a:t>
            </a:r>
            <a:r>
              <a:rPr lang="en-US" altLang="zh-CN" sz="2400" b="0" dirty="0">
                <a:solidFill>
                  <a:srgbClr val="0000CC"/>
                </a:solidFill>
                <a:hlinkClick r:id="rId4"/>
              </a:rPr>
              <a:t>zhangys_ruc@hotmail.com</a:t>
            </a:r>
            <a:endParaRPr lang="en-US" altLang="zh-CN" sz="2400" b="0" dirty="0">
              <a:solidFill>
                <a:srgbClr val="0000CC"/>
              </a:solidFill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2400" b="0" dirty="0"/>
          </a:p>
        </p:txBody>
      </p:sp>
      <p:pic>
        <p:nvPicPr>
          <p:cNvPr id="8" name="图片 11" descr="C:\Users\lenovo\AppData\Local\Microsoft\Windows\INetCache\Content.Word\zys ID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27995"/>
            <a:ext cx="2160587" cy="284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8" y="1522218"/>
            <a:ext cx="2129852" cy="29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0" y="6238085"/>
            <a:ext cx="7420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楷体" charset="-122"/>
                <a:ea typeface="楷体" charset="-122"/>
              </a:rPr>
              <a:t>云计算与大数据系统实验室</a:t>
            </a:r>
            <a:r>
              <a:rPr lang="en-US" altLang="zh-CN" dirty="0" err="1">
                <a:latin typeface="楷体" charset="-122"/>
                <a:ea typeface="楷体" charset="-122"/>
              </a:rPr>
              <a:t>CDSLab</a:t>
            </a:r>
            <a:r>
              <a:rPr lang="zh-CN" altLang="en-US" dirty="0">
                <a:latin typeface="楷体" charset="-122"/>
                <a:ea typeface="楷体" charset="-122"/>
              </a:rPr>
              <a:t>（信息楼</a:t>
            </a:r>
            <a:r>
              <a:rPr lang="en-US" altLang="zh-CN" dirty="0">
                <a:latin typeface="楷体" charset="-122"/>
                <a:ea typeface="楷体" charset="-122"/>
              </a:rPr>
              <a:t>124/125/505/239</a:t>
            </a:r>
            <a:r>
              <a:rPr lang="zh-CN" altLang="en-US" dirty="0">
                <a:latin typeface="楷体" charset="-122"/>
                <a:ea typeface="楷体" charset="-122"/>
              </a:rPr>
              <a:t>）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Systems</a:t>
            </a:r>
            <a:r>
              <a:rPr kumimoji="1" lang="zh-CN" altLang="en-US" dirty="0"/>
              <a:t>方向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Systems</a:t>
            </a:r>
            <a:r>
              <a:rPr kumimoji="1" lang="zh-CN" altLang="en-US" dirty="0"/>
              <a:t> </a:t>
            </a:r>
            <a:r>
              <a:rPr kumimoji="1" lang="en-US" altLang="zh-CN" dirty="0"/>
              <a:t>(Software)</a:t>
            </a:r>
          </a:p>
          <a:p>
            <a:r>
              <a:rPr kumimoji="1" lang="en-US" altLang="zh-CN" dirty="0"/>
              <a:t>Architecture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(Hardware)</a:t>
            </a:r>
          </a:p>
          <a:p>
            <a:pPr lvl="1"/>
            <a:r>
              <a:rPr kumimoji="1" lang="zh-CN" altLang="en-US" dirty="0"/>
              <a:t>计算机组成原理（计算机，尤其是</a:t>
            </a:r>
            <a:r>
              <a:rPr kumimoji="1" lang="en-US" altLang="zh-CN" dirty="0"/>
              <a:t>CPU</a:t>
            </a:r>
            <a:r>
              <a:rPr kumimoji="1" lang="zh-CN" altLang="en-US" dirty="0"/>
              <a:t>的构造）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数字电路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（模拟电路、电路原理）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（计算机系统结构）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30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64" y="4469056"/>
            <a:ext cx="3585781" cy="21614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00" y="4309507"/>
            <a:ext cx="1624104" cy="23452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703" y="4226703"/>
            <a:ext cx="2631297" cy="26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0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46" y="1676400"/>
            <a:ext cx="5064278" cy="49097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Systems</a:t>
            </a:r>
            <a:r>
              <a:rPr kumimoji="1" lang="zh-CN" altLang="en-US" dirty="0"/>
              <a:t>方向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Systems</a:t>
            </a:r>
            <a:r>
              <a:rPr kumimoji="1" lang="zh-CN" altLang="en-US" dirty="0"/>
              <a:t> </a:t>
            </a:r>
            <a:r>
              <a:rPr kumimoji="1" lang="en-US" altLang="zh-CN" dirty="0"/>
              <a:t>(Software)</a:t>
            </a:r>
          </a:p>
          <a:p>
            <a:pPr lvl="1"/>
            <a:r>
              <a:rPr kumimoji="1" lang="zh-CN" altLang="en-US" dirty="0"/>
              <a:t>单机系统：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汇编语言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操作系统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编译原理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数据库系统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分布式系统：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计算机网络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分布式系统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并行计算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31</a:t>
            </a:fld>
            <a:endParaRPr lang="en-US" altLang="zh-CN"/>
          </a:p>
        </p:txBody>
      </p:sp>
      <p:sp>
        <p:nvSpPr>
          <p:cNvPr id="5" name="AutoShape 1" descr="data:image/png;base64,iVBORw0KGgoAAAANSUhEUgAAB88AAAeSCAIAAACBbyIsAAAAAXNSR0IArs4c6QAAAAlwSFlzAAAewgAAHsIBbtB1PgAAAgt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dGlmZj0iaHR0cDovL25zLmFkb2JlLmNvbS90aWZmLzEuMC8iPgogICAgICAgICA8dGlmZjpSZXNvbHV0aW9uVW5pdD4yPC90aWZmOlJlc29sdXRpb25Vbml0PgogICAgICAgICA8dGlmZjpDb21wcmVzc2lvbj41PC90aWZmOkNvbXByZXNzaW9uPgogICAgICAgICA8dGlmZjpPcmllbnRhdGlvbj4xPC90aWZmOk9yaWVudGF0aW9uPgogICAgICAgICA8dGlmZjpQaG90b21ldHJpY0ludGVycHJldGF0aW9uPjI8L3RpZmY6UGhvdG9tZXRyaWNJbnRlcnByZXRhdGlvbj4KICAgICAgPC9yZGY6RGVzY3JpcHRpb24+CiAgIDwvcmRmOlJERj4KPC94OnhtcG1ldGE+CobSriQAAEAASURBVHgB7N0JfA1n2/jxP0KQSCQhsRP7vq+l9lpbS2itsdZa1L6VttpaSmunllJi35daW0tjaRUtWmIXOwlJiASJkP/VJ897nunMnONE1jPn5/Xx3nPNPTP39Z0859brjHvSxMbG/j9+IYAAAggggAACCCCAwP8JhIWF3frPr4cPH0pbfoWGhqoasvnixYv/OyK1/P/06dO7/d8vd3f3uKapkS1btrz/+SXx1DJixoEAAggggAACCCCAgIEE0lBtN9DdJBUEEEAAAQQQQAABawUiIiLiSuraPyMjI609i232c3Jyiiu7a/90dna2zZwYNQIIIIAAAggggAACKS9AtT3l7wEjQAABBBBAAAEEEEg6gcePH1+4cOHixYuqqvqjR4+S7qK2e+asWbOqSvDFihUrXry4q6ur7SbFyBFAAAEEEEAAAQQQSB4Bqu3J48xVEEAAAQQQQAABBJJD4N69e+f//UsiyXFho18jZ86cJf79SyJGT5r8EEAAAQQQQAABBBCInwDV9vh50RsBBBBAAAEEEEAglQi8fPkyMDBQWVqXZ9jlSfZUMrx06dI5ZHBwSO+QPkP6uN/p/tv+JyJxh//GHdI5OLyMiXkRLb9fxMhv+b/oF3GbL//bls1/4jHRMZJ1KklQnnaXZ96VFXhvb2/JOpUMj2EggAACCCCAAAIIIJD8AlTbk9+cKyKAAAIIIIAAAgi8iYC8mPTkyZMnTpw4c+aMFNkvXboUFRX1JieK/zFp06Z1zprFxS2Li7tLFjcXF/n9TyOLS9a4hkSy/BN3d3F2dY6rradJkyb+13n9EfLWpf/U4l9EPI4IDw1/EhYeHvbknz9Dw8MfyeaTfxph/4n/03gS8ejJq1evXn/exOjh6OhYtGhRqb+XK1euSpUqlStX5nWsieHKORBAAAEEEEAAAQRsRoBqu83cKgaKAAIIIIAAAgjYm4C8rfTUqVNSXo/7deXKlaQTkBK5Zx5Pr7xeXnlz/PNnHi/PvF7Zc2WLq607uTglUfU86TKKO7NU5yPDI+Pq7w/uPgy+FRR0OyhI/rx1X/4Mvh0stfukG0PhwoWl7B73q0KFCvJ21qS7FmdGAAEEEEAAAQQQQCDFBai2p/gtYAAIIIAAAggggAAC/xWIjo7++++//6+6fiIgICBxF06RdU6y5cqmKqn/Z9PL3dPdPm9DaHDof4rvQapC/MO7DxMdv2TJkv9Xe69SpkyZDBky2Kc5WSOAAAIIIIAAAggYVYBqu1HvLHkhgAACCCCAAAI2ICCLnMiaMFJelyVijh8//tdffyXi4jCeeby8SxQoUMK7QHFvaeQulCdbzmyyJowNuKSCIcqteXjv4Z2rtwPPX79+IfD6eVkj/3rw7aDEGposO2NacEZK8LL+DLcmsWw5DwIIIIAAAggggEBKCVBtTyl5rosAAggggAACCNipgKxtcu7cuYMHDx44cMDf319WY084hDy0nqdwHimse5fwzl8s/z9/Fi+Q2Tlzws/MGZQCTyOe3rhwPfB84I2LN+RPKcHfvnI7UR6BlxXe69SpU79+/Xr16pUqVcpG1+1RWtFGAAEEEEAAAQQQsEMBqu12eNNJGQEEEEAAAQQQSAGBixcvSoU97teDBw8SMoIMjhkKlioo9XTv4t4F/vP0et7CeR3SOyTknBz7ZgIxL2JuXbklZffr568Hxj0CHxAYHRX9ZmeLOyp79uxSc4/7VaxYsYScimMRQAABBBBAAAEEEEhOAartyanNtRBAAAEEEEAAAfsSCAwMlAfY4yrsd+/efePk5dF1Ka+XqFKyZGVZ+btkodKFqa2/MWZSHyj196tnrwTIqvsnA86fCLh27lpCHn7PlStXXNldHnv39vZO6sFzfgQQQAABBBBAAAEEEiJAtT0hehyLAAIIIIAAAgggoBa4ffu2lNfjiuw3btxQ77Z6O2+RfFJYjyuvF61QLGOmjFYfSsdUJPD82fNLpy7GFd/lz1uXb77x4PLnzy+V97jVZvLkyfPG5+FABBBAAAEEEEAAAQSSSIBqexLBcloEEEAAAQQQQMCOBKKjo3/55Zft27fv3bv3ypUrb5a5V16vEvLo+n+eXpeGs6vzm52Ho1KzQMTjiPMnA/775PvJgKBbb/ja1cKFCzdu3LhFixZ169bNkCFDak6ZsSGAAAIIIIAAAgjYjwDVdvu512SKAAIIIIAAAggksoC84HTXrl3btm2TInt4eHh8z542bVp5aL1K/crla1UoWbWUu6d7fM9Af1sXCAkKkdVmTh85deLASXkE/tWrV/HNyMXFRcruLVu2bNasmbxqNb6H0x8BBBBAAAEEEEAAgUQUoNqeiJicCgEEEEAAAQQQsAuBq1evymPs8uvIkSMxMTHxzblI2SKV61euVLdyhdoVeYA9vnoG7i+PvZ869Ocfv5w8eeDk5b8uxzdTBweHWrVqydPu8qtQoULxPZz+CCCAAAIIIIAAAggkXIBqe8INOQMCCCCAAAIIIGB8AXno+Pjx41JhlyfZAwIC4puwdwnvSvUqV65XuWKdiq4eWeN7OP3tTeBxyKM//f88efDkHwdPBp4PjG/6JUuWlKfdpexetWpV+ScU8T2c/ggggAACCCCAAAIIvJkA1fY3c+MoBBBAAAEEEEDALgSePXv2888/S5F9x44dQUHxW2I7b+G8UmGvVLeS/Onh5WEXXiSZBAKy2ozU3P/45Q/589aVW/G6gpeX17vvvitl93feeSdTpkzxOpbOCCCAAAIIIIAAAgjEV4Bqe3zF6I8AAggggAACCBhfIDIycuvWrevWrdu3b58U3K1P2C27W42mb1WpX0Uq7F55vKw/kJ4IWCMQdDtIau4nDpz4bfevYQ/CrDkkro+U2hs2bNiuXbtWrVo5OTlZfyA9EUAAAQQQQAABBBCwXoBqu/VW9EQAAQQQQAABBAwuIIuwS3l95cqVUmqXgrv12RYoXuDtFrVrv1e7dPUyLNxhvRs931hAljY6e+zvQz8eOrz90PUL160/j5TapeDeuXNnKb7LUu/WH0hPBBBAAAEEEEAAAQReK0C1/bVEdEAAAQQQQAABBIwvIGuyS5FdHmYPDg62MlupqpetWa5OizpSZ5dFY6w8im4IJLqALC8jNXf/7f5/HT0jVXgrz+/p6SmPukvZXdZ2t/IQuiGAAAIIIIAAAgggYFmAartlH/YigAACCCCAAAJGFrh8+fLq1aulzn7lyhUr88zsnLl64+pvv1e7ZvNaru6uVh5FNwSSQeBx6OOjO48c/vHQsb3HnkY8tfKKhQsXlpp7x44dixQpYuUhdEMAAQQQQAABBBBAQFeAarsuC0EEEEAAAQQQQMDIAvIAuzzGLkV2eaTdyjw9c3vGrRUjC7Knz5DeyqPohkCKCLyIfiHLu8etMxN8x9p/riEPuUvZXR54l8feU2TYXBQBBBBAAAEEEEDA1gWottv6HWT8CCCAAAIIIICAtQJx7z6VIrsszi5LtFtzWMFSheq3qS9PshevWNya/vRBILUJXPjzgjztfmDTgWvnrlozNlnMXZZ0l7I771O1hos+CCCAAAIIIIAAAkoBqu1KDdoIIIAAAggggIAxBX777bfvvvtu8+bNVr77VJ5kb9ShceOOTYqWK2pMEbKyP4FLZy7tXb3npzV7rXzaXd6n6uPj069fvxo1atifFhkjgAACCCCAAAIIvIkA1fY3UeMYBBBAAAEEEEDAJgQiIiJWrVoldfYzZ85YM2AnF6cGbRs07ti0Yp2K8hJUaw6hDwK2JSCvUf3T/8+9q3fv37g/MjzSmsGXK1dOau6dOnVydna2pj99EEAAAQQQQAABBOxWgGq73d56EkcAAQQQQAABIwucPXt2wYIFK1asCA8Pf22eDukdajar2aRT01rvvp3BMcNr+9MBAQMIREdFH9lxeM+q3Ud3HY158fqFlVxcXHx9ffv27Vu6dGkDpE8KCCCAAAIIIIAAAkkhQLU9KVQ5JwIIIIAAAgggkDIC0dHRmzZtkofZDx8+bM0Iyr9doWmnpvXbNnBxc7GmP30QMJ5AeFj4gY37d6/affrwKWuye/vtt+VR9zZt2mTIwFdT1oDRBwEEEEAAAQQQsCMBqu12dLNJFQEEEEAAAQQMLHD9+vVFixYtWbIkODj4tWnKu0+lyC4rs+fIl+O1nemAgJ0I3L95X1Z1l7K7Ne9T9fT07NmzZ+/evQsUKGAnPqSJAAIIIIAAAggg8FoBqu2vJaIDAggggAACCCCQegVkEerdu3fLw+zyp7QtD9TF3fXdbu82821epGwRyz3Zi4A9C1z+6/KuFTt3LNsRHvrYsoO83qBp06byqLv8yasOLFuxFwEEEEAAAQQQsAcBqu32cJfJEQEEEEAAAQQMKCDPsC9dunThwoXyVPtr0ytdrbRP37YNP2jomNHxtZ3pgAACIhD1PGrf+n2bF2w8+/vZ14LIE+59+vTp0aOHPPP+2s50QAABBBBAAAEEEDCqANV2o95Z8kIAAQQQQAABwwpcvnx52rRpfn5+UVFRlpPMmDlj445N2vZrW7R8Mcs92YsAAuYELp2+uPG7jXtX73n+9Lm5PnFxR0fHLl26jBgxokgR/vmIZSr2IoAAAggggAACxhSg2m7M+0pWCCCAAAIIIGBIgT/++GPKlCmbN29+7aIx3iW85WH2Zl2aObs4G5KCpBBIZoGI8IhdfrvkUffA84GWLy1Lyvj4+IwePbpSpUqWe7IXAQQQQAABBBBAwGACVNsNdkNJBwEEEEAAAQSMKbB//36ps+/bt89yeukc0tXzqS8Ps1eoXdFyT/YigMCbCZw69Kc86n5w84GXMS8tn6Fhw4ZSc2/QoIHlbuxFAAEEEEAAAQQQMIwA1XbD3EoSQQABBBBAAAEDCsgz7PIk+9dff33y5EnL6eXIl6NVr9Yterb08PKw3JO9CCCQcIGQoJDtS7ZtXbzl/s37ls9WuXLlUaNGydPuvEbVMhR7EUAAAQQQQAABAwhQbTfATSQFBBBAAAEEEDCggKzJvmLFiqlTp8oq7RbSS5MmTY0mNdr0bftWs5rU8ixAsQuBpBCQ78N+3XV004KNv+35LTY21sIlZCX3kSNH+vr6ytruFrqxCwEEEEAAAQQQQMCmBai22/TtY/AIIIAAAgggYECBJ0+eLFiwYMaMGffu3bOQXgbHDM27Nu88vEueQnksdGMXAggkg8Dtq7dXfuO3c/nO6KhoC5fLmTPnkCFD+vbtmyVLFgvd2IUAAggggAACCCBgowJU2230xjFsBBBAAAEEEDCgQHBw8KxZs+bPn//o0SML6Tm5OPn0bdPh4w4eObJZ6MYuBBBIZoGQ+w/XzFqzecGmyPBIC5fOmjVr//79P/74Y09PTwvd2IUAAggggAACCCBgcwJU223uljFgBBBAAAEEEDCgwJ07dyZNmrR06dLnz59bSM/dy0OK7D792ji7OFvoxi4EEEhBgYjwiM3fbZKye2hQiIVhZMyYsUePHmPHjs2dO7eFbuxCAAEEEEAAAQQQsCEBqu02dLMYKgIIIIAAAggYUCA0NHTKlClz58599uyZhfRkuZjOw32bd31XFpCx0I1dCCCQSgRkSZmdy3es/GaFLDJjYUiZMmUaMGDA6NGj3d3dLXRjFwIIIIAAAggggIBNCFBtt4nbxCARQAABBBBAwIACERERM2fO/Oabbx4/fmwhvWIVinUZ2bV+2wa8BNWCErsQSJ0C8hrVAxv3+01dfvHURQsjdHV1HT58+ODBg52d+WcrFpzYhQACCCCAAAIIpHYBqu2p/Q4xPgQQQAABBBAwnkB0dLS8B3XixImyULuF7CrXq9xlVLdq71Sz0IddCCBgEwK///y739fLTh48aWG0soz7J598Iu9QzZCBf8JiwYldCCCAAAIIIIBA6hWg2p567w0jQwABBBBAAAHjCbx8+XLFihWff/75jRs3zGWXJk2auq3rdRnZpWSVUub6EEcAAVsUCDhxzm+q3y9bDsbGxpobf/78+eUjwtfXN126dOb6EEcAAQQQQAABBBBInQJU21PnfWFUCCCAAAIIIGBAgc2bN48bN+78+fPmcpM6e9POTbuP7ZGvaH5zfYgjgICtC9y8dOOHSUt3r9xtoeZeokSJr776ysfHx9aTZfwIIIAAAggggIBdCVBtt6vbTbIIIIAAAgggkDIC+/fvHzNmzIkTJyxcvk7LOn2/6l+wZEELfdiFAAKGEbgWcG3BuPn+2/wtZFSlSpXJkyc3aNDAQh92IYAAAggggAACCKQeAartqedeMBIEEEAAAQQQMKDA8ePHx44dK9V2C7nJ+uz9Jw0oVZV1YywgsQsBYwqcO35u/ti5ltdzl2r7pEmTqlatakwCskIAAQQQQAABBAwkQLXdQDeTVBBAAAEEEEAgNQnIijHywsMtW7ZYGFSJyiX7T+xftSHvQbWAxC4EjC9wfN/v8z+Zf/5kgIVUW7duLa9WlhVmLPRhFwIIIIAAAggggEDKClBtT1l/ro4AAggggAACBhQIDw+fMGHC7NmzY2JizKVXoHiBvl/2q+dT31wH4gggYG8CBzcfWDD+u+sXrptL3MHBYdCgQZ999pmLi4u5PsQRQAABBBBAAAEEUlCAansK4nNpBBBAAAEEEDCagLzz0M/Pb9SoUUFBQeZyy5EvR6/Pejf1bZYuXTpzfYgjgIB9Crx8+XL3il2LJyy6f/O+OQEvL6+vv/66S5cu8l5lc32II4AAAggggAACCKSIANX2FGHnoggggAACCCBgQIE///xzwIABv/32m7nc3LK7dR/bw6dvm/QZ0pvrQxwBBBB4Ef1i84JNP0xaGvYgzJxGjRo15s6dW7FiRXMdiCOAAAIIIIAAAggkvwDV9uQ354oIIIAAAgggYDSBkJAQWaJ98eLFr1690s3NycWp8zDf9oM7ZHbOrNuBIAIIIKASeBrxdO3MNSu/XREZHqnaFbeZNm3aXr16yWLuHh4euh0IIoAAAggggAACCCSzANX2ZAbncggggAACCCBgKAFZ9mHhwoXjx48PDQ3VTcwhvcMHA9t1G9Pd1d1VtwNBBBBAwILA49DHyyb/sH7OupgX+u+BcHd3//LLL/v06cPiVBYY2YUAAggggAACCCSPANX25HHmKggggAACCCBgQIEjR44MHDjw9OnT5nKr3rjGsJnD8hXNb64DcQQQQMAagZuXbnw7+Ntje80uVFW+fPk5c+bUqlXLmrPRBwEEEEAAAQQQQCCJBKi2JxEsp0UAAQQQQAABIwvcu3dvxIgRq1atMpdkrgK5Bk8fWqdlHXMdiCOAAALxFfDf5j9z6PS71++aO7BTp07Tpk3LmTOnuQ7EEUAAAQQQQAABBJJUgGp7kvJycgQQQAABBBAwmsCLFy9mzpwp6zY8efJENzfHjI5dRnX1HdlFGrodCCKAAAJvLBD1PGrFVD+/r5dLQ/ckWbJkkbWtBg8enD49b2PWFSKIAAIIIIAAAggkoQDV9iTE5dQIIIAAAgggYDCBn376adCgQRcvXjSXVz2f+oO/HZIjXw5zHYgjgAACCRe4d+PerOEzD24+YO5UxYoVmz17dqNGjcx1II4AAggggAACCCCQFAJU25NClXMigAACCCCAgNEEwsLChgwZsnz5cnOJFSheYNis4VUbVjPXgTgCCCCQuALH9/3+7cffXL9w3dxpu3btOmPGDDc3N3MdiCOAAAIIIIAAAggkrgDV9sT15GwIIIAAAgggYECBbdu29evXT9Zq183NKYvTh5/2+mBQOwcHB90OBBFAAIEkEoiJiVk/e933XyyOfBKpewlZw/27775r2bKl7l6CCCCAAAIIIIAAAokrQLU9cT05GwIIIIAAAggYSiAkJGTgwIFr1qwxl1Uz32YDpgz0yJHNXAfiCCCAQFILhNx/OHf0nF0rdpm7UIcOHebMmePh4WGuA3EEEEAAAQQQQACBRBGg2p4ojJwEAQQQQAABBAwosHHjxo8++ig4OFg3t2IVio2YM7JMjbK6ewkigAACySzw929/TRs49eIp/RdLeHp6zps3r23btsk8Ki6HAAIIIIAAAgjYlQDVdru63SSLAAIIIIAAAlYJSIW9f//+mzZt0u3t5OI0YPLAVr1bp02bVrcDQQQQQCBFBF69erV10Za5Y+ZEhusvLCPVdqm5S+U9RYbHRRFAAAEEEEAAAcMLUG03/C0mQQQQQAABBBCIn8Dq1asHDRoka8joHvZW07fGLPzEMze1Kl0eggggkPICwXeCJ/eZ+OvuX3WHIuvJzJ49u2PHjrp7CSKAAAIIIIAAAggkRIBqe0L0OBYBBBBAAAEEDCUg70Ht27fv9u3bdbPKkjXLkBnDmndprruXIAIIIJCqBHb67Zwx5Nsnj57ojqpFixYLFiyQd6jq7iWIAAIIIIAAAggg8GYCVNvfzI2jEEAAAQQQQMBoAsuXLx8yZEhYWJhuYnVa1hk1fzRvQ9XFIYgAAqlTQN6e+nX/Kf7b/HWH5+bmNmPGjK5du+ruJYgAAggggAACCCDwBgJU298AjUMQQAABBBBAwFACt2/f7t279+7du3WzcvVwHT57RKP2jXX3EkQAAQRSucBPa/d+M2ja45DHuuNs2rTpokWL8uTJo7uXIAIIIIAAAggggEC8BKi2x4uLzggggAACCCBgNIElS5YMHTo0PDxcN7EGbRuMmDvKLbub7l6CCCCAgE0IhD0Imzbg6/0b9+uO1sXFZfr06T179tTdSxABBBBAAAEEEEDAegGq7dZb0RMBBBBAAAEEDCXw6NGjXr16bdy4UTcrd0/3kfNG1fOpr7uXIAIIIGBzAgc3H5j60dehwaG6I2/btu3ixYuzZs2qu5cgAggggAACCCCAgDUCVNutUaIPAggggAACCBhN4NixYx06dLh+/bpuYo07Nhk2a7iru6vuXoIIIICAjQo8Dn387cff7F29R3f8BQoUWLNmTfXq1XX3EkQAAQQQQAABBBB4rQDV9tcS0QEBBBBAAAEEDCUQGxv79ddfjx8/PiYmRptYtpzZRn835u33amt3EUEAAQSMIXD4x0NT+k1+eO+hNh0HB4cvv/xy1KhRadKk0e4lggACCCCAAAIIIGBZgGq7ZR/2IoAAAggggIChBO7fv+/r67tv3z7drN7t9t7gb4dkyZpFdy9BBBBAwDACTx49mTlsxo5lP+pm1LBhwxUrVuTIkUN3L0EEEEAAAQQQQAABcwJU283JEEcAAQQQQAABowns3bu3S5cuwcHB2sSyZss6fulntZrX0u4iggACCBhV4MjOI1/2mPDo4SNtgp6enn5+fo0bN9buIoIAAggggAACCCBgTiCtuR3EEUAAAQQQQAABwwi8ePFi5MiRTZs21S21V65XedXpNZTaDXO7SQQBBKwUkM89+fSTz0Btf/m0lM9M+eSUz0/tXiIIIIAAAggggAACugI8267LQhABBBBAAAEEjCMQGBjYvn3748ePa1NKmzZtr896dxvbXRravUQQQAABexB49erVskk/LJ6wSBrafKtWrbp27Vpvb2/tLiIIIIAAAggggAACKgGq7SoQNhFAAAEEEEDAUALr1q3r3bt3eHi4NiuvvF5frppYrmY57S4iCCCAgL0JnDl6ZnynT4JuBWkTd3FxWbRoUbt27bS7iCCAAAIIIIAAAggoBXiMS6lBGwEEEEAAAQSMI/D06dNevXrJU+26pfY6requPLWaUrtx7jeZIIBAwgTk81A+FeWzUXsa+RSVz1L5RJXPVe1eIggggAACCCCAAAImAZ5tN1HQQAABBBBAAAHjCPz999/yGOb58+e1KWVwzPDxN4Pb9n9fu4sIAggggMDG+RtmDZ8ZHRWtpShZsqSsKlOmTBntLiIIIIAAAggggAACIkC1nR8DBBBAAAEEEDCawA8//NC/f//nz59rEytQvMBXayYVKVtEu4sIAggggECcwOW/Lo/rMPb6hetakIwZM86fP7979+7aXUQQQAABBBBAAAEEWEmGnwEEEEAAAQQQMI5ATEzM4MGDe/TooVtqf697i+UnVlBqN879JhMEEEgaAfmclE9L+czUnl4+XeUzVj5p5fNWu5cIAggggAACCCBg5wI8227nPwCkjwACCCCAgHEEQkJCPvjggwMHDmhTcsriNHrBmEbtG2t3EUEAAQQQMCfw09q9U/pOjnwSqe1Qv3799evXe3h4aHcRQQABBBBAAAEE7FaAarvd3noSRwABBBBAwFACslB7y5YtAwMDtVmVqFxy4pqJuQvm0e4iggACCCBgWeDOtdufdPjk/MkAbTdvb+9t27axjLtWhggCCCCAAAII2K0AK8nY7a0ncQQQQAABBIwjsHnz5ho1auiW2jsO7fT9kSWU2o1zs8kEAQSSV0A+P+VTVD5LtZeVT9233npLPoG1u4gggAACCCCAAAL2KcCz7fZ538kaAQQQQAABgwjExsZOmDDhiy++kIYqJcdMjuOXfPpOu0aqOJsIIIAAAm8g8PO6n77s+UXUsyjVsWnSpPn0008/++wzaah2sYkAAggggAACCNibANV2e7vj5IsAAggggIBxBCIiInx9fbdu3apNySuv17Qt3xSrUFy7iwgCCCCAwJsJXDx1YUTr4UG3grSHt2rVasWKFc7OztpdRBBAAAEEEEAAAfsRoNpuP/eaTBFAAAEEEDCUwNWrV2Wh9nPnzmmzKv92hSkbvnbL7qbdRQQBBBBAICECYQ/CRr8/6vThU9qTlCpVSpZxL1SokHYXEQQQQAABBBBAwE4EWLfdTm40aSKAAAIIIGAogX379lWtWlW31N66j8+8n+dTajfU/SYZBBBINQLy6SqfsfJJqx2RfCbLJ7N8Pmt3EUEAAQQQQAABBOxEgGfb7eRGkyYCCCCAAALGEZgxY8aIESNevnypSimdQ7oRc0a27q1TA1L1ZBMBBBBAIIECWxZtnjZw6ssYzUdxunTTpk0bMmRIAs/P4QgggAACCCCAgC0KUG23xbvGmBFAAAEEELBTgaioqN69e/v5+Wnzl8ctp2ycWr5Wee0uIggggAACSSFw+sjp0W1Hytoy2pN36dJl0aJFjo6O2l1EEEAAAQQQQAABAwtQbTfwzSU1BBBAAAEEDCVw7949eQvf8ePHtVkVq1BM3onqlTeHdhcRBBBAAIGkEwi6dV/em3rx1EXtJWRVGXmLdc6cObW7iCCAAAIIIIAAAkYVYN12o95Z8kIAAQQQQMBQAhcvXqxRo4Zuqb1R+0aLDn9Pqd1Q95tkEEDARgTks1c+geVzWDte+cSWz2359NbuIoIAAggggAACCBhVgGfbjXpnyQsBBBBAAAHjCBw7duzdd98NCQlRpZQmTZr+kwZ0GdlFFWcTAQQQQCCZBfym+s0fOzc2NlZ1XQ8Pjx07dlSvXl0VZxMBBBBAAAEEEDCkANV2Q95WkkIAAQQQQMA4Ajt37vzggw+ePn2qSsnJxemr1RPfalpTFWcTAQQQQCBFBH7dfXRcx08iwyNVV8+cOfP69eubN2+uirOJAAIIIIAAAggYT4CVZIx3T8kIAQQQQAAB4wj88MMPsla7ttSev1j+Zb8vp9RunDtNJgggYPsC8pksn8zy+axKRT7D5ZNcPs9VcTYRQAABBBBAAAHjCVBtN949JSMEEEAAAQQMIjBp0qQePXrExMSo8ilfq/ySX3/IV1Rd0FF1YxMBBBBAIJkF5JNZPp/lU1p1Xfkkl89z+VRXxdlEAAEEEEAAAQQMJsBKMga7oaSDAAIIIICAEQRevXo1aNCgefPmaZOp06rul6u+cszoqN1FBAEEEEAgNQhEPY8a32mc/9ZftIP56KOPZs+enTYtT31pbYgggAACCCCAgBEEqLYb4S6SAwIIIIAAAkYSiIqK6ty588aNG7VJte7jM3LuKMo0WpkUjwTdDpo1bEZ8h5HRKZO7p1vWbG4eOTzKvlU2d8E88T2Dnfcf2260VsDFw3X0/DHaOBEEklNAvjSdOuDrLQs3ay/atm3blStXOjrypanWhggCCCCAAAII2LwA1Xabv4UkgAACCCCAgJEEHj9+3LJlS39/f21SvT7r/eGnvbRxIqlB4FrAtQ5l2iVwJLm8c1dtWLVp52baZSgSeGajHl4tXRVtap65PX+8uVMbJ4JA8gt8/8XixRMWaa9bp06dbdu2ubq6ancRQQABBBBAAAEEbFqAartN3z4GjwACCCCAgKEE7t6926RJk7///luVlTzMPvq7MS0/bKWKs5l6BBKl2m5Kp1LdSvLNSsU6lUyRFG8c2Xkk6ulz7TAavN9QG0y2CNX2ZKPmQm8ssO37rVP6TZZH3VVnKFOmzJ49e3LlyqWKs4kAAggggAACCNi0ANV2m759DB4BBBBAAAHjCFy4cEFK7Tdu3FClJEu0f7VmYu0WdVRxNlOVQOJW2+NSa9yxydhFn2TMlDE1ZPpevubBd4K1I/n95QltMNkiVNuTjZoLJUTg0Hb/cR0+kcXcVSfJnz+/FNyLFy+uirOJAAIIIIAAAgjYrgBvp7Hde8fIEUAAAQQQMI7Ab7/9VqtWLW2p3cXNZe7P8yi1G+dOxyeTvav39KndK+jW/fgcRF8EEEh1AvIZLp/k8nmuGpl85ssnv3z+q+JsIoAAAggggAACtitAtd127x0jRwABBBBAwCACO3bsaNiwYUhIiCofr7xeiw5/X/atcqo4m/YjcOHPC92qdZNXsNpPymSKgCEF5JNcPs/lU12VnXzyy+e/zAKqOJsIIIAAAggggICNClBtt9Ebx7ARQAABBBAwiMDGjRtbt2799OlTVT4FSxX6/uhS7xLeqjib9iYQGhQy9oPRL6Jf2Fvi5IuAwQTk81w+1eWzXZWXfP7LLCBzgSrOJgIIIIAAAgggYIsCDrY4aMaMAAIIIIAAAsYQ2LBhQ8eOHWNiYlTplH+7wjdbv82SNYsqzqYtCuQtnLdo+aLKkcfGxkY+efr44aPQ4LBgK55bP/v72elDvh01b7TyJLQRQMDmBDxzey46tHh4q2GnD59SDl5mgQ4dOsgnw/vvv6+M00YAAQQQQAABBGxOgGq7zd0yBowAAggggIBBBNavX9+pUydtqb1u63pfrPxSXo5qkDztPo1a79Ya/O1QcwyySsyxvcd2+e04feS0uT4S37xg07td3ytVtZSFPuxCAIHULyBfo87eM+fTzuN/2XJQOVqZC+TLVym4f/DBB8o4bQQQQAABBBBAwLYEWEnGtu4Xo0UAAQQQQMAgAuvWrdN9qt2nb5vJ66dQajfIbbYiDa88Xi17tlzov3jKhq+z58pu4YilE5dY2MsuBBCwFQH5hJfPefm0Vw04ruAus4MqziYCCCCAAAIIIGBDAjzbbkM3i6EigAACCCBgEIG1a9d27tz55cuXqnw6D/cd+PUgVZBNOxGo51NfFpzpV79v0C39d6Ie2XH40plLRcv9a1EayzhRz6Me3n3w4O7DkHsPH957+CzymYubi4v7P7/dvTwKlS6UJk0ay2dIor3JPLCYFzEBJ87dv3n/4d2Hr169yp7bs2CpgkXKFklgdkmaxYO7D+SWhQaFysL98mcmp0weObNl++e3h2cer/QZ0idw8PLDIO/gDb0fEnI/RNr/nDlXdnmHZ4HiBRJ4Zg63RiBt2rSyNlRm58wrv1mh7C/zgvybJ3nCvX379so4bQQQQAABBBBAwFYEqLbbyp1inAgggAACCBhEYM2aNb6+vtpSu+8I3wFTKLUb5C6/WRq5C+aZuXNWh7Jmq2zr56wb9/34155cistHdh6R1Wnkz5cx6i91TIe7e7rXaPpWrea1qr5TzdnF2RSPa/wwcempI/9bWjrsQZiqQ9zmoKYDlXF5D+SQ6WaXzUmUgSkv99r2X7+e2TBv/a+7f414HKHqnDN/zmZdmstXXFLxVO2yvJmkWcjKQntX792zatfVs1fNDcMpi9M77Ru9171F6WqlzfUxF5fX7e5ZtfvgloMn9h2PjorWdstTKE+TTk3lt7xvQLuXSOIKyNer8oXXimnqgrt8HSsFd1nJPXEvx9kQQAABBBBAAIFkEEgjf49JhstwCQQQQAABBBBAQARWr17dpUsXbam9y6iuH00aAJHtClwLuNahTDvd8XcY3MHCuu3aQ0b6DPff5q+NS0QePd5+fYfurrigPKS8YPx3u1fuehzy2EI31S4nF6dJaydXb1xDGR/bbvT+jfuVEWvaUv9d8usP2p6JODDlyaulq6LcjGvLiyh/vLnz0cNHs0fO2rncEpf0l68chs8Z2aBtA+15tJEkyiLuQiFBIRO6fnZ833Hr//PEu2RBKdfWbFZTO1TdyL71P88bO+9u4B3dvcqgPHntO7JLr896J/wheuVpaesKzB0zZ8VUP9WudOnS+fn5yYJjqjibCCCAAAIIIIBAKhdg3fZUfoMYHgIIIIAAAsYRWLVqlW6pvevobpTajXObE5yJ74gu5s4hi8zcvnrb3F55fHtg4wFrZ62JV6ldzhYZHjnk3cGrZ6w2d+YExpN/YBHhEQPe6f/aUrvkFRocKt8rqFbz0M03SbOQRWP61evz+8+/W19ql0EGBlwb0XrYwc0HdAesDMr3BNLzkw5jrSm1y4Gy3s7yKct8K3W+cfG68jy0k0JgwOSBMguozixfysp8IbOGKs4mAggggAACCCCQygWotqfyG8TwEEAAAQQQMIjAypUrdUvt3cZ07z/xI4MkSRqJIVCmRtnytcqbO9MfB0/q7pJHuWXN979/+0t372uDUl2dNXzGnFGzX9szvh2Sf2CyWMrotqMu/3XZ+qFK4uvnrrfQP0mzCL4T3LdenxsXb1gYgLldslLQJ+3HykPr5jpIXEr5fer0OrT9kIU+urukmj+g0QBZ7153L8FEFJBZQOYC1QnjCu4yd6jibCKAAAIIIIAAAqlZgGp7ar47jA0BBBBAAAGDCKxYsaJr165S0FTl021s935f9VcF2USgRc9W5hDOHj+r3SWv65Ry6qXTF7W74iJZsmaRl4LKwiOycIq5PhJfM3N14pZWU2RgssT8if3HLaSpu2v2iJnmAJM6i3Edxt66fFN3VA7pHfIXy1+8YnFZZV7aun2kJju+07iLpy7o7pXF2Ye1GHLxlNmfDd2jTMHg20EDGn30ODQeCxOZjqURLwGZC2RGUB0is4bMHTKDqOJsIoAAAggggAACqVZA/++sqXa4DAwBBBBAAAEEbE5A1t7t3r27ttTe/ZMefb/oZ3PpMOBkEMjlncvcVR7pva1057Id1y9c1z2kVa/WsjSNvPrStPfq2Ss/TPrh53U/mSKmhjwoLauv9Bz/oURqNn/bM4+nadfWxVtlNRLTpqkhq9Kb2tLImf9fI0+KgSkvZ03bI4dHxTqV8hTOc/bYWXlpatSzKN2j5In4L3t+ueIPneeIkzQLuR1njp7RDilj5oxDZw5v3KGxNOL2St38yI7DSycuvXzmkqq/fLz4TfWbuGaSKi6b0wZOvfCnfiFezix1/BKVS2R0ynTz4g2pyOuuUyTfBHz3ybzR343VnpxI4gr0+7J/mjRp5AXFytPKze3WrZssMST/OkoZp40AAggggAACCKROAartqfO+MCoEEEAAAQQMIrB8+fIePXpoS+1S0Oz9eR+DJEkaiS2gLHOrzq27Jvva2WtU3eI2Ow/3lbdoqnYVKl34i5VfSulcSreqXbJ568qtuGDzLs3/3/+T3//9tX/Dft1qu+UXwCbFwP5vRK///zny5Zi6eVqxCsVNXWNexOxZtXtS74naNxVLH3m2/dje31Rvi5V4kmZhboGXnuN7tezZ0jRyaWRwzFC/TYOqDat91LCftoB+YOP+p4ufZnbOrDxEnvHfvmSbMhLXTueQbuiMYT5928jbUE175WNq/Zx18z+Zp/1CQr5radXLR0rzps40kkhAvoKVgvvSr5Yozy+3Rr6ylYK7POeujNNGAAEEEEAAAQRSocD//n6ZCgfHkBBAAAEEEEDApgWWLVumW2r/8NNelNpt+s4m9eCz58pu7hLaavuTR090l/x2yuLUb6L+OkVSY23UvrHuJYJuJdoi3Sk7MHmcf6H/YmWpXfKVxVje7fbexLWTpNysm77f1OWqeFJnEXQ7SHXFuM3iFYvpxp1dnT8Y2F67SwqyVzRL1X//xWJtTycXpwUHF7bt/76y1C7dZLP9xx0+Xz5Be4jUeb8bN18bJ5IUAn0m9JU5QnVmub8ym8icooqziQACCCCAAAIIpDYBnm1PbXeE8SCAAAIIIGAQgS1btnz44YdSIlHlI2WUXp/1VgXZREApIE8xZ82WVd7MqQzGtbXVdnmVpbabRMrVKufgYPbvukXKFdE9Kvp5tG78DYIpODApHM/eM0eebdcddj2f+vJSSt1Xwv7xyx+yRrmru6vpwKTOIvR+iOlaysaO5TvkMXZlxNSu3qhag7YNTJumRnTUC1NbGqcOnzp95LQyEteWlYXKvlVOG4+LyOPzNZvXOrrziKrD8Z9/DwkK8fDyUMXZTAqBuDlC9WWJzCYyp7i6urZu3TopLso5EUAAAQQQQACBRBEw+18giXJ2ToIAAggggAAC9ilw6NChjh07alerkBqK9qFF+yQia8sC8ni7brVdVplQHVi0QrHtN3aogrKpWlRE1UF3/XdVnwRupuDApF6cu+D/lqrXJtLyw1aLPl+oXTJFep7y/7Nu63qmQ5I6i3zF8puupWzsW/ezZ+7sXUZ1c3FzUcal7ZEj26R1U1RB7eYvWw5qgy7urvIAuzaujLQf1F5bbZdSrwyp3SCdx+qVx9JOLAGZLOR/7IsnLFKeUOYUmVn27t1bu3ZtZZw2AggggAACCCCQegSotqeee8FIEEAAAQQQMIjAX3/91aJFi+fPn6vykdVj4t4/qYqziYBW4OVL9b+KiOuTxS2LqnPGTBkz5smoClrevHbu6sxhMyz3SfjeFByYLJNiefxZsmaRF5BuX7pd2+0P/z+U1fakzqLC2xVXTPXTDkPqqiumrdiyaEv9NvUr169auX7l+D5X/vtPx7SnLVOjTCanTNq4MlKhdkXpo12m/+juo1TblVBJ3ZavZqXgLl8LKS8kM4vML/KFbtmyZZVx2ggggAACCCCAQCoRoNqeSm4Ew0AAAQQQQMAgAtevX2/SpMnjx49V+VBqV4GwaVkgPFT9IxTXP4vmSWfL5zHtlSflZVGUwIDAIzsPH9111BRP8UaiD8wxo2O1d/TXYFEmW6dlXd1qu+4i+MoDddtvnIUs+CPr3miXnIq7SsTjCBlk3DjzFs5bunqZMtXLVKhdoWCpQrrDMAVl1ZfA84GmTVPj6ZOnq2esNm2aa7h7ud+5dke199rZq6oIm0ktEPcFrargLvOLzDK//vprgQIFknoAnB8BBBBAAAEEEIivANX2+IrRHwEEEEAAAQTMCjx48KBRo0b37t1T9ZAHQnmqXWXCpmWB8NBw3Q4ummfbdbvdCbwTcPzc+T/O3756+27g3XvX70rdVrdnMgeTYWCeeTy16+1o0/TM66UNSsScvLJzImbh7OI8av7oyX0nKc+v27515Zb83r1yl+z1zONVvXF1+cKgZrOauskG39J/+eqpQ3/Kb93zvzb44O4D+SmS17S+ticdElFA5g55l8C62WuV55RZRuaao0ePZs9u9o3Kyv60EUAAAQQQQACBZBOg2p5s1FwIAQQQQAABgwtEREQ0a9bs8uXLqjwbtW80ZPpQVZBNBCwIXL9wPTpK/22lubxzWzjw5uWbq2esOrjpgO6a7xYOTOpdyTkwLzNldFWO5rpp30NrOjCJsmjVq/XTiGezhsdjbZ/g20Hbl2yT30XKFZUFvuu0rGMaZFwjNDhMFUmUzbuBd4qWL5Yop+Ik1gvIDBIWHPrT2p+Uh8hcIzPOwYMHnZ35/kMJQxsBBBBAAAEEUliAansK3wAujwACCCCAgDEEXrx44ePjc/LkSVU6sqLFZ8sm6D58qurJJgImgT/9zT59XKpqKVM3ZePejXszhk4/tM0/NjZWGU/xdvIPzCNnNmuydnV3dUjvEPMiRtVZ9x8BJHUWHYd0LFym0LLJP/zxyx+q8VjevHzm0kif4bVb1J6ycWq6dOlMnR+HPDK1E7HxMuZlIp6NU1kpIDOIzCPyFdrxfceVh8iMI/POzp0706dPr4zTRgABBBBAAAEEUlAgbQpem0sjgAACCCCAgDEEpL7ZtWvXn3/+WZVO8UolpAQmFT1VnE0ELAvI0urmOsjK3dpdstDEoCYD/bf+Yk2p3cXN5Z12jWbunKU9T6JHUmRgEY+eWJPI86fPtaV2OTCTk/qVs8mTRdWG1ebvX/D90aXyqHvO/DmtScHU59D2Q5P7/Gstmte+CtV0bLwar16lru9y4jV4m+4s88jXm6bJnKLKQuYdmX2s+R++6kA2EUAAAQQQQACBJBLgv36TCJbTIoAAAgggYEcCQ4YMWbNmjSrhvEXySUEzs3NmVZxNBCwLXAu4dnTnEd0+UijPVySfalfU86jhLYfevHRDFTdtFipdqGzNcvmL5s9XNH/+YvlzF8wtj8oG3dZf19t0VMIbKTWwIDNLlqsyksVYVJG4TRd3V2U8mbOQl6DKbxmArFpzYt/x00dOnT58OvhOsHJIuu0ff9heskopnz4+cXuzZnfT7Sbl2gpvl9fdZU1Q3p5qTTf6JIWAzCYyp/R6+8Nbl28qzy+zj6en58yZM5VB2ggggAACCCCAQEoJUG1PKXmuiwACCCCAgEEEJk+ePGuW+jFhjxwes/fMcTNT8DJI5qSRNAILxs03d+K6PvW0u1Z9s/KvX//SxiUiT0l3G9M9vg9K657qDYIpNTArq+3murl6/KvanlJZyNcq8rtNv7Yif/f63RP7T/hvPSgLibyIfmHuXvy6+6ip2m7uw0e+axn8La+RMEeY2uNyW2Vm+bBmj5D7Icqxyhzk5eU1ZswYZZA2AggggAACCCCQIgKsJJMi7FwUAQQQQAABgwgsXbp07NixqmScXJxm7Z6Tq0AuVZxNBF4rsH7OOv9t/ua6ten7T+1V9WvXyl2qSNxmnwl9xywYa67U/izime5RiRhMqYE9efQk8HzgaxM5feS0bp8c+XIo4ymVhXIM8mHSsmfL6T/O/OnBvg8/7ZU+g/4i3WeOnjEdladwHt1/WHPt7FVTHxq2KCA/DDK/yCyjGrzMRDIfqYJsIoAAAggggAACyS/As+3Jb84VEUAAAQQQMIjAjz/+2Lt3b1UyGRwzfLttepGyRVRxNhF4rYCU2mcOm2GuW4nKJYtXLK7aK6/0VC0rEdfBKYtT9096qDorN1XPxip3JUo7ZQe26bsNw2ePtJBITEzMtu+36naoWLuiKZ7UWcjLVwOOnzNdztSo0fQt3Vq5BHt91rt64xrydLOps6kRHvpYFhSS9YIk4uDgULFupSM71C8AuHnpZnRUtHxMmY6iYXMCMr/ILCOvapBbqRy8zEfZs2d/7733lEHaCCCAAAIIIIBAMgtQbU9mcC6HAAIIIICAQQSOHj3arl27ly9fKvNJmzbtl6snVlBU65R7aSNgTuDS6Yvff7HYwlPtcmCXkV20hz+891AblEjxSsVlcXbdXXHB3/b+amGv9bvkDaKu/17oPO7YlB3YLr9d/ScN0C1Yxw3v0Db/B3cf6KZZqV5lUzyps5BvSsa211n9Y+rmb+q0rGMahqohC7sXq1Ds4qmLqrhspkn7v3+5W61hNW21XT6y1s1e6ztC52dJebaN8zcsn7JMGZF2u0HtOw/3VQXZTBEBmWW+XPXVmA9Gv3r1yjQAubkyK8l7U2vWrGkK0kAAAQQQQAABBJJZgGp7MoNzOQQQQAABBIwgcPXq1RYtWjx7pl6LY9T80XVb1TVChuSQeALyNPH+Dfu053v+LOr6hcDAgMBr567euXZH20EZqd+mfv02DZSRuLa5inp4aLi2sykiFbp96342bSakcf389XI1y2nPkLIDi3wS+VXPL75Y+ZVDep2/7d+5dnvWcP1XSnqXLKhcSSaps5B3KWvpJPKn/x8Wqu3SITI8UvfA7Lmzm+JNOjf9btz8pxFPTZG4hnyv06h9I6+8/1owR9lH3tO78NMF4WH/+hGSx+Gb+jZTdqOdsgJ1W9cbOW/UlH6TlcOQWUnmpuPHjxcqVEgZp40AAggggAACCCSbgM7fv5Pt2lwIAQQQQAABBGxR4MmTJ1LOCA0NVQ2+9+d95KWUqiCbCBzddVR+J8RBXo04ct5o3TNIuTaTU6Znkeovfq6evSrPZWfLmU17lDwA+0X3CbKGiXaXRGJjY3XjadP976FpZYfZI2eN+368dwnvuKCMRMYj7WQbmHIwyvb+jfujnkdPXj9FtWqKrLXyUcP+wXeClZ1N7Y5DOpra0kjqLLzyerl7eYQG/euNl3LdTd9tlGp7xTqVlIMxtc/+fvb21dumTVNDVvTOmCmjadPFzaVN/7YrpvqZInGN50+fD2w8YMTcUVXqV1Htks1D2/3lx0PWvlfteq9HCw8vD1WQzZQVaN3bJzQodNHnC5XDkLlJZqhjx45lyZJFGaeNAAIIIIAAAggkj4D+fzYkz7W5CgIIIIAAAgjYnIA8FNypU6eAgADVyNv2f7/n+A9VQTYRSLiAYyZHWTJCCu66p5LFi4qU03lJgPygDm426P7N+6qjZOGXz3w/3bNqtypu2nxq5u2pWbNlNfVRNs4e+7t96Q9qZXqraa4m9VzrDHinf9zeZBuYcjCqtqyj0qaoz4Tun+9Y9qO8E3XlNyuGvje4S2Vfc6X27LmyN+38r8e3kzoLOb9PHx/VsGXzRfSL4a2GyXIuUhlX7pVvSg5uPjCoyQBl0NRu3vVdUzuu0WloZ92fnBsXb8idGtZyqN/Xy+WE508GHNl5ZO2sNb6VOo9oPVxbak+XLh1ryKhsU8mmzDsy+6gGIzOUzFPKRWZUHdhEAAEEEEAAAQSSToBn25POljMjgAACCCBgQIFx48bJy1FVickqH8NmDVcF2UQg4QJOLk4zdszSXarFdPLilUr89etfpk1T4/Jfl1sVbFGxTsV8xfLLY87yCs37N4NO7D8e8yLG1EfbiHwcoQ1KJHfB3Bf+vKC7S4JSHdY+oJ08AzM3pLh48O2gXX475bflbnF75X/F6TOkV/VM6ix8+rbZvHCzVk/Wipk2cKqs6FKmRpkc+XPKvxiQXP70/9PcUvJyi1t+2Eo1eCm1y5skBjb6SPefLMi3EdqF3VVniNv06esjD87r7iKY4gLycys/Pwc2HVCOROYpma0mTZqkDNJGAAEEEEAAAQSSQSCN7l89k+HCXAIBBBBAAAEEbE5g7dq1HTp0UA27eMXiCw8tVi7goOrApj0IyFLXHcq0S9xMZZkReVum/IBZPu2tK7e6VvE1t5C35WO1e6Wq+0v4IW3853U/jev4iTauipSuVnrJrz/EBZNhYNXS6ayFIl9OyNcP8f1LvlS9R+kt15MMWVy/cL1fvT6hwerFqVS2FjadsjjN2ze/ROWSun1WT181a4T+OvW6/VXBZl2aj1/yqTyGr4qzmXoEnj973qd2L+33YWvWrGnfvn3qGScjQQABBBBAAAF7EOBvjfZwl8kRAQQQQACBRBD4888/e/TooTqRrLk8dcs3lNpVLGwmUECWGu8xruf6gI2vLbXLhfIWzvv58gnxvWLp6mWKli+mPUoWXteuAi/d6rdtUM+nvra/hUjyDEw7gCoNqspLFLRxCxH55ylDpg/V7ZAMWRQoXmDe/u90l3zRHZIqmDFzxpm7ZpkrtUvnjkM7TfD7QvvYvuo8upvvdW9BqV1XJlUFZQ6Smcjd0101KpmzZOZSBdlEAAEEEEAAAQSSVIBqe5LycnIEEEAAAQQMIhAUFNSyZctnz/71LkqH9A5TN031yuOP2ONqAABAAElEQVRlkCRJIxUIyNLhbfq1XXtufZ8JfaWKauWIareo03/iR7K4tpX9ZcmRBQcXlqqq/yj05TOXtOeRk3+1emLNZjW1uyxEkmFgulfv/kkPKTFb8zh2mjRppOfEtZNVL1NVnjYZsihYsuD8/d9ZXjJIOSRTO1/R/NN/nFn2rXKmiG6jSaemiw4tLvtWWd29ukFZxUjWBP9k8ThrGHXPQDA5BWQmmrp5msxKyovKnCUzl8xfyiBtBBBAAAEEEEAgSQWoticpLydHAAEEEEDACALR0dE+Pj63b99WJTP6uzFlasSjeqU6nE0EZNkWWQ9dforqtKrbbUz3pb8t+/HmzpFzR+X2zh1fnK6ju224uKlFjxbpHMzW3KWg/G6391adXjN24SfypHOFtyvqXmXfhn268X++XtryjdR2ZWkRZ1dn3T7aYDIMTHtRqaF/PG3w8hN+VRtWtQBS7Z1qfidXSM/XFpSTIYuCpQotOvT9unMbpPpv7p20pkwdMzo282224JdFG85vrFS3kiluoVGySqnFh5fI7RMTy8+5y+P8w2aN2HFrl/wTAZG0cE52pSoB+SSRWUk1JJm5ZP6SWUwVZxMBBBBAAAEEEEgiAdZtTyJYTosAAggggIBxBHr27Ll06VJVPu0/7mBu6QlVTzYRSE6BoFv3A04E3Ll25+71uw/vPsie2zNfkXz5iv7zW162af3z75bH/PLly/DQ8Mchj+Xlq8+fPpdCfIaMju5e7tlyZjP3kHjyDEw77IjwiJMHTl48dSHsQVhYcJh0yJ47e8GShWq3qC2j1fa3HEmeLOSts2eP/R18O/jB3QcP7z14cPehRGS02XJk85A/c2aTp+Ct/8JDm5HcspMHT146dTH0QaiYvIiK9szrlTNfzpwFcubyzl2sQjGK7Fo0W4nMGDp97aw1qtHKkjJLlixRBdlEAAEEEEAAAQSSQoBqe1Kock4EEEAAAQSMIzBr1qzBgwer8pGHQ2fump1YhUvVydlEAAEEEEDgzQTkm7DBzQYd33dcdfjMmTM//vhjVZBNBBBAAAEEEEAg0QWotic6KSdEAAEEEEDAOAL79u1r0qSJFC+UKeUplOeH35e7uLkog7QRQAABBBBIDQLhYeHdq3W9ffVfq5/J18N79uxp2LBhahghY0AAAQQQQAABAwtQbTfwzSU1BBBAAAEEEiRw5cqVqlWrhoX9s/SE6ZdTFqclv/3gXcLbFKGBAAIIIIBAqhIIPB/Ys0b3yCeRylG5ubkdP368cOHCyiBtBBBAAAEEEEAgcQV4S2rienI2BBBAAAEEDCIQHh7esmVLVald1jL+YtVXlNoNco9JAwEEEDCogMxTMlup1t+XGU3mNZndDJo0aSGAAAIIIIBAqhCg2p4qbgODQAABBBBAIFUJvHr1qlOnTgEBAapR9Z/4Ua3mtVRBNhFAAAEEEEhtAjJbyZylGpXMazK7yRynirOJAAIIIIAAAggklgDV9sSS5DwIIIAAAggYR2DKlCk7duxQ5dOoQ+Muo7qqgmwigAACCCCQOgVkzpKZSzU2md1kjlMF2UQAAQQQQAABBBJLgHXbE0uS8yCAAAIIIGAQgV9//bVOnToxMTHKfIpXKrHQf1HGTBmVQdoIIIAAAgikZoHnz573qdP7wh/nlYN0cHDw9/d/6623lEHaCCCAAAIIIIBAoghQbU8URk6CAAIIIICAQQRkWdvy5cvfvHlTmY+7l8fyE36euT2VQdoIIIAAAgikfoHgO8Fdq3QJDQpRDjVfvnynT5+W96Yqg7QRQAABBBBAAIGEC7CSTMINOQMCCCCAAALGEejRo4eq1J4uXbopG76m1G6ce0wmCCCAgD0JyPwls5jMZcqkZabr2bOnMkIbAQQQQAABBBBIFAGq7YnCyEkQQAABBBAwgsDcuXO3bt2qyqTX573L1SynCrKJAAIIIICArQjILCZzmWq0W7ZskVlPFWQTAQQQQAABBBBIoAArySQQkMMRQAABBBAwiID8m/rq1atHRUUp86nSoOrsPXPSpuXreaUKbQQQQAABGxN49erVoCYDT+w/rhy3o6PjsWPHZP00ZZA2AggggAACCCCQEAGq7QnR41gEEEAAAQQMIhAZGVmxYsVLly4p83HL7rbq9GqPHNmUQdoIIIAAAgjYokDI/YedyncMexCmHHyxYsX++OMPJycnZZA2AggggAACCCDwxgI8qvbGdByIAAIIIICAcQT69++vKrVLbp/7fUGp3Tj3mEwQQAAB+xaQGU3mNZXBxYsXZQZUBdlEAAEEEEAAAQTeWIBq+xvTcSACCCCAAAIGEfD7zy9VMr4ju1RvVF0VZBMBBBBAAAHbFZB5TWY31fh1J0FVHzYRQAABBBBAAAErBVhJxkoouiGAAAIIIGBMAXmkvVKlShEREcr0Slcvs9B/kYODgzJIGwEEEEAAAVsXiImJ6VOn99ljfysTcXZ2lvVkihYtqgzSRgABBBBAAAEE3kCAavsboHEIAggggAACBhGQd6LKm1Hl/ajKfJxdnVeeWp0zf05lkDYCCCCAAALGELh3417nCh0jHv/ra2Z5V6q8MVXem2qMHMkCAQQQQAABBFJKgJVkUkqe6yKAAAIIIJDyAsOHD1eV2mVM474fT6k95e8NI0AAAQQQSBoBmeNkplOdW2ZDmRNVQTYRQAABBBBAAIH4ClBtj68Y/RFAAAEEEDCIwNatW+fOnatKpk2/tvV86quCbCKAAAIIIGAkAZnpZL5TZSRzosyMqiCbCCCAAAIIIIBAvARYSSZeXHRGAAEEEEDAIAI3b96UfzUfFhamzKdwmcJLjy1zzMi/o1eq0EYAAQQQMKBA1POoHtW7Xfn7ijI3Nzc3ecg9X758yiBtBBBAAAEEEEDAegGebbfeip4IIIAAAggYRCA2NrZ79+6qUnvGzBknrp1Mqd0g95g0EEAAAQQsCsh8J7OezH3KXjIzyvwos6QySBsBBBBAAAEEELBegGq79Vb0RAABBBBAwCACCxcuPHDggCqZEXNGFiheQBVkEwEEEEAAAaMKyKwnc58qO5kfZZZUBdlEAAEEEEAAAQSsFGAlGSuh6IYAAggggIBBBGQNmdKlSz958kSZT5NOTSf4faGM0EYAAQQQQMAeBD7r8umeVbuVmWbJkuXs2bOsJ6M0oY0AAggggAACVgpQbbcSim4IIIAAAggYRKBx48Y//fSTMpkc+XKs/mutUxYnZZA2AggggAAC9iAQ+SSyY9n292/eVybbqFGjvXv3KiO0EUAAAQQQQAABawRYScYaJfoggAACCCBgEIElS5aoSu2S2NhF4yi1G+QGkwYCCCCAQDwFZAaUeVB1kMyVMmOqgmwigAACCCCAAAKvFaDa/loiOiCAAAIIIGAQgTt37gwbNkyVTIueLau9U00VZBMBBBBAAAH7EZB5UGZDVb4yY8q8qQqyiQACCCCAAAIIWBag2m7Zh70IIIAAAggYR6B3796PHz9W5uOZ2/PjbwYrI7QRQAABBBCwQwGZDWVOVCYuM6bMm8oIbQQQQAABBBBA4LUCVNtfS0QHBBBAAAEEjCDg5+e3a9cuVSZjFo51dnFWBdlEAAEEEEDA3gRkNpQ5UZW1zJsye6qCbCKAAAIIIIAAAhYEqLZbwGEXAggggAACBhG4d+/e4MHqZ9ibdWn+VtOaBsmQNBBAAAEEEEiYgMyJMjOqziGzp8yhqiCbCCCAAAIIIICAOQGq7eZkiCOAAAIIIGAcgX79+oWFhSnz8cjhMXSGeg13ZQfaCCCAAAII2JvAkOlDZX5UZi2zp8yhyghtBBBAAAEEEEDAggDVdgs47EIAAQQQQMAIAqtXr962bZsqk9HfjcmSNYsqyCYCCCCAAAL2LODi5iLzo0pA5tA1a9aogmwigAACCCCAAAK6AmliY2N1dxBEAAEEEEAAAQMIBAcHlyxZMiQkRJlL445NvljxpTJCGwEEEEAAAQTiBD71Hb939R6lhoeHR0BAgKfnv16jquxAGwEEEEAAAQQQiBPg2XZ+EhBAAAEEEDCyQP/+/VWldndP92EzWUPGyDed3BBAAAEEEiIgs6TMlcozyEwq86kyQhsBBBBAAAEEENAVoNquy0IQAQQQQAABIwhs2LBh06ZNqkxGzhvl6pFVFWQTAQQQQAABBOIEZJaUuVKlIfOpzKqqIJsIIIAAAggggIBKgJVkVCBsIoAAAgggYBCB0NDQ4sWLP3jwQJlPg/cbTlo7WRmhjQACCCCAAAJagbHtx+zfsE8Zl5Vkzp8/7+7+r8felR1oI4AAAggggAACPNvOzwACCCCAAALGFBg/fryq1O7q4TpizkhjZktWCCCAAAIIJKqAzJgybypPKa9CkblVGaGNAAIIIIAAAgioBKi2q0DYRAABBBBAwAgCZ86cWbhwoSoTKRy4ZXdTBdlEAAEEEEAAAa2AzJjar6hlbpUZVtuZCAIIIIAAAgggECdAtZ2fBAQQQAABBAwoMHDgwJcvXyoTe/u92u+0a6SM0EYAAQQQQAABCwIyb8rsqewgc6vMsMoIbQQQQAABBBBAQClAtV2pQRsBBBBAAAEjCKxevfrw4cPKTDI4ZhgyY6gyQhsBBBBAAAEEXisgs6fMocpuMsPKPKuM0EYAAQQQQAABBEwCVNtNFDQQQAABBBAwgkBkZOTIkerF2TuP8M3tndsI6ZEDAggggAACySggs6fMoaoLyjwrs60qyCYCCCCAAAIIICACVNv5MUAAAQQQQMBQAl999dWdO3eUKXnl9eo6upsyQhsBBBBAAAEErBToOqqbzKTKzjLPymyrjNBGAAEEEEAAAQTiBNLExsZigQACCCCAAALGELh8+XLp0qWjo6OV6UxaN6VB2wbKCG0EEEAAAQQQsF5g/8b9Y9uNVvbPkCHD2bNnixQpogzSRgABBBBAAAEEeLadnwEEEEAAAQSMIzB48GBVqb1yvcqU2o1zg8kEAQQQQCAlBGQmlflUeWWZbWXOVUZoI4AAAggggAACIkC1nR8DBBBAAAEEDCKwY8eOXbt2KZNJly7dsFnDlRHaCCCAAAIIIPAGAjKfyqyqPFDmXJl5lRHaCCCAAAIIIIAA1XZ+BhBAAAEEEDCCQFRU1JAhQ1SZvD/gg4KlCqmCbCKAAAIIIIBAfAVkPpVZVXWUzLwy/6qCbCKAAAIIIICAPQtQbbfnu0/uCCCAAALGEZg+ffqVK1eU+bhld+v1WW9lhDYCCCCAAAIIvLGAzKoytyoPl5lX5l9lhDYCCCCAAAII2LkA1XY7/wEgfQQQQAABIwjcvn174sSJqkw+mjzA2dVZFWQTAQQQQAABBN5MQGbV/pM+Uh0r86/MwqogmwgggAACCCBgtwJU2+321pM4AggggIBxBEaMGBEZGanMp2SVku92e08ZoY0AAggggAACCRR4r3sLmWGVJ5H5V2ZhZYQ2AggggAACCNizQJrY2Fh7zp/cEUAAAQQQsHWBQ4cO1alTR5XF0t+WlapaShVkEwEEEEAAAQQSKHDu+LkeNbqpTuLv71+7dm1VkE0EEEAAAQQQsEMBnm23w5tOyggggAACxhGQb80//vhjVT7y5B2ldpUJmwgggAACCCSKgMywMs+qTiVzMc+xqUzYRAABBBBAwD4FqLbb530nawQQQAABgwisW7fu9OnTymScXJy0q8oqO9BGAAEEEEAAgYQIyDwrs63yDDIXy4ysjNBGAAEEEEAAAfsUoNpun/edrBFAAAEEjCAQExPz6aefqjLp/Xkfd093VZBNBBBAAAEEEEgsAZlnZbZVnU1mZJmXVUE2EUAAAQQQQMDeBKi229sdJ18EEEAAAeMILFu27PLly8p8chfM3faj95UR2ggggAACCCCQ6AIy28qcqzytzMgyLysjtBFAAAEEEEDADgWottvhTSdlBBBAAAEjCERFRX3xxReqTORROwcHB1WQTQQQQAABBBBIXAGZbbWPt8u8LLNz4l6IsyGAAAIIIICAbQlQbbet+8VoEUAAAQQQ+K/AggULbt26peQoWKpQow6NlRHaCCCAAAIIIJBEAjLnysyrPLnMyzI7KyO0EUAAAQQQQMDeBNLw5nR7u+XkiwACCCBgAIHIyMiCBQsGBwcrc5m6+Zs6LesoI7QRQAABBBBAIOkE/Lf5j/QZrjy/p6fntWvXnJz+9Q5VZQfaCCCAAAIIIGBsAZ5tN/b9JTsEEEAAAWMKzJo1S1VqL1mlJKV2Y95sskIAAQQQSK0CMvPK/KscnczOMkcrI7QRQAABBBBAwK4EeLbdrm43ySKAAAIIGEHg0aNH3t7e8qcymTl751ZtWE0ZoY0AAggggAACSS1wfN/vAxsPUF4la9asgYGB8qcySBsBBBBAAAEE7ESAZ9vt5EaTJgIIIICAcQSmTp2qKrVXqluJUrtxbjCZIIAAAgjYjoDMvzILK8crc7TM1MoIbQQQQAABBBCwHwGebbefe02mCCCAAAJGEAgKCipUqJCs265M5vsjS8rUKKuM0EYAAQQQQACB5BH4+7e/PqzVU3ktWbf96tWrXl5eyiBtBBBAAAEEELAHAZ5tt4e7TI4IIIAAAsYRmDRpkqrUXuvdtym1G+cGkwkCCCCAgK0JyCwsc7Fy1DJTy3ytjNBGAAEEEEAAATsR4Nl2O7nRpIkAAgggYASBmzdvFi1aNCoqSpnMylOri5QtoozQRgABBBBAAIHkFLh05pJvxU7KKzo6Ol66dClfvnzKIG0EEEAAAQQQMLwAz7Yb/haTIAIIIICAcQQmTJigKrW/064RpXbj3GAyQQABBBCwTYGi5YrKjKwcu8zXMmsrI7QRQAABBBBAwB4EeLbdHu4yOSKAAAIIGEFAHpErWbLky5cvTcmkS5du7bn1+Yrw3JyJhAYCCCCAAAIpI3Dz8s32pT5QTdMBAQHyj9JSZkBcFQEEEEAAAQRSQoBn21NCnWsigAACCCAQf4HPP/9c+d/wcoLm3d6l1B5/SI5AAAEEEEAg8QVkRm7etbnyvDJry9ytjNBGAAEEEEAAAcML8Gy74W8xCSKAAAIIGEEgMDCwSJEiymp7+gzpN13a7JU3hxHSIwcEEEAAAQRsXyDo1v02RX1eRL8wpSL/Cu3y5cve3t6mCA0EEEAAAQQQMLYAz7Yb+/6SHQIIIICAQQSmT5+uLLVLVj5921BqN8jdJQ0EEEAAAUMIyLwss7MyFZm7ZQZXRmgjgAACCCCAgLEFeLbd2PeX7BBAAAEEjCAQEhKSL1++p0+fmpJxSO+w9dr27LmymyI0EEAAAQQQQCDFBR7cfdCqYIuYFzGmkWTOnPnmzZseHh6mCA0EEEAAAQQQMLAAz7Yb+OaSGgIIIICAQQTmzZunLLVLVk06NaXUbpC7SxoIIIAAAgYSkNlZ5mhlQjKDyzyujNBGAAEEEEAAAQML8Gy7gW8uqSGAAAIIGEHg2bNn+fPnf/DggTKZNX+vK1iyoDJCGwEEEEAAAQRSg8C1gGsdyrRTjiR79uw3btzIlCmTMkgbAQQQQAABBAwpwLPthrytJIUAAgggYByBZcuWqUrtNZvXotRunBtMJggggAACxhKQOVpmamVOMo/LbK6M0EYAAQQQQAABowpQbTfqnSUvBBBAAAEjCLx69erbb79VZeI73FcVYRMBBBBAAAEEUo+A74guqsHIbC5zuirIJgIIIIAAAggYT4Bqu/HuKRkhgAACCBhHYPPmzVevXlXmU6pqqQq1KyojtBFAAAEEEEAgVQlUeLuCzNfKIclsLnO6MkIbAQQQQAABBAwpQLXdkLeVpBBAAAEEDCIwbdo0VSadebBdJcImAggggAACqU9A+3i7dk5PfaNmRAgggAACCCCQUAGq7QkV5HgEEEAAAQSSSMDf3//48ePKk+cplKdu63rKCG0EEEAAAQQQSIUCdVrVzVs4r3JgMqfLzK6M0EYAAQQQQAAB4wlQbTfePSUjBBBAAAGDCEydOlWVSadhvmnTMnerVNhEAAEEEEAg1QnIfN1xaGfVsLQzu6oDmwgggAACCCBg6wJpYmNjbT0Hxo8AAggggIDxBM6dO1emTBnlNO2W3W3b9R8dMzoaL1kyQgABBBBAwHgCUc+jWhZ4L+xBmCm1NGnS/P3336VK/WtJd9NeGggggAACCCBgAAGejzPATSQFBBBAAAEDCsjqrspSu2T4wYB2lNoNeKdJCQEEEEDAoAIya8vcrUxOZnZWb1eC0EYAAQQQQMB4Ajzbbrx7SkYIIIAAAjYvcOfOHW9v7xcvXpgyyZg54/YbO1zdXU0RGggggAACCCCQygUehz5ukf/d50+fm8aZPn36wMDA3LlzmyI0EEAAAQQQQMBIAjzbbqS7SS4IIIAAAgYRmDlzprLULlm16NmSUrtB7i5pIIAAAgjYjYDM3TKDK9OV+X3WrFnKCG0EEEAAAQQQMJIAz7Yb6W6SCwIIIICAEQSeP3+eK1eusLD/LfMqb1rbdHlLrgK5jJAeOSCAAAIIIGBPAnev321TpPWrV69MSbu5ud29ezdjxoymCA0EEEAAAQQQMIwAz7Yb5laSCAIIIICAQQQ2bNigLLVLVg0/aEip3SB3lzQQQAABBOxMQGZwmceVScssL3O9MkIbAQQQQAABBAwjQLXdMLeSRBBAAAEEDCKwaNEiVSbtBnVQRdhEAAEEEEAAAVsR0M7j2rneVnJhnAgggAACCCBgWYBqu2Uf9iKAAAIIIJCsAgEBAUeOHFFesnCZwqWrlVZGaCOAAAIIIICADQnIPC6zuXLAMtfLjK+M0EYAAQQQQAABYwhQbTfGfSQLBBBAAAGDCCxevFiVSevePqoImwgggAACCCBgWwLa2Vw749tWRowWAQQQQAABBHQFeEuqLgtBBBBAAAEEUkBA3o+aO3fu0NBQ07UdMznuurPH2dXZFKGBAAIIIIAAAjYnEPE4olnuJlHPokwjd3d3v3PnDu9KNYHQQAABBBBAwBgCPNtujPtIFggggAACRhDYuHGjstQuKb3TrhGldiPcWnJAAAEEELBvAZnNZU5XGsiMv2nTJmWENgIIIIAAAggYQIBquwFuIikggAACCBhEQPvOtFa9WhskN9JAAAEEEEDAvgW0c/rChQvtm4TsEUAAAQQQMKAA1XYD3lRSQgABBBCwRYELFy4cPnxYOfJCpQuVqV5GGaGNAAIIIIAAAjYqIHO6zOzKwcu8L7O/MkIbAQQQQAABBGxdwMHWE2D8CCCAAAIIGENA78F23o9qjHtLFokmEPYg7G7g3TvXbt+5dif2VWzuQnny/PM7t6tH1kS7RjxPdOPi9XvX7z2891B+R0dF5/bOLaPKWziPR45s8TyTLXWPiYm58teVB3eC4xKXoWfLme2f37myFylXxMGB/8SwpbvJWJNToFUvn28/nqa8osz+06dPV0ZoI4AAAggggIBNC/CWVJu+fQweAQQQQMAgAlFRUfJ+1JCQEFM+jhkdd97ZnSVrFlOEBgJ2K3D/5v21s1b/+MOP8ppBXQQnF6cyNcp2H9ujfK3yuh2UwdtXb08f8q0yIu3J66fI/+hUQQubl05f3Ldh3/4N++Rsut0yOWXKVzTfe91btPywVQbHDLp9tMGAE+e+//J7bVwiVRtUbf9xB91dloMR4RGf+X4aGxur7Va4TOH+Ez/Sxs1FpMh+8sDJ/Rv3/bLll/DQx7rdXNxd67au26Btw8r1K1tfdte9Kbrnl2DatGldPVw9cni4e7rn8s5VpUFV0TbXmTgCqUrgyaMnzXM3jXr+v3elenh4yLtSHR3j8fmTqjJiMAgggAACCCCgEuDBExUImwgggAACCKSAgLwnTVlqlxE0+KAhpfYUuBNcMpUJXDpzaeU3K/at+/nly5cWhhYZHnls72/yu3L9Kr0+62255i7VrqM7j6jO9jLG0vmVneXJ+m8//uborqPKoLb9LPLZxVMXL56atmzyD74jurTq3TpjpozabqpIaFCodmxxfc6fCHh/wAfp0qVTHfLazUPb/I/s+NcqVaZDnkU8NbVf2zh58OQ3A6cGng+03FOq8NuXbJPf3iW8h88ZWbleZcv94/bq3hRrDpQ+8jVJ9cbVG7z/zjvt3pFCvJVH0Q2BFBGQmV3m911+O01Xl9lf/g7QsWNHU4QGAggggAACCNi0AH8ftenbx+ARQAABBAwioF1GpjXvRzXIvSWNNxfYvXKXb8VOe1fvsVxqV17g5IETfer0GtpiiCzqoownSluGsXjCoval27221K68nKy1MmPo9NaFWu1a8b/6mrKDle3Q4P/P3nnARXV0fThK7wIKAoJdsWBX7CUgih17i11jjy0aNWo0RmOPPcaoiR0bahSNWLA3rKCiYgXEAggoSNXv6L7f5jJ3d9m+d3f/+9vXd+bMmTNnnlnCcHbumeSrJ67KqcxVCws+xq0qUU5NSpnRZ/oo/xEFhtq5xkmZulDHlMQUrlztZTomfPrA6Zl9fxxQr9+dK3fUbh8GQUC9BPi/3/l7APWOCGsgAAIgAAIgAALaJIBouzZpYywQAAEQAAEQkEDg/v37p0+f5jaUrlymWsPqXAnKIGBsBC4evfDz4DnKzZqOh8//9hfl+krrlZOdM73ntD/nrFcujp/8KmnOwNkn956QZl8e+b87jsqjxtVJTU69HHaZK1G0/Dr+9bCmQ4/tVDJkTx3p+w8youi4SujTwwSDGw5cNXWlEn3RBQS0RoB+v9Nvee5wtAegnQBXgjIIgAAIgAAIgID+EkAmGf1dO3gOAiAAAiBgIATWr1/PzIR/8I1RQBUEDJtA1OWoH7pNkZjdhVKN0zWkdCFnxruMhGcJdGnq67hXfBqhW0JLVy7bb3I/fpMSksyMzMmdJ0kLW7t4uFCKdpcSLhbWli8ex1MK8pfPXvLP41PmdMqf7uTqLDvRjQz3ToeEZ67JlCcjjdjIqb0nJWIUK8guxMbEjgkYRZwlqpXyLuVWyp0mTq2v414nPH3xNPopX5OEw5oMWXlstWc5T36reiUEecvCzVkfsib+Nkm9lmENBNRIgH7LM7dH0E5g8eLFahwCpkAABEAABEAABHRFANF2XZHHuCAAAiAAAiDwmUBOTs7ff//NZUEXKgZ+04YrQRkEjIoAJQaZ1HECBbiZWdMdoV2Gd/GqUJKR3zx3c/vSrWcOnmEuAl0zbVXpSqWatG/K6CtR/WXozxJD7X7d/LsM71qrWa1ChQpxzdJtrrtX7dqxfHtqUr6rROlcPE1t/bkNlNOcqy9nOf1d+vlD52hQOfVJLWxXmPzKjCalnh/XZiw/1G5mbtZjbE+6AJai7UwXCqz/s+lg8Iqd9CgAt4mMkKmtN7YrdJ3phGUTzS3zXTCbk51LeeHpwH5SQuKNMzcouw53FHF518pgCyuL0fPHiCUogICgCNBv+VU/rOQ+KEM7gfnz55uZmQnKTzgDAiAAAiAAAiCgBAFE25WAhi4gAAIgAAIgoDYCx44dS0xM5JqjUJq9oz1XgjIIGBWB8H2n3r55y50yXX35w+/TOg7uyBWKy3RUnN771u1bMHK+WEgFCr4vn/Sb6tH2o9uOSMyjMnbhd30m9uWOKC7bOtgOnD6o57heKyYv3/f7XrGcCnQd6IR243ZH7zU1U2YfTslk5I+2J71MvB5+jTu6QmU6e0vn9JkuNnY2i/Yvqd28NiMXVSn+PmbB2IaBjb7vNJG+G+DqkCnKXz9t3XSuUHa5/aAO1rbW0nRofR/eenB48+E9a3bn5uQyalsXbWnWsblPfR9GjioICIEA/ZanH2S6mkLsDO0EaD/Qtm1bsQQFEAABEAABEAABPSWAvO16unBwGwRAAARAwEAIBAcHMzPpOKQTI0EVBIyKwL87/2XmW9e/nrRQu1iz87ed6fC7uCoqUCIUSkrDCBWqvop7tXD0AqaLiYnJzE0/SQu1i5XpHPfkVVPa9m8nlogKL56+UPrm0gtHLlC8njEorXpiz8mPHz9Ka5UtP/vPmYMbDjA6Ti5Oa0/9Li3ULlYmBVIjZbFEVDjw534yywiVrtLzBBVqVBy/dMLOqF01mtRk7FAsnnL386PwjBqqIKArAvzf9fz9gK58w7ggAAIgAAIgAAKqEEC0XRV66AsCIAACIAACKhHIyso6cCBfPIsSQCud01klV9AZBARDIJ53nrp+QAN5vBs0fRBfjW5b5Qvll2xZ+Hd6Wr4z2nQmnQ53t+0n1xFUighPX/9jXb96zIg7ftvOSKRV6b8J3CbK0HJy70muREY5LDjf9xaMKRkdqWntj2sYBVdPV8qBU7GmNyOXWCU1UqYuTCvfLKOgRJXSwS8/sqKePwv5UdSj0C2HlTCILiCgBQL0u575kaT9AO0KtDA0hgABEAABEAABENAoAUTbNYoXxkEABEAABEBAFoHQ0NC0tDSuhl93fyYBNLcVZRAwBgKvYtlbTz3KeMgzcQfnImWqlGU0X8e/ZiTyV9Pepv2z6R9GP6BnQKM2jRihjCodhO8xpgejcP/GfUrzwgglVqs3ruFeOt/0/91+RKImI3z5/OXtC7e5wjbyfUNAXS4du0Sham5fKg+dNaxE2RKMUEaVlKkLo0BmyTgjVL1KN8cuClnCD+4f3HhQdeOwAAKaIEC/6+k3Ptcy7QdoV8CVoAwCIAACIAACIKCPBBBt18dVg88gAAIgAAIGQoD/2HhAjwADmRumAQLKEjCzMGe6Pr7DRn4ZBXG1WadmnuW9uG/K+S5uVbQQsm6fxMtaFbXToHVD/mUMd67ckccOXb/auk9rrub109ffvHjDlUgsH89/P6pdETv5vyTYvmwbY9OxmGOr3vncYBQkVqkLdWSa+MYZBeWqltaW3y0ez/SNvHibLm5lhKiCgEAItOzO/sbn7woE4ircAAEQAAEQAAEQkJ+AMrczyW8dmiAAAiAAAiAAAtIIZGRkHDp0iNvqXsq9ct0qXAnKIGCEBEqU9bibnMqd+N61e7qM6MoPWHN1ROXhc0bQmy9XTsLPrl6zaS05U6lwR6TkM0NmDo26HMkVfvz4iVuVUW7du/XGuRvECpSRPGznsd4T+oglEguM81939eN/jSGxY2py6mXe8XPib877FkRid66QulDHP+es5wrJOA3h4OTAFaql7NfVz6WE6+u4fM9GnNp7km6sVYt9GAEB9RKoUq8K/d6nixzEZmlXQHsDa2uplwOLNVEAARAAARAAARAQLAHlD/sIdkpwDARAAARAAAT0ggD9UZ2eni8ftH+PlnrhOZwEAY0SKFmxFGOfjnKPbjky4lQEI9dolSLCD28/ZIboNa43I5Gz2mNsz5+3/cJ9N+/UXM6+BKRSncpc5X93HOVW+eXnD59HX4/mygP7BHKrMso3ztxgWs3MzToP78II5axSR+rOKPOHYBSUrtLDDUzfO1fleoaA6YUqCGiHAPN7n3YFzNfw2nEDo4AACIAACIAACKiRAKLtaoQJUyAAAiAAAiCgAIGdO3cy2i27I9rOIEHVGAl0kRTYpUTno/xHjGk16tb5Wx8/ftQClxunrzOj0BH1Ju2bMELtVJlYOUXSn91/KmPoE7uOc1uLexWv0aQmVyKjfC2c/VaDcsc7uzrL6CKjiTpSd0aBPwSjoHS1esPqTN+7iLYzRFAVEgH+733+3kBI/sIXEAABEAABEACBggkg2l4wI2iAAAiAAAiAgNoJvHv37siRfFcdUqbpCjUqqn0gGAQBvSPg06Cab0tfiW5fOX5lWNMhrVwDpvWceuDP/dwMDBL1VRFGXsqX+IVMUcxalSzwqjhDB2CZof/d8a8Mg8eCj3FbKX+6/NcvR15kJ+5e2p1rTdEyvzt/CEVtStMv6laUaUp6mZT0KokRogoCAiFAv/fptz/XGdob0A6BK0EZBEAABEAABEBAvwgg2q5f6wVvQQAEQAAEDITAgQMHMjMzuZMJ6MnelsZtRRkEjIrAhN8mFXMvJm3KacmpJ3Yfn/ftL0FlO3apEPTriHkn9pxITUqRpq+cPDEhkenoVkqloDNjTaEqnRCvl/8biGPSo+2PomKYe2Vby51GhrxK4k3cvaRKE+d35w+hEA0Zys7FJZzBf/v6rYwuaAIB3RJgfvvT3oB2CLp1CaODAAiAAAiAAAioQgDRdlXooS8IgAAIgAAIKEkgODiY6emPNDIMEVSNmEAp71J/nt9I/xbIIO5RXMgfIdN6/BDg0rJfnb6rp61S14H3t2/YEK1bKbcC/dGcApNMJjYmVlqOlLBdYVw36PBsmcpluBLZZbVPnM8tJVHNX42IZ+QkKdr+7m2aWAEFEBAaAf5vf/4OQWg+wx8QAAEQAAEQAAEZBExltKEJBEAABEAABEBAEwTevn177Fi+PA9lqpRVKBymCa9gEwQERYDStvxx9s8101Yf3XYkMyPfgyDS/KTc7vTetmRrm2/aDpg6sETZEtI05ZGn8iLC/DPajJ171+79OnweI5RWtbS2XHd6vbRWvrxZp+bUhYuCkslUrluFrxm2M99/XpgwPV+fK8l4n5GTncOVUFnFQ/387tlZ2TSQta01M5DqVVt7WwtLi6zMLK6pdynIy8HlgbKwCNBvf9oDcJ9HoR0C7RMcHR2F5Si8AQEQAAEQAAEQkI8AzrbLxwlaIAACIAACIKA+AiEhIdnZ2Vx7AT2QRobLA2UQ+EzAwclh6u/TDscfmbj8+9KVSssJJS83759NB7tX7hoeckrOLhLV+EFnCysLiZpi4Yf3GXR/qZxv+mJA3FGegpWNVfOgFlzNsOBj/AtjKeJP5/3FapTtPaBXK3G1wAJ/1tSlwInLNiuxu8SBZNuRs9XMwozRzM3JZSSogoCgCDB3pdIOgfYJgvIQzoAACIAACIAACMhPANF2+VlBEwRAAARAAATUQ4D/kLhfd3/1mIYVEDA4AnRaufvo7jujdgXf2U1h96YdmtrY2xQ4S4q5002qqgTcixQtwoyS8DyBkWi5ypxSp/s/I05eZXygEDxXUufrOvyLQ7kKTNne0Z65jpUUXj5TaeL87jQEDcQMrZYqnZp/n/qeMWVXxI6RoAoCgiJA1yAz/vD3CYwCqiAAAiAAAiAAAoIlgGi7YJcGjoEACIAACBgmgcTExJMnT3LnVrFmRa/yXlwJyiAAAnwClMadwu6LQpaEJZ7YdOmvUfNG1/m6rompCV9TJBEF3Ln5GaRpSpRLiLY/VSnoLHEUhYR1/es5uea7BZSSyXAtfPr06Xj+pO2t+7ThKhRYLlSokL0TGwd/odrE+d1pCBqoQGeUUKBvIPi97DQT2ecPBAkIKEeA9gC0E+D2pX0C7Ra4EpRBAARAAARAAAT0hQCi7fqyUvATBEAABEDAQAjs27cvNzdfWgP/7kgjYyCLi2loh4CJiQnlK+83pf/qsDXH3hz/Zce8wL5t7J0c+KNTwH3D3A18uTySIsXYpMkJT1/I7ljYxITyvUh788+My7bGb6WJB/TM95+LU/tO0mlusWbkxduvYl+Jq5TCpUXnfMlnxE0yCo78iT8rYOIyrFFTAq87fwjZFuRvlRJtx9l2+RFCUzcEmJ0A7ROQTEY3K4FRQQAEQAAEQEBlAoi2q4wQBkAABEAABEBAEQKhoaGMekveI+SMAqogAALSCFCeGf/uLX/6e/aBJweDhgXx1U7sPv40+ilfXqCknE95RiehoCPeNRrXCE87I+1dopwnY1CJaus+gdxe6Wnp5w+fE0uO5U8j06xjMyVuIi1XTeGJix2QWOBzK1+dHUJiRyWE/Gg7ffnhVtJNCVPoAgLaJMDfCRw+fFibDmAsEAABEAABEAABdRFAtF1dJGEHBEAABEAABAomQFefnThxgqtHD48jEsQFgjIIKEeAwso/rJ02Y8NMpjslV7ly/AojlKdap0VtRi39XfrD2w8ZoZxVOoEeFxMrp7IMtUq1K5WsWJKrIE4mk5eXd2J3vv+8KJpGRmS2dnN24ncuRyl9qSl1pO5ch6lcqxk7BKOgdPVx1COmb8Va3qo/VcDYRBUE1E6AdgJMMhnaLTAXqqt9UBgEARAAARAAARDQBAFE2zVBFTZBAARAAARAQDKBc+fOvX+f7wa/BoENJatCCgLGR+By2OU2Hq25705lOjCZl2RTaTegfYUa+dIfk/7zB09l95LY6lWhpHPxfEnSSW3n8h0SlQsU0vn6jx8/Fqgmj0Jg/lTsdLZddC/o9dPXk1/9l7WcsrX4BvjKY5DR4Ufbk18nH9uZ7/JVpouMKnWk7owCfwhGQelq+IFwpm/lupUZCaogIEwCzH6Adgu0ZxCmq/AKBEAABEAABEBABgFE22XAQRMIgAAIgAAIqJnAkSNHGIsNWzdiJKiCgNEScHB2oEwg3HfCs4Qnd58oBMS7Fhttj38cr5AFsXLDQPbH89/tR/mxY7G+jAL/zLUMZdlNAb1bcRXo1DxlbydJWP40Mv49WpqamnI15SzT1wweZTwYZaW/ZuB3JOM0BGNfLdVHUTHR1+4xpuoHNGAkqIKAMAnw9wP8PYMwPYdXIAACIAACIAACXAKItnNpoAwCIAACIAACmiXA/OVsV8Suav2qmh0S1kFAfwi4lHDhO8uPn/J1uBLbIuyVmNZ2NlwF+cs9xvZklCkvyt61exihPNXDmw/JoyaPjkdpj+qNqnM1KZlMbk7uqb2fY+7iF3MEXiyXp9BjDDvxBzfvXz99TZ6+XB3qQh25EirzjTMKSleXfLeY6evq6VrXry4jRBUEhEmA9gO0K+D6xuwZuE0ogwAIgAAIgAAICJYAou2CXRo4BgIgAAIgYGgEYmNj79y5w51VvZa+JiYmXAnKIGDMBCj5STH3YgwBRYO8D2+xqdUp5MrYlLNavlr5un71GGWKticmJDJC2VU6da5c7nhpZpmE7NdORYRuOZz2Nk2s71neq0q9KuKqooX2gzrYOtgyvTb8/CfF9BmhjCopUxdGgcyScUaolurmBX9fC2e/D2g/sAOStqsFL4xogQDtB2hXwB2I9gy0c+BKUAYBEAABEAABEBA+AUTbhb9G8BAEQAAEQMBACPAPqTVsjaTtBrK4mIZaCBQqVMi/uz9jKnRLKJMjhVHgVl/FvYq6FMmVULlkxVKMRP5q/yn9GeW3b94OaTTo+cPnjFxa9X3a+2UTlkprVU7u183P1Oy/LDGUEX7puCVcU6165cs2w22Sp0xXznYf04PRjDgVMaH9uA/pHxi5xCqpkTJ1YVrJLBlnhCpWafp/zlm/etoqxg5F9jsP78IIUQUBIRPg7wr4Owch+w/fQAAEQAAEQAAEiACi7fgYgAAIgAAIgICWCPD/Zm7QGgmFtQQfw+gLgYCeEsLEPw+aE309usAp0H2qP/aaxoSDLSwt/Lr6FdhXmgKdbe84pBPTStnkhzYefI+XIpxRo+rzB88mth9Pmej5TapIHJwcGrXJl1OemXVg3zaq2Ke+A6cNKlu1LGOErrEd6Tc8JTGFkTNVUiA1UmbkZJDMMkIVq1dPXu1X55v1s//g2xk1f4yzK3vPLV8NEhAQDgH+roC/cxCOt/AEBEAABEAABEBAIgFE2yVigRAEQAAEQAAE1EwgJyfnxIkTXKMValR0Ll6UK0EZBECgct0qLTp/zXDIyswa1mTIojELXzx9wTSJqxTbHdJo8O0Lt8USUaFlzwB+UhRGR3Z1/NIJnuU8GZ3PAeWvhx/ZGkqZ3JkmUZUuL6UQcO/qvW6euylRQUVhq96B0ixU9a1aomwJaa1yys0tzOdsnWtmbsbo3716d2iTITfO3mDk4io1kQKpiSWiApkig2SWkcuoUsYe5k3fc9D3LleOX6bMOXOH/Nzeq+3oliMf3nrAN1KjSc2gYUF8OSQgIGQCtCugvQHXQ9o50P6BK0EZBEAABEAABEBA4AT+ewRV4I7CPRAAARAAARDQawLnzp179+4ddwoNA5FGhssDZRD4H4FJK76ncGp6WjqXCAXc96zZHbJuX4PAhiUrlizu5Vbcy5Uyg8c/jo9/HBd9/f69CDa8S929a3lP+G0i144SZSsbq3nB80f5j+QmRic7Ge8zfuo/i1K4UF4XSlbjUsLVwsoiLiY2NiaWjrTHRD5KfpXvSLuJqUlebp4SDkjs0rhdYxt7G4aSSLN1H6mBeImmpAnL+ZT7Ye1UCmp/+vSJq0OzG958GH0D0TyouVtJd9Hdtq/jXic8exEeEk7T5yqLypQjiEyRQX6TDEk3byXzwFSsWXFRyGIaVIZxNIGAMAnQ3oB7tzDtHGj/0KJFC2F6C69AAARAAARAAAT4BBBt5zOBBARAAARAAATUT4D/MHgDJG1XP2ZYNAQCRd2KLtizcGLHCVkfspj55OXlnTt0lt6MXGKVgvLLj6y0sbOR2KqQkE6brjv9x5hWo/n3o1IIPuSPkAKt0cnu+bt+XTllxbP7zwpUlkdBlCHn4MaDjDLF9Fv2CGCESlfbDWhPXyHM6jeT/z0BRdW3LNoij2VyafbmOWr0Svag9BXLymOr7R3tZauhFQSESYD2Bn/N38T1jfYPiLZzgaAMAiAAAiAAAgIngEwyAl8guAcCIAACIGAgBJhoO6W28GngYyBzwzRAQN0EKFv6skPLVckA4+rpuvLfVUWKFlGXa2WqlP3j7J/8VOby2KfI+OIDS5u0b1qtYXV59OXUad1HQnL2+q0aqHHW5AlFyZccWOrg7CCnV4wadaTu2gm101cag2cMoWVCqJ1ZBVT1iADtDZj/9DH7Bz2aC1wFARAAARAAAeMkgGi7ca47Zg0CIAACIKBVAnFxcVFRUdwhfVv6mpiYcCUogwAIcAnUbl77wJN/vp093N5JsTgvncWmhN3rTq939SzONah62aO0x+ZrW8ctGU8pXOS3Vr5aeToXXz+gPnXxaVBN/o4FatZqVovS1zBqgWpKI8M1S4dtd0fv7Ty8i0K5WUiZulBHLTzHQ9l+AnoG7IgMHvbTt/TdBtd5lEFAvwjQ3oB2CFyfaf9AuwiuBGUQAAEQAAEQAAEhE0AmGSGvDnwDARAAARAwEAL8g2laCD8ZCDtMw4gJ0AHPQT8O7jmu1541e7Yv3fr2zVvZMCj03G1kt45DOzkoGKCXbZbbampq2mtc74BerXav3nVyzwnZaWEoJU6fid/0GNtD/NVatYbqjLZTOLtV71ZbFm4We0hpc5p0aCquqrFASKes/iFoaNC+dXspObvstXAs5kgp3Tt/24W571GN/tD5fSdXZydXJ/fS7k3aNfENqI8guxrxwpRuCdAO4cSefNeq0y5i6NChuvUKo4MACIAACIAACMhJoBBz65Gc3aAGAiAAAiAAAiAgP4HOnTuHhIRw9Q/HHaFIHFeCMgiAgAwCdEvqs+indCfqiycv4p98/vdN/OsixRzdStJ1qcXp7VHGw6dhNYqGyzCi9qbHdx6dO3z+5fOEpJdJlNL9w/sMRxcnCgHTDaKN2zauVKeyQofB1e6ehgx+/Pjx5tkbEaci3rx4k5SQKMplT/9Bc3YrWsy9WJ0WdWo0qVm4MJ6g1RB+mDV8AvQz1bZEvruOg4KC9u3bZ/gzxwxBAARAAARAwCAIINpuEMuISYAACIAACAiYQG5urpOT07t378Q+0nnPLde2iqsogAAIgAAIgAAIgICYQN9afR7eeiCu2tnZJScna/nbRPHoKIAACIAACIAACChEAKdOFMIFZRAAARAAARBQmMCtW7e4oXbq3zCwocJW0AEEQAAEQAAEQMA4CDD7BNpF0F7COKaOWYIACIAACICA3hNAtF3vlxATAAEQAAEQEDiB8+fPMx7S9Y+MBFUQAAEQAAEQAAEQEBGo3bwOg4K/l2AUUAUBEAABEAABEBAIAUTbBbIQcAMEQAAEQMBgCZw7d447N0pnXMW3KleCMgiAAAiAAAiAAAiICVStX5W5/ADRdjEcFEAABEAABEBA4AQQbRf4AsE9EAABEAABvSdw4cIF7hzKVStvY2fDlaAMAiAAAiAAAiAAAmICtE8o61NOXKUCou1cGiiDAAiAAAiAgJAJINou5NWBbyAAAiAAAnpP4OnTp/Hx8dxpVG9UjVtFGQRAAARAAARAAAQYAjUaV+dKaC9BOwquBGUQAAEQAAEQAAFhEkC0XZjrAq9AAARAAAQMhAD/MFr1RjUMZG6YBgiAAAiAAAiAgGYIVGuYL9pOg/B3FJoZGVZBAARAAARAAARUIoBou0r40BkEQAAEQAAEZBPg/21crSHOtstmhlYQAAEQAAEQMHYC1Rsh2m7snwHMHwRAAARAQE8JINqupwsHt0EABEAABPSDABNtd/V0dfUsrh+uw0sQAAEQAAEQAAEdEaDdgksJV+7gzI6C24QyCIAACIAACICAcAgg2i6ctYAnIAACIAAChkYgNTU1KiqKOyv+UTVuK8ogAAIgAAIgAAIgICLA7BloR5GWlgY4IAACIAACIAACAieAaLvAFwjugQAIgAAI6DGBS5cuffz4kTsBfhpWbivKIAACIAACIAACICAiwETbaUdx8eJFwAEBEAABEAABEBA4AUTbBb5AcA8EQAAEQECPCZw7d47xnvnLmWlFFQRAAARAAARAAAREBPh7BiSTwWcDBEAABEAABIRPANF24a8RPAQBEAABENBXAsxfxda21mV9yunrZOA3CIAACIAACICAFgnQnoF2DtwB+d/ic1tRBgEQAAEQAAEQEAIBRNuFsArwAQRAAARAwAAJ5ObmXrlyhTuxqvWrmpiYcCUogwAIgAAIgAAIgIBEArRnoJ0Dt4n2FbS74EpQBgEQAAEQAAEQEBoBRNuFtiLwBwRAAARAwEAI3Lx5Mz09nTuZ6o1qcKsogwAIgAAIgAAIgIAMAsx1L7SvoN2FDH00gQAIgAAIgAAI6JwAou06XwI4AAIgAAIgYJgEmDQyNEl+AlbDnDlmBQIgAAIgAAIgoA4CNRqz39PzdxfqGAc2QAAEQAAEQAAE1EYA0Xa1oYQhEAABEAABEOASYP4eLly4cBXffM+Dc5VRBgEQAAEQAAEQAAGGAO0caP/AFTK7C24TyiAAAiAAAiAAAkIgkO83txAcgg8gAAIgAAIgYBgErl+/zp1I+erlmbvOuK0ogwAIgAAIgAAIgABDgHYOtH/gCpndBbcJZRAAARAAARAAASEQQLRdCKsAH0AABEAABAyNAGVWffz4MXdWFWt5c6sogwAIgAAIgAAIgECBBLxrV+Lq0O6CuRWG24oyCIAACIAACICAzgkg2q7zJYADIAACIAACBkggKirq06dP3ImV98l3No3bhDIIgAAIgAAIgAAISCRQLv/+gXYXtMeQqAkhCIAACIAACICAEAgg2i6EVYAPIAACIAAChkbg9u3bzJTKVSvHSFAFARAAARAAARAAAdkEyvmUZRT4ewxGAVUQAAEQAAEQAAEdEkC0XYfwMTQIgAAIgIDBEoiMjGTmVtYH0XYGCaogAAIgAAIgAAIFEODvH/h7jAJMoBkEQAAEQAAEQECLBBBt1yJsDAUCIAACIGA0BJhzZ8Xcizk4ORjN7DFREAABEAABEAAB9RCg/YOLhwvXFrPH4DahDAIgAAIgAAIgoHMCiLbrfAngAAiAAAiAgAESYM6dlauGpO0GuMqYEgiAAAiAAAhogQBzvJ3ZY2jBAQwBAiAAAiAAAiAgPwFE2+VnBU0QAAEQAAEQkItAfHx8cnIyV5WfdJXbijIIgAAIgAAIgAAISCPAXP1CewzaaUhThhwEQAAEQAAEQEC3BBBt1y1/jA4CIAACIGCABPiPeJfzwdl2A1xoTAkEQAAEQAAEtECgPG8Xwd9paMENDAECIAACIAACICAPAUTb5aEEHRAAARAAARBQgAD/b2BkklEAH1RBAARAAARAAAQ4BJhMMtSCZDIcPCiCAAiAAAiAgLAIINourPWANyAAAiAAAgZAgPkb2MTUpJR3KQOYF6YAAiAAAiAAAiCg3kMhrQAAQABJREFUfQK0i6C9BHdc/vf63FaUQQAEQAAEQAAEdEgA0XYdwsfQIAACIAAChkmA+RuY/kg2NTM1zKliViAAAiAAAiAAAhomQLsI5mt7Zqeh4fFhHgRAAARAAARAQAECiLYrAAuqIAACIAACIFAggZycnOjoaK4a0shwaaAMAiAAAiAAAiCgKAFmL0E7DdpvKGoE+iAAAiAAAiAAAloggGi7FiBjCBAAARAAASMiwP8DGFekGtHyY6ogAAIgAAIgoAECzF6C/9W+BsaESRAAARAAARAAAWUIINquDDX0AQEQAAEQAAFpBPgPd5fzKStNGXIQAAEQAAEQAAEQKJAAfy/B328UaAQKIAACIAACIAACWiCAaLsWIGMIEAABEAABIyLAXJFKM2ee/jYiFpgqCIAACIAACICAOgjw9xL8/YY6xoENEAABEAABEAABVQkg2q4qQfQHARAAAUER+PTpU3Z29vv37zMzMz9+/Cgo34zEmXv37nFnau9o7+LhwpWgDAIgAAIgAAIgAAIKEaC9BO0ouF2YS2K4TSiDAAiAAAiAAAjokICpDsfG0CAAAiAAAiICeXl5b9++TZb0Sk1Npei5xBel7OTLmSuzChcubGFhYWZmZi7fy9ra2knKy8rKCuslD4GnT59y1bwqeHGrKIMACIAACIAACICAEgRoRxF1OUrc8cmTJ+IyCiAAAiAAAiAAAsIhgGi7cNYCnoAACBgmgbS0tOdfXq9evRKF0/mBddKhM+mamD8db//w5aW6cUtLS34c3tHRkYRFixb19PT08vIqXrx4oUKFVB9Lry0w0Xa3Uu56PR04DwIgAAIgAAIgIAQCtKPgRtuZ/YYQPIQPIAACIAACIAACRADRdnwMQAAEQEANBOhwenx8vCiqzvxLh9PVMIAATFBqmhdfXjJ8oQP0JUqUoLA7/2VjYyOjo8E00Rcq9N0JdzrupRFt5/JAGQRAAARAAARAQBkCzI6C9hu066BDD8rYQh8QAAEQAAEQAAGNEUC0XWNoYRgEQMAQCVDmlocPH9Kju0xInaLQFHA3xBkrNifi8/jLi9+N/hrkh+ArVKjg7OzMV9ZfCf+gmVtJN/2dDjwHARAAARAAARAQCAH+joJ2HYi2C2R14AYIgAAIgAAIiAkg2i5GgQIIgAAIsAToNPf9+/fv/v/rzp07jx49ys3NZfVQl4OAKIvOzZs3GV1XV9fKX15VqlQRFYoVK8bo6FGVn0TVvbSHHvkPV0EABEAABEAABIRJgL+joF1HrVq1hOktvAIBEAABEAABoyWAaLvRLj0mDgIgwBKg9ObR0dEUWqeouijATqe0dXtivXChwg62DpYWluZ0y6mp+ed/zczNTOl//ytz5f8JTT/r5H3My6ZbVOmd++XfL+Wc3Jz/CfPLxcK09LSsnCwWjSbrlM6eXqdOnRIPQlngxZF3ir9TmSLy4laBFyScbS+Fs+0CXzS4BwIgAAIgAAJ6QMCNt6Pg7zr0YBpwEQRAAARAAAQMnQCi7Ya+wpgfCICAFAKU8yQyMlIcWKcC/cVCd4pKUVenmELhTvZOTg5O0v51tHcUNRWxK6L9S0czPmQkUyLQVEpAnvw27e3/yl+qIqH43/cf3quTy//bSkxMPP3l9f+Cr+gpae759xo1alBEXtwqqAL/bDv/uW9BOQxnQAAEQAAEQAAE9IJAca/ijJ/8XQejgCoIgAAIgAAIgID2CSDarn3mGBEEQEBnBCgPzOX/f1FKk6wsTR3iNils4lbUzau4l5eb1+d/v7xLuJZwdnCmILutta3OEMgxsLWVNb3J2wJ1c3JyRLH4l0kvn798/vmd8OXfL+WMzIwCLcipQFlozn15ifXLlCnj++VVr169mjVrWlpaipt0W2BOmRVzL0ZPIujWJYwOAiAAAiAAAiBgAATMLcxpX/HmxRvxXJhdh1iOAgiAAAiAAAiAgA4JINquQ/gYGgRAQOMEKEp75coVUYCdCklJSeod0t7G/n/BdE5UnSQeLh6mpob/H1gzMzNXZ1d6VypTiQ82KSWJH4InycvElx8/qfoMgegu1h07dtC45Eb16tUp9k6Rd/qXbl7V/gMB4ukzp8z4D32LNVEAARAAARAAARAAAYUI0L4C0XaFiEEZBEAABEAABLRPoNCnT5+0PypGBAEQAAENEaDj6nRoXRxhj4mJUddAdtZ2lUpXqlK2SuUylb1LeZd0K0lRdQc7B3XZNx47lCM+/nU8hd1jYmPuPLpz9/Fdese+ilUXgSJFilDYXRR5p+C7lu9ctbW1TU9PF8+ldZ/A2ZvniKsogAAIgAAIgAAIgIDSBGb1m3l02xFxdxsbm/fvNZLWTzwECiAAAiAAAiAAAooSMPyjl4oSgT4IgIDeEYiPjw8PDxcdYKdQOyVkV30KdDcpRdUrl65M/4oi7J7FPVU3CwtEgG5zLe1Rmt7NajcTA3mX/k4Udhf9e+fxHUpK8+krZb4PTklJOfblJTJeunRpUeS9cePGtWvXLly4sHhQtRfevHnDDbWTfZxtVztkGAQBEAABEAABoyXA7Cto10F7Dy0fLDBa+Jg4CIAACIAACMhJANF2OUFBDQRAQFgEKKJKEfbjx4+fOHEiOjpaRecc7RzFUfXPQfYylSkVjIo20V0hAnY2dr4+vvQW90r/kH7v8T0Ku4uj8E9fPFUiBQ2ldqFXcHAwWaZj7y1atPD39/fz86tYsaJ4LHUVaCDGlHspd0aCKgiAAAiAAAiAAAgoR4C/r6C9B6LtysFELxAAARAAARDQEAFE2zUEFmZBAATUT4CyxJw/f57C6xRkv3btWl5entJjuBdzr1elHsV261auS0fXixctrrQpdNQQARsrmzpV6tBbbD/jQ0b00+gb929cibpyOfJy1KOovI+KfQboS5qQLy+yWaJECYq5iyLvbm5u4lFUKfAvK3NDtF0VoOgLAiAAAiAAAiDAIcDfV9Deg57h46igCAIgAAIgAAIgoGMCiLbreAEwPAiAgGwCHz9+vHHjBoXX6UWh9g8fPsjWl9ZqY2lTu3Jt36q+n98+viVcS0jThFywBKytrGtVqkXvwZ0Gk5N0+P3a3WtX7nyOvF+Ouqxo5ve4uLi/v7zIVOXKlUVh9+bNm9vb2ytNQMLZ9tI42640TnQEARAAARAAARDIR8C9FHs+gL/3yNcBFRAAARAAARAAAa0TQLRd68gxIAiAgBwEHj58SOF1OsZ+6tSp5ORkOXqwKoULFaZD66ID7BRhp7KJiQmrhLo+E6DD701rN6W3aBIJbxLEkfeIuxFp6WnyT+7ul9eKFSvoQ1K3bl2KvNOrQYMG5ubm8hshTeZsO+WId/V0VcgClEEABEAABEAABEBAGgFXr+K0u6DDKGIFZu8hlqMAAiAAAiAAAiCgKwKFPn1S5g46XbmLcUEABAyYAJ1bp7stDx48GBYWFhsbq8RMPYp5fM79XdW3XtV6dSrXsbW2VcIIuhgAAforlHLOiM68i3LO5OblKjova2vrJk2atGnTplOnTl5eXvJ0J+UjR46INSnUfvDpIXEVBRAAARAAARAAARBQkUCHUu1exb4SGwkMDAwNDRVXUQABEAABEAABENA5AUTbdb4EcAAEjJ3A27dvDx8+TMm0jx49mpGRoSgOt6JufvX8/H39v677tWdxT0W7Q98YCFDC9/O3zh+/fPzElRM3om8ocdVqrVq1gr68qlSpIoNYnTp16EYBsYJPg2p/ntsgrqIAAiAAAiAAAiAAAioSGNJ4cOTF22IjtWvXjoiIEFdRAAEQAAEQAAEQ0DkBZJLR+RLAARAwUgLx8fEHDhygIHt4eHhurmLnju1t7JvXaS4KslcuU9lICWLachOghO8t67ekN/VITk0+dfXU8SvHKfgeExsjp43rX14zZswoX748Rd3ptHv9+vULFSrEdE9KSuJKHJwduFWUQQAEQEDtBOgXaMztmDfxrxMTEulN94fbOzo4ONmXqlS6Ys2KpmbY6qsdOQyCgI4JMLsLZu+hY+cwPAiAAAiAAAiAwFdf4Ww7PgUgAAJaJXD//n2KsNPr6tWrCmWyMjc1b1CtAZ1hp3fdKnWRhF2ry2aggz1PeC468E5n3l8l//dQtjzTdXNz69ixI0XeW7RoYWZmJupCN6y+e/dO3L3dgPYzNswUV1EAAXkIJL1K+mXoXEaz9/g+dVrUYYQFVjcv+Pvm+ZtctWoNqg2YOlAkiXsUt3T8Em4rlefv+tXC0oIRyl+VaFNad0o9TDEj5+LOTi5O7qXd6/rVs7KxkqbMlys0lri7ta21Wyk391LubqXcy1Qp4+LhIm7SZkGi8wrBpyB7xMmIE3uOh4eEpyWnSnSeltKngU+fiX0bBjaSqMAIJXrF6IirKi4f2VFoOPG40gqterVu1auVtFZV5LtX77r470VVLEjsO2TGkMp1Pz8sJZGDQh+GS8cu7VoVzIxC3wcPmj6Yrq8RyyUOJG5lCiqur0JjMUPzq5pbXP5YeiGZM2j24b//y1NnZ2eXlqbAXTV6MUc4CQIgAAIgAAJ6TQAHXvR6+eA8COgHAYqq0yOuFGHfv3//vXv35He60FeFalSsQeF1OsbepGYTOqEsf19ogkCBBLzcvAZ1GkRv0oyKiRJF3k9fO/0u47+IuTQjCQkJv395OTg4tG3blsLuX3/9NTfUTh2Z02fSTEEOAlwCzq7Ozx88j334nCuko8qKRtspGrtl8RYmDtusY3Ox2Xcp784fPieuigp5uXmMRKGqRJtyWqDQcP1W9f26tWzZoyVF+grspcpYIuM0in93/4HTB5epXKbA4dSrINF5+eFHnIpYPGbhk3tPZHuVlZlFmvSuWt9n+Jzh9H2GbH2JXsnuIm5VdPmooyrDiccVFyrVriQuq7cQExnD/0lRfYjOwzqLjEjkIP+H4eqJK5ODJtFaMy6NXfgdN9ROrRIHYnpJqyq6vqqMxfdBc4vLH0svJEWKFuH6SXuP7OxsRe9151pAGQRAAARAAARAQL0EEG1XL09YAwEQ+I8AxXpOnz5NEXZ6xcXF/ddQUMmruFdgo0CKsFMqducizgWpox0E1ECgarmq9B7XZxx9bi9HXabT7scuHrt4+2KBSd5TU1O3f3lZWLAngh2ckElGDUtjhCYoBLzpl43ciZ87dI4+maamCmzbbpy+zoTaKalIi84tuGYFVaZw4ekDp+m9bcmWKWumMoFCTbhK1ykf23mM3n7d/GdummVpZamJUdRrMzUpZfHYReSzQmajLkWODhhVq1mticu/L+dTTqG+ciprf/nkdMyw1a6fvjax4wSJoXZ6pkGNc8f6qhGm6qb4uwtKJkOP3KluGRZAAARAAARAAATUQqDgo0NqGQZGQAAEjIoA5bgeN26cu7u7v7//qlWr5Ay1VylTZfrg6RFbI56FPvt9+u/dWnZDqN2oPjYCmSwFNBvVaDRz2Mxzm84lhCWsn7G+TaM2FmZsJJ3vbVYWe7TQxsGWrwYJCBRIwK+rP6OT9jaNoueMUHb15L6TjIJvS197R3tGKMDq/Rv3BzccuGrqSq35dmL38V+Hz9facEoP9Dr+9bCmQxUNtYuHu376+piAUQnPEsQSTRS0v3yamIVe2Lx1/taE9uOzPrC/euhUu3pD7VwaWF8uDV2VmbPt5AZSt+tqLTAuCIAACIAACEgkoMAhKYn9IQQBEAABMYEXL15s27bt77//vnPnjlgou0C5Ynx9fINaUBqOoPJe5WUroxUEtEzAxcllSNAQer9Lf3fk/JGQUyGh50LT0uXNjrri+98e3Lzftl+76o2qa9lzDKfXBMpXK+9Z3otJJnMq5FSBmUDEs6ZT25TOW1wVFVr2CGAkgq1S/rEtCzdTGHHib5O04+SRraGURLv76O7aGU6JUWJjYmXEykt5l6JM9C4lXHKyc57ff/bs/jNK5cEfJfl18vh24/48v8HWXoPfBWp/+fgzNXhJ1OWo8W2/+5D+gZmpRkPtorGwvgxz7Vf5eeoSExO17wZGBAEQAAEQAAEQkEYA0XZpZCAHARCQl8CHDx8oJ/vmzZuPHz+elydXzl8zU7MWdVpQkL1j845uxfDoq7yooacrAnY2dt0DutM7OyebkszsP7X/QPiBAi9WpVjhgT/309ujjEebb9oGftPGo7SHrqaAcfWLgF83v7/mbeL6fObA6e9XTqabD7lCaeXbF24nv0ritppbmDft2Iwr0Vp5wrKJ5pbm3OFysnMpy01qcmpSQuKNMzcoBMxtFZd3rQy2sLIYPX+MWFJggT8Wtwv9SL6Mffn4zuPLxy5x5aLybxOXtu7TWpjH/ymoOq7NWP6xdDNzsx5je7Yf2IGi7cyMnt1/uuqHlWcOnmHkT+4+ntb9h6WHfpMzMREfqeaWj1xt0LphYRNlHr31qlCSmam6qpR7p1HbxjKsJb9Kvhdxl6tAVwI0CGzIlfDLTq5OfKGcknvX7n0XOCb9XTqjr0SoXZvrK8DFZQDqS5UfbcfZdn1ZO/gJAiAAAiBgJAQQbTeShcY0QUD9BOhw09mzZ+kk++7du5nLIaUNZmtl27phazrG3rZxWwc7pLSWxgly4RIwNzOnSwXovXbaWsrqHnIyZH/4/kdxj2R7HP84fv3sP+hdo0lNCrtTIFWjB0tlO4NWvSDg360lE21/8+LNnSt3qvpWlcf/U7w0Mg3bNLKxs5Gnr9p12g/qYG0r9Y5r+lXy8NaDw5sP71mzOzcnlxl966ItdLOrT30fRi6tKnssca+Htx/O6D2duWWU7qV8cPOBorfRim1qtLB0/JK4R3HMELSgi/Yvqd28NiMXVUtWLLUoZAldoTm917TUpFSuzuWwy2umrabILFcorSwbqXqXj3yYFzxfxqdFmpMalXcb1Z3eMoY4d+gsJU/nKtC3REsPLuNK1FimR6bGthr9PvU9Y1OJUDtZ0Ob6CnBxGYb6UnXIf0squY2z7fqydvATBEAABEDASAgoc3jESNBgmiAAAtIIxMTEzJo1q0yZMs2aNdu4cWOBofaiRYoO6jjo4LKDb06+2b1od+/A3gi1S2MLub4QoKOLlN598YTFMQdjbgffnj18tptzwU9p3Dx7Y96wuW3cWs/oM/3i0QtyPguiL0zgpxoJiJLJMAbD959iJNKq/Gh7y+4tpSnrVk6n9SvUqDh+6YSdUbvo6yjGGQrmzv/2F34UnlFTtEp4Z2+ZY2JiwnSkaDsjEUL17D9nDm44wHji5OK09tTv0kLtYmXKPjQv+Ff+TPeu3SMx1Yy4o5wFnSyfnL4ZpNqjqBi68JYucmBmp1yonTHCr2J9+UyEIMHZdiGsAnwAARAAARAAARkEEG2XAQdNIAAC+QikpKT88ccfjRo1Kl++/Jw5c54+fZqvmVexs7Yb2GHgyXUnX4a93DBrQ/tm7S0tLHlaEICA3hPwKe9Dt6r2Cuwl50yyMrPonsNxbb9r79V2xeTlFD2RsyPUjIoAPQPBzPf0/tOMRGL17tU7r2JfcZssrS0bt2vClQiw7FnOc/mRFfX86zG+PYp6FLrlMCNUvVqxpnfV+uyDAg9vCzHavvbHNcx8XT1d15/bQFNg5BKrdFp/9K9sNp7MjMxDf/0jUV85oZaXTzkn9b0XPY0xyn8k86QCTUpDoXYuLqwvl4bOy4i263wJ4AAIgAAIgAAIyCaAaLtsPmgFARD4TCA8PLxHjx5ubm7ffvvthQsXZEMpXKhwQP2Abb9soyD7xp82tqjbgn+qTrYFtIKAPhJIfJvvjjJTMzN7+wLSJSW9TNq2ZGvv6r2+qd139+pdGe8z9HHi8FlDBCiZDGP5+YNnj+8+ZoT8Kt2nygibtG9KAXdGKMCqpZUlJT+hUDLj28GNBxmJWqp0FS1jhx/HZBS0X7107BJ938CMO3TWsBJlSzBCGdXuY3o4FnNkFC4cOc9IVKxqeflU9FbvutOP/0i/EW/fvGU810KoXTQi1pchr8MqXbpgY58vMxgyyehwOTA0CIAACIAACPAJINrOZwIJCIDA/wikp6evW7fOx8enRYsWu3btyszMlI2mSpkqC8YuiD0S+++afyldjLWV1ES9su2gFQT0kUBSar5LKV1cXEL/PbJg4cKmTZsW+IUT5eFdPHZRuxJtloxbTCEVfZw+fFY7AYnJZE6HhBc40Km9Jxkdf6GmkWH8pCp9K/Dd4vGMPPLi7afRTxmh6lV7J3vGiHtpd0ai8+r2ZdsYHyhu3qp3a0You2pqZtqmX1tGJ/r6fUaielWby6e6t3pkgbL2U6idufqY/NdaqF3ECusrnM+Mg3MRrjO4JZVLA2UQAAEQAAEQ0DkBRNt1vgRwAASESODRo0cTJ04sUaLE8OHDo6KiZLtYrEixsT3HRmyNiNoTNXnAZHcXwUUrZPuPVhBQC4HElHxn24sUcTAzM2v+dYtFS5eEHj068fvvvStVkj1Q+rv0XSuDu1Xq+l2bsecOn/v48aNsfbQaPAF+MpkCU7fHRMbExsRyydARyIaBDbkSgZf9uvq5lGCPt/O/QlB9Fk/uPmGMlKxQkpHotpqanHr52CXGhy4juppbmDPCAqudhgYF9AzgvusH+L5PY2/aLNBOgQpaW74CPTEYhRdPX4z0G073JDMz0nKoXTQ61pdZBV1VixTN9/Acou26WgiMCwIgAAIgAAISCZhKlEIIAiBgnAToPrpjx46tXLnyyJEjBUb6zE3N2zVt179d/8BGgRRVNE5imDUIiAkwZ9sdHP47d1bEsUj3Ht3p/eTxk8OHDx09fORNIhs3EduhwqV/L9Lbo4xH15Hd2w9sb1fEjtuKsvEQoGQyf83bxJ1v9PXol89fFvcqzhVyy/z7UZt1bKZEcJZrU/vlZp2a7V61izvunat3uFXVy+9T31OCe64dKxurgF6tuBKdl2+cucH4YGZu1nl4F0YoT9WrvNfP236RR1N1HS0sn+pO6ouFV7EvR/mNYG5iIOd1EmoXQcP6CuHDw5xtRyYZISwKfAABEAABEAABMQGcbRejQAEEjJpAWloaBdm9vb1bt259+PBh2aF236q+a6auSQhL2Lt4b4fmHRBqN+qPDib//wSSUvJlknFwyHfuTKRVukzp0WPGHAw9tGLVqtaBgRYWFv/fW8L/xz+OXz5pWTvPNr+OmIebVCUAMgKR5GQy+8NlTP0kL41Myx4BMvSF2VS9YXXGMSYyzrQqUZ0/fB6TpZ3OjDs4SfixVcK4urpcC49gTFVvXMPZ1ZkRCq2qheUT2pQ15M/r+Ncjvh5OZ9sZ+zoMtZMnWF9mOXRSZS5Kxdl2nawCBgUBEAABEAABaQQQbZdGBnIQMBYC0dHRo0eP9vDwGDt27IMHD2RM29XJddqgadH7oi9tvjSi2wgnBycZymgCAWMjkJaexp2ynb3UA+mFCxf2re87++c5R8OOzZg5s1q1atyOTDkzIzPkjxC6SZUyCYSHnMrLy2MUUDVsAgolk/l8jeqdfDdq2js51PP31TtERd2KMj7TlcJJr/J9ocUoyF+l5wNG+Y84viuM26V+qwbDfx7BlQihHHkxknFDgJnlGQ+pqtHl4w9nqJKkl4mUq52+dmUm2LZ/uz4T+zJCbVaxvtqkLW0sO8d8eww6NCNNE3IQAAEQAAEQAAHtE0AmGe0zx4ggIAgCdHr90KFDq1atCgvLF3GQ6BwdZh/Tc0y3lt3MzRTOFSvRIIQgYGAE6Acq72O+OLg8PyzW1tbtOrSn9/3o6F3Bu44d/Tc7J1samWvh1+jt6unaZXjXjkM6FSn6X6YaaV0gNwAC/GQyN8/eTElMkfgB4B9sb9G5Bd2QqXccnItLOL799vXbAo91j2sztrCJibT5fkj/EPvgOV2QwCjQLbIzNsykJC2MXOfVpIR8t0GQP+4l9eBmFKWXjybYxl2xC2BFaxT64qi1rUFdzP72dfLEDhNiHz7nfwjD950aPGOIR2kPfpN2JEqvLxZXjQvE5Aejb+JpH0Lf5atxCJgCARAAARAAARBQmoD+/QGm9FTREQRAQEQgNTV1/fr1a9asefKEvSCOQWRhZtEjoMfonqPrVqnLNKEKAiDAJZCVncWtUlmhDEsVvb1nzJo59ruxB/Yf2Ltnz8uXLxlr4ipl710zffWfc9ZTgukeY3pUqFFR3ISCQRIQJZPhBt0opHL2nzPtB3bgz5eftL1l95Z8NeFLnCRF29+9Lfjw5q3ztxSanZOr88/b5tZpUUehXlpTfvvmLTOWWyk3RiLAqtLLR3Ohb0QEOCPtu/Rdm++4P/VcB+jrolnfzFx3+g8T6V8scfXVXlZ6fbG4alwL/reDWVlZVlZWahwCpkAABEAABEAABJQmgC/AlUaHjiCgfwQoq+OMGTNKliz5/fffyw61l3ApMXfk3NijsX///DdC7fq30vBY6wT4Z9L5fwkX6JRDkSL9BvTfd2D/goULa9euLUM/Oyv70F//fFO774QO4yMvsbkmZHREkz4SkJRMJpw/EUruTDlSuHInF6dazWV9kLjKgirb2ttaWLK3GrxLead2J5NfJS0bv2TXyuA0OUL5ah9dtsGM9xk52TmMjlspPTjbrrXlY+AYUlVaqF00x8iLtzfO3aCr+WJ9dUWeOy5/j5GdLfXZOG5HlEEABEAABEAABLRAANF2LUDGECCgewJ0VHbSpEkUZ587dy6dbZfhUNNaTXct2PXk0JPpQ6YXcywmQxNNIAACYgJZOSqdbRfboQIdV2z+dYs1637fEbwzqEtnSwtLbitTPn/43JBGg0a1HElJZpgmVA2GACWTYeZyJewyhWIZYXhIOCP5uqufrk6/Mp4oUTWzYPO65ObkKmGnwC4xkTFLxi3uXqnrg1sPClTWpgI/1E6jW1ixX0Jo0yX5x9La8snvkoFpUrSdYu66mhTWV1fkxeMi2i5GgQIIgAAIgAAICJAAMskIcFHgEgiok8Dz588XLly4YcOGzMxMGXatLKz6BPah5OzVKsi6sFGGBTSBgDETkHC2XeVLDsqULfvD1KmjR485ePDg3t274+LipBGOOHmV3j4Nqg2aPqhhYCNpapDrKQF+Mhl6uOHi0Yt+Xf24Mzq17wS3SmVKR85I9KVKE3yf+p7x1q5IvlsBmVZRtXqj6iamUvO2k8771PS4mFj+dxWUs2Xk18N/C11R1beqRMvaF9o72lMWZkocxB365bME71reXIkAy0ovnwDnIgSXOg/v4lrCde2Pa7jO0Adj5jczt97YZmNnw5VroYz11QLkAocws2AvUqJMMgX2ggIIgAAIgAAIgIB2CCDarh3OGAUEdEAgJiZm/vz5W7ZsyclhH0XnelPavfTI7iMHdxrsaO/IlaMMAiAgPwFJ0Xb1/Ia1tbPt3ad3r969Lpy/sCs4+NLFi9K8onOO49uNq1iz4qDpg5t1al6oUCFpmpDrHQFKJvPXvE1ct8NDTnKj7YkJibcv5Dvo6uLhUqNxDW4XPSonvUzie2vnaM8XMhIKl8tzW+ar2Jeb5m088OcBbiybMtVM7zl178MQU1P1/PAyvilapR9heyd7uhGX2/HF0wRuVZhlpZePprM5YouVjcK5p5XoIkx0fK+6juw2acX39EE9d/gcc5j9xZP4xWMWzvprNr+XRiVKry8WV43rYmbO/mcKmWTUiBemQAAEQAAEQEBFAuzvaRXNoTsIgIAQCNy5c2fevHnBwcF5eXky/PGv50+H2ds1bUen52SooQkEQKBAAvxbUs3N2XNnBRqRoUBxt0aNG9GbnlbZs2v3PwcOZnxgE4mIut+/cX9K18mlK5cZOHWgf4+W+ptIRAYNI2zy6+rPRNvPh56nTCPiZALhIacYLBSg199vXKSE8wo+285AkFZ19Sz+w9ppzYO+/i5wDFfn5fOXYTuPBfZtwxXqsOxYzJGJtic8e6FDf+QcWpXl8yzvJc/3JXJ6ou9q3UZ3n7T8e5oF/Zd81l8/9a3ZOzMj33OKoVtC6Xmmlj0CtDlTpdcXi6vGZTLH2XY10oQpEAABEAABEFA3AYTY1E0U9kBApwSuXbvWuXNnHx+f7du3Swu1F/qqUMdmHa9uuRr2e1iH5h0QatfpimFwAyGQncveTmZqymadVstUvby8JkyaeODwP0OGDrWzlRp8fHL38cxvZlAq6oMbD2go27VapgMjchKoUL0CBaq4yulp6ZQ+SCw5te+kuCwqtOzRipHoUZUfzqPDy24l3dQ7hfoB9SmaydjctmQrI9FhtVy18szoCSqcbV80ZuH84fO476SXiYx9tVS1s3xqcVXIRnp+10sUahc56VnOc+zC7/gO/zpiPj2rwZdrToL11Rxb+S2bmrN7DJxtl58eNEEABEAABEBA0wQQbdc0YdgHAS0ROH/+fJs2berUqRMSEvLp0yeJoxYuVLhnq563gm/tX7a/TpU6EnUgBAEQUIIA/2y7mZkGnx6zt7cf+u0wirmPGj3asYjUHFBxj+J+GTq3c/lOu1fvyspERlclFlZAXeisOuNN+P5wkYSOP18/fZ3b6l7KvUq9KlyJfpUfRz1iHK5Yy1sT3w23H9CeGejh7YfC+WGp3bw2496dy1ESb09l1PjVp9FP96zZvX99CPdtrZmU31pbPv40DUbSa3zv8UsnMNPpMqKrb0tfRkg3HMzqN4ubE4lRUHsV66t2pEoY5GeSQd52JTCiCwiAAAiAAAhoiACi7RoCC7MgoD0CJ06caNGiRePGjY8cOSJtVDNTswHtB9zbd2/H/B0+5X2kqUEOAiCgHAF+3nb1ZpKR6JWNjU2/Af33Hzo4fuKEYkWLSdQh4avYV4vHLupUpiMd2v2Q/kGaGuQCJ0DJZBgPzxw8IwqxnT5wmom1URIhRlm/quEHwhmHK9etzEjUUi3pXYqfb4duIlWLcdWN8KPtya+Tj+08poTlW+dvMb2KuhXVULpzrS0fMyNDqg776VuJ0/lxw0xbB1um6caZ65sX/M0INVfF+mqOrfyW+ZlkcLZdfnrQBAEQAAEQAAFNE0C0XdOEYR8ENEiA8sb4+fn5+/uHh4dLG8bCzGJE1xEP9z/cNHtThZIVpKlBDgIgoAoB/tl2UzP2KW9V7Mvoa2lp2bNXr5B/Dvwwbaq7m7s0zeRXSSsmL+9crtO+3/fm5uZKU4NcsAT4yWRoTSMvRpLDdGMq43bL7nocbX8UFRN97R4zo/oBDRiJWqqWVpaW1paMKVWytTCmVKx6VSjpUcaDMbJz+Q5GIk/11vmbjFrZqmUZiVqq2lw+tTisX0bo9uPJq6bwff7jp3X3Iu7y5WqXYH3VjlQ5g/xMMjjbrhxJ9AIBEAABEAABTRBAtF0TVGETBDRO4MmTJ717965bt+7Jk2yQRTy2taX1+D7jH//zeM20NSXdS4rlKIAACKidAD9vu7m2ou2iuZiZmQV17rw7ZO/Mn34qWVLqzzsdjF0w6tdePj3FSUjUjgIGNUdAUjKZU5RH4srxK9xBKURboUZFrkS/yku+W8w47OrpWtevLiNUS/V1/Gv+Ax8mpiZqMa4WIz3G9GTsPLh5//rpa4xQdpV+8E//f94hsWbzTi3EZTUWtLl8anRbj0y16t366y5fMw7n5ebN6DuD/2Fm1FSvYn1VZ6gWC+YW7Df6ONuuFrAwAgIgAAIgAAJqIYBou1owwggIaI9AUlLShAkTvL29d+zYIS0/u72N/bRB054dfrZ04lJ3F6lnXbXnNEYCAUMnwM8kQ+Fv7U/a1NS0bbu2O3fvmjd/fvly5aU58PzBsyldvh/SePDtC2xyCWldIBcCAX4yGQqhnjt0lrkIt6U+p5GhhBjXwtlQcvuBmrrQ+/71aP7KVqghoOfA2g/qwM8csuHnP5lF58+CK1k5ZQV9K8OVUBL85p3VH23X8vJxZ2RU5Slrpjq5OjNTjn34fOn4JYxQvVWsr3p5qmLNDLekqoIPfUEABEAABEBAwwQQbdcwYJgHAfURyMzMXLBgQdmyZZctWybtAIuzg/OcEXOehT77ZfQvRR2Lqm9wWAIBEJBFgJ9JxszcXFYHTbZRHM2vpf/WndsXL1lSpYrUqzIjL94e2mTI5C7fU/Bdk+7AttoI8JPJxD+O3zB3AzOAv36mkaHU83/OWb962ipmOhRr7jy8CyNUSzU7K3v1VHY4Okfv4FxELfbVYsTa1rr7mB6MqYhTERPaj5PzIPPNczdDNx9mLDTt2MzJxYkRqlLV/vKp4q2+9y1StMj0P6bzZ3Fww4HwkFN8ueoSrK/qDNVrwcyC3WMgk4x6CcMaCIAACIAACKhCwFSVzugLAiCgHQL0R87mzZtnzJgRFxcnbURXJ9dJ/SYN7zrc1pq9PktaF8hBAATURUDC2XZT3f+GbdKsKb2vXL684c8NN2/ckDjZz4ej/znbcWinITOHOvMOS0rsAqEOCVAymb/mbeI6wHxZQsm4y1Quw1XQi/LVk1eXT/rt4a0HfG9HzR+jiU8mnfWm24Of3HvCjFixpoQkPHvX7gnbFcZo9p3Yt3G7JoxQE9WB0wbRz+mjqEdc45fDLo/0G77s0HIKvHLlTPnCkfOzB/zECClVzqj5oxmhKlXtL1+B3up2yQp0T3UF+ux1GNTh4MaDjKlfhv1SxbdqMXep92Yz+vJUBbi+8rht2Dpm5uweQ9pBHMPmgNmBAAiAAAiAgDAJsL+nheklvAIBYyZw5MiRKVOmREZ+vgpP4svWypbi7PS2sbKRqAAhCICApgnk5OYwQ1BSF0aiq2o9X196Xzx/YdXKlTExMXw38vLy6OrUI1tC+0zs23fSN1Y2VnwdSARCgJLJMNF2xrGW3QMYiULVfzYeNLdkj0wWaKFF569lxHwTExLpgDbXSE52TmpSalpyKjVdP3398rFLlD+dqyAu12hSM2hYkLhaYIE/FtOFguyUcCMmMobuGk1JTGFaqdphUEe+MO5x3I0z1xl5q16tGImGquYW5nO2zh1Qrx9x4w5x9+pdejxl2h/TazapyZWLyqS8eurKHb9JuFKVDst7lffid5Eo4SPV3PKRA8p9AqkjPQPRssd/H37dLplEkmoXjls64eqJqwnPEriW6ceKvl9Z+e+qQoUKceXSytpcX3UtrrS5GJXc1IzdY+Tk5Pvvg1HRwGRBAARAAARAQGgE2N/TQvMP/oCAMRO4du3a5MmTZdyDampiOjRo6KxvZ7k6uxozKMwdBHROgH4YGR8ohM1IdFtt0Kihb4P6oYcOr/t93evXr/jOUFYKyuNBYfehs4Z1GNJRON8W8F01ZokomQzFi6VB8FctabtyeZ+9a1eSEW3v5q1kHhg6Zr4oZLGcQUMREKXHEnWv36pBk/ZNpbHVobycT7kf1k6dO+Rn5r4WerJhePNhnuU8mwc1dyvp7lLCJeP9h/s3oikf/f0b99+lvOP7XLNprVHzFDjYrjRSJZaPvFXuE0gdPct7caPt/IkbnsTGzmbmplkjvh7OTO3qiSvbl26jb08ZucSqNtcXiytxCZQT8m9uwG9t5UiiFwiAAAiAAAhoggAbHdDEGLAJAiCgKIEnT55Mnz59586dzN/VXDudv+48f8z8CiUrcIUogwAI6ISAhbkFM2628E6ZUT73dh3at2wVELxj59+b/nqfnu/WRJH/ya+TF4z6dcfyHaPmjWoepP5LFBlKqCpBgJ9MRmzEu5Y3BV7FVb0u0FxWHltt72ivtVlUqlP5l53ztDacogO1G9DewspiVr+ZebnsN3mxMbFbFm2Rx6BXhZIL9i7k368oT1+FdLS/fAq5ZzDKtZrV7jW+945l25kZrZm+uq5f3Qo1KjJydVWxvuoiqbSdnOxcpq+FBbsPYRRQBQEQAAEQAAEQ0BoB3JKqNdQYCATkIpCUlDR+/Hhvb+8dO3ZIC7U3qt7owqYLexfvRahdLqZQAgHNEzA3M2cGEewz3fQHeb8B/fcd3N+rdy/+kXzRLOjA7JSuk4c2GXz7wi1mXqjqnAAlk5Hmg57ej8pMh2LBg2cM+ePsn9oMtVMK7FVhq23tBX3xCZ3dXnJgqYOzA0NMziqd3P/z/AYHJyW7yzmKTpZPTt8MUm3E3JGlK5VmpkYHn2f2nZH5IZORq17F+qrOUC0WmLxSZNNcd3ezq2VGMAICIAACIAAChkQA0XZDWk3MRb8JUGx9/fr1FSpU+O2336TddORdyjtkSci5TecaVG+g37OF9yBgWAQkRNuzs4U8RQcHh3ETJuwO2RvQqpU0P29fuE1ZoX/qP4sOvEvTgVz7BETJZCSOq++ZNOjOgICeATsig4f99K2FpTbOaZqYmDTr1Pz3U+umr58h8FC7aMUbtG64O3pv5+FdFEqwQ3nzh/88Ytmh3zQaatf+8kn8KTA2If2kzPp7Nn2SmYnTDcArvl/OCFWpYn1Voaf2vjlZ7B4DZ9vVDhkGQQAEQAAEQEBpAsgkozQ6dAQBdRK4efPmiBEjLl26JM1ocefiP3370+BOg5GWURoiyEFAhwQszNjIYE4O+5S3Dt2TNrS7u/vPv8zt07fvyuXLIyIiJKod2Rp69p8zI38ZFfRtZ8pFI1EHQi0TkJhMpmp9n+JexbXsiYrDUbZ3J1dnJ1cn99LuTdo18Q2or9Egu4mpCd2lSW9HF6dKtb2r1Kta169eUbeiKs5Cy90pYj5l9Q9BQ4P2rdsbHhL+9s1bGQ4Q4Y5DOlEKb03E2bW8fDKmaeRNlWpXGvTj4PWz/2A47F27p2Hrho3bNWHkclaxvnKC0okaP5MMzrbrZCEwKAiAAAiAAAhIJFBIWqoKidoQggAIqJ3Au3fvZsyYsWrVKml3Ktpa2U7qN4neNlY2ah8dBkEABNRC4Oz1s02H5LtcccGihc1b6FPe84vnL6xauTImJkYaEMpqPWXNDxTWkaYAOQgYPIFn9592r9xNNM2F+xY369hMt1P++PHjzbM3Ik5FvHnxJikhMTEh8dOnrxyLFaGvE0p5l6LUMZRfW6FT8LqdjiZGF9qSaWKOsGmEBMJDTlHCN+7Ez5w506SJkt+scO2gDAIgAAIgAAIgoDoBnG1XnSEsgIDyBIKDgydMmPDixQuJJiil8tCgobO+neXq7CpRAUIQAAGBEODfkirYvO3SiDVo1NC3Qf3QQ4fX/b7u9etXfLV7EXcH+vbvOrLr8J9H0ulgvgIkIGDwBOIexYvnWLZqWXFZVwV63ITuyaS3rhwQ/rhCWzLhE4OHekGAn7cdmWT0YuHgJAiAAAiAgJEQwCPhRrLQmKbgCDx8+DAgIKBnz57SQu1BLYLu7LmzZtoahNoFt3hwCAR4BCTkbc/J4WkJXUCRu3Yd2u8J2Ttq9GgbawkP09DzcLtX7+5Wqeu/248KfTLwDwQ0QCB0y2GRVcph7VHGQwMjwKSaCWDJ1AwU5oRBIDuL3WMgk4wwVgZegAAIgAAIgMBnAoi243MAAtomkJmZOWvWLB8fn7CwMIljly1R9sjKI/uW7KtQsoJEBQhBAASERkBS3nb2L2Gh+SzNHzof129A/1179/i3bClRJ/lV0sxvZozyH/E0+qlEBQhBwCAJnDl4+uSeE6Kp9RzXy8gztOjFEmPJ9GKZ4KQSBHKz2T0GzrYrgRFdQAAEQAAEQEBDBBBt1xBYmAUByQSOHj1atWrVOXPmZGVl8TUoYDdz6Myo3VGtG7Xmt0ICAiAgWAKGcbadi7dosaK/zJ+3cvUqT08vrlxcplTRfWr0WvvjmswPmWIhCiBgkARSElNW/bDix17TKU86TZBuox0wdaBBztRgJoUlM5ilxEQkEuBnksHZdomgIAQBEAABEAABnRBAtF0n2DGoMRKIi4vr2rVrYGDgo0ePJM4/oH5A5O7I2SNmW1pYSlSAEARAQLAE+Hnbs3nnzgTrvAzH6vn6bg/eMWz4t/yvE6hXbk7uX/M39azS/dyhszKMoAkE9J3A5bDLWxZtycr8/DW5c3HnecG/WlrhN7WgVxVLJujlgXMqE+BnksHZdpWhwgAIgAAIgAAIqI0Aou1qQwlDICCNQG5u7pIlSypVqrR3716JOu7F3IN/Df53zb/lvcpLVIAQBEBA4AT4wehcPczbLhEyHZcbPGTIzt3BDRs2lKiQ8CxhYscJkztPevn8pUQFCEHAYAhU9a3699UtVepVMZgZGfxEsGQGv8TGOUF+JhmcbTfOTwJmDQIgAAIgIEwCpsJ0C16BgMEQuHDhwvDhwyMjIyXOyKSwyZieY+aMmGNnYydRAUIQAAG9IMCPtmfnZOuF53I66VGixLIVy0+dOLl0ydLXr1/xe50+cJoOkw6eMbT3hN6mpthd8AlBoscEbB1sg4YFte7Tpnqj6kjXrhcLiSXTi2WCk0oTyM5i9xg42640THQEARAAARAAAbUTKPTp0ye1G4VBEAABIkC3of7444/Lli0TpXnlM2lQrcHaaWurV6jOb4IEBEBAvwh8yPxg3dCa6/OAQQNHjBzJlRhG+cOHD+vX/bFz+468j3kSZ+Rdy3vW37PLVC4jsRVCEAABEAABEAABFQmsnbHmr3mbuEYyMjKsrKy4EpRBAARAAARAAAR0RQCZZHRFHuMaOIGIiIhatWpRAhmJoXYne6f1M9af33QeoXYD/xxgekZDgH+2nX+DmWHAoD/mx477bsv2rdWrS/6mMPp6dL/afbct2Srxv36GAQGzAAEQAAEQAAEdEsjJymFGRyYZBgiqIAACIAACIKBDAoi26xA+hjZMAjk5ObNmzWrQoMG9e/f4Myz0VaFBHQfdD7k/JGgInkbn84EEBPSUgAm9Cptwnc/JZf8S5rbqe7lsuXLr/lw/Y+ZMBwcH/lzom4YVk5cPbz4s/nEcvxUSEAABEAABEAABVQgw3+h/3oSY5NuEqGIcfUEABEAABEAABFQkgGi7igDRHQTyEbhz5079+vXnzJlDN6Pma/hS8Snnc3bj2Q2zNhR1LMpvhQQEQECvCdha23L9f//uHbdqeGX6vrBdh/a79+3tFBQkcXa3zt/qXb3Xvt8l3w4tsQuEIAACIAACIAACBRJ4n5Jvj2Frm28HUmB3KIAACIAACIAACGiUAKLtGsUL40ZEgHImLFy4sHbt2tevX+dP29LcctG4Rde3X29UoxG/FRIQAAEDIODs4MydRWpqKrdqqGU62z51+rQ/N24sXboMf46ZGZkLRv06tvXo1/Gv+a2QgAAIgAAIgAAIKEEgNSnfHsPZOd8ORAmD6AICIAACIAACIKBGAoi2qxEmTBkvgZiYmKZNm06ZMiUrK4tPoW7lujd23JjUb5KpqSm/FRIQAAHDIFC0SL5nVlJSUgxjXvLMwqeaz+ZtW/r07UvJsvj6l8Mu9/LpcWRrKL8JEhAAARAAARAAAUUJpCTm22MULZpvB6KoNeiDAAiAAAiAAAiolwCi7erlCWtGR+DTp09r1qypUaPG+fPn+ZM3MzWbM2LOhb8ueJf25rdCAgIgYEgE2LPtKfnOnRnSTCXOhe5no9tTKZm7h4cHX+F96vuf+s+a3OX7t2/e8lshAQEQAAEQAAEQkJ8AzrbLzwqaIAACIAACIKB9Aoi2a585RjQcArGxsa1atRo1alR6ejp/VlXLVr28+fKMoTNwpJ0PBxIQMDwCzkXyPcdtJJlkmHWsXqP6tp07OnfpwshF1dP7w3tW7R4eckpiK4QgAAIgAAIgAALyEEC0XR5K0AEBEAABEAABXRFAtF1X5DGu3hPYvHmzj49PWFgYfyaFCxWe3H9yxLaImt41+a2QgAAIGCQBJpPMu3fv8vLyDHKmsidlZWU1ZeoPK1atcinmwtekh9+ndJ1M59zf5b/hja8JCQiAAAiAAAiAAJ8A7S6Y36HIJMOnBAkIgAAIgAAI6JAAou06hI+h9ZXA69evO3Xq1L9/f4lnV8t5lju78eyC7xZYmFvo6wzhNwiAgOIEmEwyZCAtLU1xMwbSw7e+7/ZdOwPbtJE4H8rh3rtaz0vHLklshRAEQAAEQAAEQEAagbRkdneBW1KlsYIcBEAABEAABHRCANF2nWDHoHpMYP/+/VWqVDlw4AB/DnQ94Kjuo27tvNWwekN+KyQgAAKGTYDJJEOTlfiFnGFD4M7Ozs7upzmzFyxa5FjEkSsXlV/Hv/4ucMyCUb9mZUq4XJqvDwkIgAAIgAAIgAARYK5IJQnOtuODAQIgAAIgAAKCIoBou6CWA84ImkBOTs6ECROCgoISExP5jnq6eh5be2zVD6usraz5rZCAAAgYPAEmkwzNNyUlxeBnXeAEm7dovmN3cPMWLSRq7vt976D6A54/fC6xFUIQAAEQAAEQAAGGAJO0nVpxtp1BhCoIgAAIgAAI6JYAou265Y/R9YYAXYjatGnTZcuWSfS4f7v+kbsi/X39JbZCCAIgYAwE+JlkUlNSjWHiBc7R0dFxwaKFP82ebWtjy1eOiYzpX+eb47sk3IHBV4YEBEAABEAABIycAKLtRvUB+PTpU3Z29vv37z98+JCbm2tUc8dkQQAEQEB/CZjqr+vwHAS0RiA0NLRfv35JSUn8EV2dXP/48Y8OzTvwmyABARAwKgI42y57uQPbtqldt87cOT9fvsSma894nzG917Sb5258t3i8mbmZbDtoBQEQAAEQAAFjJoBMMnqx+hQlp4yCb6W/6HYfCqPTw9P0L78gljMR9kKFCpmbm5uZmYn/5Reo1dLSks46yHjRnfZ6gRFOggAIgICeEkC0XU8XDm5riUBeXt6MGTN+/fVX2jDxh+zq13XttLVFHYvymyABARAwNgLI217giru4uKxYtXLf3n0rlv32IfMDo7979e7IS1Hzgud7lPZgmlAFARAAARAAARAQEcDZdiF8Ej5+/Pjq1au4uDh6AJr+FRUo3ag4uk6hdtJRu6v0N2nWl5eKli0sLLix+OLFi3t6epb48hIV7O3tVRwC3UEABEDAmAkg2m7Mq4+5F0AgISGhZ8+eZ86c4etZWVit/mH1wI4D+U2QgAAIGCcBfiaZtFTkbZfwWejcpXPdunWnTvnh4cMHTHP0tXv9aveduemnZh2bMU2oggAIgAAIgAAIEIG0ZHZ3gbztGvpgMCF1bmD9xYsXdPxcQ+NqwSxF7F9+eUkbi6LtFHsXRd4RiJdGCXIQAAEQkEYA0XZpZCA3dgInTpzo3bv369ev+SAqlqy4e+Fun/I+/CZIQAAEjJaApYWljaVNema6mEAK8raLWeQveHp5bvhr45JFiw/s35+/5av3qe8nd57Ue0KfUfNHm5pil8LgQRUEQAAEQMDYCaQk5rsVxsbGhtKGGDsUdcyfTqPfv38/mvOKiYnR65C6KlQo0c3dLy++EToUX7FiRW/Oq2zZstiz8UFBAgIgYMwE8HesMa8+5i6ZAJ1imDt37uzZsyU+/dezVc/1M9bbWku460+yOUhBAASMhgAlk0l/+V+0PRVn26UvPT3CPO3H6bVq1Zr/y7zMrExGcfvSbZEXI3/ZOc+1hCvThCoIgAAIgAAIGDOB1KR8Z9txsF2JDwPlY6GD6py4+uciPdashCkj7ELZci59eYnnTpniKeDOCb9/Ljo4OIgVUAABEAABYyOAaLuxrTjmWwCBN2/e9OnTJywsjK9nYWaxdOLSkd1H8psgAQEQAAEiQMlknr98LkZBh6TEZRQkEmjdJpAOR1FWmSdPHjMKkRdvf1Orz+zNcxq0bsg0oQoCIAACIAACRkuAuSW1aFHcIFXwZyE5OfnatWsRERGRkZEUWKcz7BkZGQV304xGIXMLM0dHUweHwpaWhc3M6NrT//1rbl7IzKww/SuWiFq/yL+ig2DZ2Z9ycv77Nzv7Y07OJ/o3v5yqHzMycpKTc9PSvvqk/tzxfCr0BIDoqwtuE+WCp5h7pUqVatasWadOnapVq1JQnquAMgiAAAgYMAFE2w14cTE1hQmcPXuWErVTGj5+zzIeZSh7TK1KtfhNkIAACICAiEAxx2JcFG/eJHKrKEskULpM6QjVohwAAEAASURBVL82/71g/vzQ0FBGgS6CG9f2uwHTBg776VsTExOmFVUQAAEQAAEQMEICiQlJ3Fkj2s6lIS6npKRcv36dwuui15MnT8RNGiqY2jtYuLubOjlRJP1zMF30b5HP5f+qX8omVlYa8oExS0f4c1NS6J3z9i29c8X/puSrZiclZcXHf8rJZrqrWBXlhQ8PDxfZoYcaq1WrRmF30aty5cpIPqMiYXQHARAQMgFE24W8OvBNewRoL7Jw4cIff/wxNzeXP2pQi6BNP21ysMPTcHw2kIAACPxHwKu413+Vr7569eplXl4ewsRcJhLLllaWs/6PvfOAayp5HvjRe+/SsSGoqGAHwd6wi72LvWM9O54dQbF3z95772KvqKh0C0VFFAEFqep/vPz+j82+lxBCCAmMn3zuZmdnZ2e/L0Ayb9/sAv9arnUClwXk5OZQNv8u3hF25/nCfYuMzHH7HsUGm0gACSABJFC+CMDnik8JSeSabWz4PnuQXeVK/v79Oy+9ztvDDiXX4fudxAko6+mrWVmpW1urw3+trP/I/zVBUNaWuUKjCgoKvFy/hr29cBTAKjc5OScxMTshITsxMef9/wRoSioRD+eyPvrvHy8SDQ2NWrVq8TLvrq6usAVeUVFReJDYiwSQABKQIwKYbZeji4WhlhQBeLRw4MCBZ86cYU+goqyybPyySf0msbtQgwSQABKgCNhb8n2Z+Zn/E4pTwYO0lBk2OQl06tTJqZrT39OmJyQmUAahIaH9avf9Z98it6ZuVBc2kQASQAJIAAmUHwKf33+GTxfkeu0LS6SSxmVJhgTxy5cvYev0w4cPYQN7dHQ055lb4i0ZsuqaVatqOTpqOlSE3DqTVVfS0hLPoYyPgry8mpkZvHRdXalQgXPe58//y8InJmYlxP+Ijs6MjMx6/fp3fh5lLHozKyvr3n//eEPgsF9ewZnGjRs3adLE1NRUdFdoiQSQABKQQQIKJXHLVwbXiSEhAUEEoHhfx44d3717xzaAbaoHlx5sULMBuws1SAAJIAE2gX3n9/Wd1ZfUb9y8qXYdrEBFIilEzszMXPTPwqtXrrDtYNPT2KXj+k7ux+5CDRJAAkgACSCB8kAgNOTJqGYjyZXu3bu3T58+pKYMy0yGHZLsISEhKSl8RXXEXbiCuo0NJNb/5Nar/vkvvNRwq0RhNH/l50PCHdLuf15RkT/+E/LT+Y7wLcyHwH5nZ2ev//55enqamPDVaRQ4BjuQABJAArJEALPtsnQ1MBapEzh79mzv3r3hwUP2zO0at9v1zy4jfSN2F2qQABJAApwE7j2/12gw35Gec+fPa+/tzWmMSiEEDh86tCpwZf5PjtJeHYd0nL7+b2UVfDhPCD/sQgJIAAkggbJJ4OzOMwuG+JNru3v3bsOGDUlNGZMlm2GHE0p5+fQ///0vtw572KVWSL2MXRr2cnI+fYLk+5/Me9R/WfiIiOz4OLZZkTSYeS8SLjRGAkhARghgtl1GLgSGUQoEVq5cOWXKFPYjh0qKSv+M/mfG4BnwSF0phIVTIgEkILcEPn7+WKF1BTJ83+HDhg0fTmpQFpFAxKvwmTP+/vCR49jqOp51lh5ZrmeIZ2mIyBLNkAASQAJIoIwQ2OK/eeuCLeRiPnz4YGFhQWrKgCzBDLuCiqp29eq6bm66rm7wX5AVVVTKACJ5WULe16/fnjz59vjxtyeP4b/ZCfHFiRwz78Whh2ORABKQJgHMtkuTNs4lKwTy8vLGjBmzZQvfR1VecBbGFgeWHGji2kRWYsU4kAASkB8C8OVQs6Fmdm42E3I77/bz5s9nmigUiQA8eLRg3vybN2+yR1lVtAo6vdK2qh27CzVIAAkgASSABMoqAf/B88/tOsusTl1d/cePH2Vmh1BycvK5c+fgMC0oFCN2lRgFJWUtZ2cmva5Ts6aiqipDDIXSJZD7+TOZfM/58F7seCDz3rJlyw4dOnh4eKjgHRSxOeJAJIAESoYAZttLhit6lWECcCZq9+7dr1+/zo7Ry9Xr4LKDpoZ4KgubDWqQABIQiYBjF8eouCjGFIq2Q+l2pomCGAR279q1bvXa33/9psZq62kvObS0Xov6lB6bSAAJIAEkgATKKoGRTUc8vRnKrK5q1aqRkZFMU06FsLCw06dPQ5IdzjtlP3Zc+KIUlbSqVYP0uh5v97qLi5K6euGj0EIGCOQkJf237f0Jb+d77qckMYLS1dVt06aNt7d327ZtjY2NxfCAQ5AAEkACEieA2XaJI0WHMk0ATquHv8QxMTHsKH07+67/ez3eGGeTQQ0SQAKiE2gzps3FexcZezNzs1NnzjBNFMQjcPvW7TkzZ/3I+kENV1JSmhw8pduo7pQem0gACSABJIAEyiSBjnbenxI+MUtr3br1hQsXmKYcCdnZ2bD5CTLs8C8+vujVRRSVdGrVMvTyMvD00oetzXpYXE6OLr7AUDNjYlJv3EgNgVeIGNveFRUV4QwD2O0O3/dh57vAabADCSABJFDyBDDbXvKMcQaZIXD16lUfH5/U1FQqIkUFxeUTl0/uP5nSYxMJIAEkUFQCoxaP2nhkIzMKPvffuntHWRmP9GSQiCm8jo31mzgpKYlj05PP2B6Tgvwg8y6maxyGBJAAEkACSEAeCOTn53toNCZ3f48cOXLDhg3yEPv/YoS/42fPnoWd7FeuXMnMzCxa5JhhLxov+bYuZubd3t4ecu6Qeff09FTFUkLy/V7A6JGAXBLAbLtcXjYMWgwCmzZtGjt2LHxIpcZqa2jvX7Lfu4k3pccmEkACSEAMAst2LJuxZgY58NiJ45ZWVqQGZfEIQB2waZOnvngRxh7eoHXDRQcWa+tqs7tQgwSQABJAAkigbBB4/yaxa+Uu5FqWLl06ffp0UiOb8vPnz0+ePAnb2B8/fgyH3BQhSEUl3dq1DTw9cQ97EaCVOdM/mfeQkD973m/cKOqedx0dnVatWvEy70ZGRmWODS4ICSABGSWA2XYZvTAYlgQJ/Pz5c/LkycHBwWyftha2p1edrlG5BrsLNUgACSABMQgcunSo54ye5MC1G9bXrVuX1KAsNoHc3NxF/yy8cP4824N9NfvA0yst7S3ZXahBAkgACSABJFAGCDy69mhsy9HkQg4ePNijRw9SI1NybGzs/v379+3bV9Ti8trVaxi1bg0ZdgMPD2VdXZlaFAZTugR+xMZ+hWozN66nXLyY9zVF9GCgYCyk3fv06dOpUyctLS3RB6IlEkACSEAMAvhsuxjQcIg8Efj27VuvXr3Oc6VmGtRocHLlSTwTVZ4uJ8aKBGSegF0FOyrGjx8+UBpsik0AngX2/2eBnZ3dRtaD828j3g6uP3D5sRW13GuJ7R8HIgEkgASQABKQWQIf3tKfKOAPogxG++HDB7gNAHn2R48eiR6egqqaYdOmJu29jb29NWxtRR+IluWKgGalSvCy8vX9/fNn2r17n8+c/nLmTGZEeKEQ8vLyoIoR/NPU1OzYsWPv3r3hbFUsMlMoNzRAAkhAPAK4t108bjhKPgi8e/cOnhp79eoVO9w+bfpsn79dTVWN3YUaJIAEkIDYBD6nfjZtbkoOHzx0yMhRo0gNysUncO3K1fnz5uXk5FCulFWUZ26a1X4gFgejwGATCSABJIAE5J7AxrkbdizaTi4jOTnZxMSE1JSiDIdjHT16FHayh4SEkMXlhYekampm3L69iXcHo5YtlXDHsXBY2CuAwI83byDnDpn31Js3f+flCrCi1QYGBt26dYPd7lDbHU5aoruxjQSQABIoBgHMthcDHg6VbQJ37tzp0qXL58+fqTAV/lLwH+U/Z9gcSo9NJIAEkIBECGg10vqR/YNx1aZtW9iOzTRRkBSBiPCIKX5+X758YTvsP23AmMVjFRQU2F2oQQJIAAkgASQgpwTmDZh7YW9BLTWohpGRkVHqa/nx48epU6dgJ/uFCxeg4JuI8Wi71DLp0AF2suvWrYt/r0WEhmaFEsj//h0qzHw+e+bLuXN5X+g8gKDhFSpU6NmzJ+x2x9qPghChHgkggaISwGx7UYmhvXwQ2LNnz9ChQ9kf+DTUNHYu2OnT0kc+loFRIgEkIIcEnLs5h78teKC1pkvNLdu2yeE65CBk2NM3ZZJfVFQUO1bPTp4L9i5U11Bnd6EGCSABJIAEkIA8EhjmMTTsbsFR4U5OTpyP8EpnaVCX49KlS7CTHY4/zczMFGVSRTV1w+bNjdt7m3h7q+MB8qIgQxtxCfz+9Sv9wQNenZmMly9EdFOpUiXIucNud0dHRxGHoBkSQAJIgJMAZts5saBSvgnAgaiTJk1in3dvYWxxauUpN2e3Ulle4qdEv0C/ok6tpaEFleVNDEzMjcwbuTRysHIoqgee/ex1s6PjotljN8zcYKRf9g9nF335Pab1YFMCRACKrUeN9AmMWjwqJY3jQKRDyw9JPxhBM3qP9z57+yzTC4+pXrh8iWmiIFkC2VnZUFLm+rVrbLdQwD3w1EptPW12F2qQABJAAkgACcgdgTbmrVI/pzJht2/f/syZM0xTasLbt2+3bNmyffv2T58+iTKpgooqHHlq3qu3aadOSpqaogxBGyQgQQJQZyZp//6kA/szw1+J6LZRo0YjRozw8fHR0NAQcQiaIQEkgARIAphtJ2mgXBYIzJ8/39/fn72S2lVrnw4+bWlqye6Sjib8Tbhzd+dizuVg6dCifov+7fu713YvkquGAxvef3GfPSThfIKVmRVbX8Y0oi9foQ5H6QkrU6uECwlljImcLse6jXViciI7+N+hv9nK0tJMDpoctCeInP38pYuGhoakBmUJEoB7qxvXb/h3xw62zyq1qgafX21oivDZbFCDBJAAEkAC8kQg5VNKuwptyIj9/PwCAwNJTYnK+fn5p0+f3rRpE2xpZ+9q4phaQdHA0xOS7Gbdu6sYGHAYoAoJSJfA97CwpP37kg4cyI6PE2Vm2DEzYMAASLtXq1ZNFHu0QQJIAAkwBJQZCQUkIO8E4GPf+PHj165dy15Il6Zd9izco6kh95sp3rx/s/nYZng1dWs6b8Q8T1dP9mJlXHP21lmypDUTLZb3YVBIUEDaEoQpuqualWtSxrExMfXq16eU2JQUAaj3OmrMaFtb28ULF+Xl55Fuo59FDW8ybO2ldeY25qQeZSSABJAAEkAC8kUgNiyWCrhmTfrzBmUgqWZ8fDxsZt+2bdvHjx9F8anr6mbeu49Zz57qFSqIYo82SEA6BHRq1oRXpcVL0u/d+7h/36fDh/M+JwuZGg7+hYfm4Z+Hhwfk3Lt3766mpibEHruQABJAAgwBzLYzKFCQbwKw22LQoEF79+5lL2PGoBmLxy0uY8fvXH98HV592/bdMmeLhro8PeA2ctFI7r3JLWVobzL7XSSnGqRdKheOI9se+xqz7SV9Ldp5t7eytprqNyUtPY2cKyEmfpj70DWX1tk52pF6lJEAEkACSAAJyBGB1y+knW3/+fPn2bNnYTM7HH/669evQllpVnW06N3HvHdvzUqVCjVGAyRQWgQgLaDfqBG8HFcFp1y5AhVmko8f//n9m5B4bv33b8KECQMHDoS0e5UqVYQYYxcSQAJIAAgoIgUkUAYIZGdnd+3alZ1qV/hLYfXU1UvGLyljqXbmku09v9djqEdCEhY5YZCggARKn0A1+2pKikpkHLC3nWyiXEIEarq4bNm+1czMjPKf/D55eBPfiCcRlB6bSAAJIAEkgATkhUDMC77PEkpKSiVX3SIxMRGKc9rZ2XXq1OncuXPCU+1qVta2U6Y2ePK0cXiEw5w5mGqXl3cUxqmgpGTcunX1Hf96Jn2qeeiIaZeucJCvECwpKSlBQUFVq1Zt1qzZwYMHc3NzhRhjFxJAAuWcAGbby/kboCws/9u3b23atIEygtRilJWUdy7YOa73OEpfxppPIp7U618PjmAtY+vC5SAB+SWgrqZexZZvz0tsLN83ZPldmuxHbmNru2XbVhsbWyrU9JT00c1GPrnxhNJjEwkgASSABJCAXBCg9rbD7lp1dWGZQTEWBWU5IbcOGXbIs8M5WJBzF+IEzj4169HT9co1j3dxVZYt16lVS4gxdiEBWSagpK5u1q2by5GjTT4mOa5dr13TRXi0169f79Wrl5WV1fTp09+8eSPcGHuRABIonwSwkkz5vO5lZ9WfP3+GVHtoaCi1JHVV9YNLD3b06kjpy2QzKSXJZ5pPyNYQVRVVQQuE41W/ZXA8H6eirCJoSFnSl/Pll6VLKS9rgWIyEW8LdlK/ffMWHseGbWjyEr9cx2lmbr5525YJY8dFRUWRC/mR8WNiu/GLDixu0lH+TrwgF4IyEihvBCAD+OXjl8TXie9fJ35490FLR8uyopWlgyW8NLXl/kie8nY1cb3iEYBPEW/D35JjJVu0HXbp7tmzZ8WKFRERBZ9eyOlIWcOhotWw4RUGD1Y1MSH1KCMBeSegoqdnPWoUvNIfPEjcvCnp4MFfWT8ELQoSEcuXL4eTiuEh+6lTp9atW1eQJeqRABIohwQw214OL3rZWXJCQkLLli2pfAosT0dT59SqU15uXvKy1MrWlWtV5dsPAl8sv//4/iXtS/LX5IRPhReKuf/i/sSAietnrhe05L2LOSraCzIue/pyvvyyd0Flf0U1KtU4eOkgEyd8iYXfV7BTjNGgUKIEDAwM1m/aOGXS5KdP+e7F5ubkzug+ffa2Oe36ty/RAOTI+ce4jwHjlksk4C7Dunh0aEK6EtG5srKSjoGurqGukZlRzUY1neo6K6sU7QNq1NPITfM2kVMLkSE/a25rXsG2goWdhXVlG6uKVkKM30W+Wz0tWIiBeF0e3h5dhncVbyx7lNQ4s6emNNePXTv9b8GzhoqKikuPLFNWLtrVJH1GP4/etWznzVMhOVk5pJ6RDc2MOg7t2GdiHz0jfUYpXCjSu0WIq/HLJ4hyGoTEmbBDksIU7ElRI2UC8dHx8CeMnLRGjRpkU2w5LS1t48aNq1evLvQEVAVlFZNOnayGjzBs3rysVukUGyMOLGME9OrXh1eVoJUfd++GtHvmq5eCFgh3wg7/98/Lywty7m3btsWfDkGsUI8EyhUB8T/+litMuFgZJBAdHQ2p9vj4eCo2Y33jC2svuDq5UnpZbno38Q6aHCQoQqgSc/HexZ2nd956ekuQDeg3HNkwqOOgetXrCbHBLiSABKRDgOOg1JgYzLZLBz5vFm1t7eC1q2fO+Pv2Lb7fnPClyH/Q/Iy0jB7jekozHpmdK+zO8ztnb0skvN4T+1B+xHOurqkOWfvBMwdXrF6Jciio+ejqI7FX4dnJc8ySsbZV7Tidh4aEiu2Z0yFP2bRLUyG9Re2SGmfhgWWkZywfs+xr8lfSDFKEDk4OpEZE+enN0J3Ldt67cFe4/ddPKf8u3nEw+ED30d37+PUzNDUUbg+9xXm3MM4hmfLP3oVMU5AgWSacs0hhCs55USllAlQZGZi9+HvbYR/AqlWrtmzZ8v37d+HLUbezt/IdVmHIEDXWySjCB2IvEpBrArDV3WbsWHil3b0LOfdPhw79yskWtKIb//1zdnaeMmVKnz59VFUFPnQuyAPqkQASKEsEsG57Wbqa5WgtT58+dXd3Z6farUytbm27JV+p9kIvm5WZ1dDOQ29uu3k04KiliaUQ+4VbC//iJ2Q4diEBJCApAjUq0zvOYmNjJeUc/YhIQE1NbVnA8jZt27LtAyeu2OK/ma0vh5qXDwVu1yoqDcc6jtQQ8Zxn/8i+fPBSH5fec/vPgfo/lE/OZvjjcE69KMqQkyG9a/RaJeCe9yvJ8SGDgS38ZLOYstQ4C49z49wNVKod7GPDxDm1Yu2M1SObjig01c7Ek5WZtTtgd2eHjs/vPGeUgoTivFsYn7CrHQraME1BggSZlOIUgqZGvTQJUEekwtTF2dseFhbWv39/BwcHOPJRSKpdQUnZpHOX2ucuuMe+tv/7b0y1S/OK41wyRUC/UaPq/+5s8v5DlaBVWo7VhMT26tWrwYMHww9XQEAAHC8nxBK7kAASKNsElMv28nB1ZZLAzZs3O3TowP7rVcWmyuUNl20sbMrkqmFRXZt3hYIzTYc3jU+id/Tzlnz65unn0c9dqhRyrosYfD4kf/j45eOnr58+pXyC/2qpa1mYWFgY/3nBzQAh9eLFmEvsIb9+/YpNiI16FxUTH6Ovo9+0blN7S3uxvQkfmJeX9yj8UfzH+A+fP/z6/cvS1NLZwblmFUlmT4QHUFq9mVmZoRGhcFRA0pekzOxMeANUMKlgbWbtaE9n2cSIMDouGq7g++T3UEPJxMAEbp7Vda5rpG8khqtSH2JXwU5XS/dbZsGH7NgYzLaXwmWBEhbzF/jr6GgfPnSYmn7rgi3fUr/5rZxczh/4DX/4iiIjXhMqaOvo61Bji+n84r4LsJ0z8NRKcxtzyjPVjHgkfrYdXMETD/tX7a/sUrX9ALrE0CsJ8SED1jXQtalCH+RLGhRVlhpnIYFByZej64+wDWLCYlr1as3WC9HsWr4LUueUgbaedvUGNeCdYGZllvUj68uHz58/fIl6GvXtazpjCdVmZvhM3/lol6mlKaNkC8V8t/AcOtevzvZMaSTIhPLMNKUwBTMXCqVLIDaM71OErq6ueA/MXb16FZKAFy9eFL4cdWsby/82s6tXqCDcEnuRQPkhoGJgYDthArxSb936s9X9yJHfudxVzt6/fz9t2rSFCxcOHz584sSJlpbCNsyVH4C4UiRQrghgtr1cXe6ysNizZ8/6+PhkZWVRi6ldtfaFdRdMDYV9v6KGyGPTwcrh3JpzNXxq/P7rN2f8q/ev3jZvG7tr0opJ5JmNjMGehXuMDYyZJiVAEZt95/ftObfnRewLqotpQkqxV+teQzoNqV+jPqMkhUVbF5E1cD6nfiZ7GbnNmDaMDEI1+2orp6zkaagunrJfu3792vfjybl5ubvO7Fr27zLI1fI08N95w+fNHzmf1xRv+YwrUrj7/O7aA2vP3zmflpFG6kG2s7Ab4D1g6sCp2praVBfV5FwRFEHas2gPZUk1u07u+iP7B6XUVNc8FniMpyw+bco5rwmE957be+zasSsPrmTncjxBWcm6Ut+2feGiVLKpxOlBiDL9e/rWE1t3n9n9PIbek6ispNyyfsuR3UfK44nHULodSnQwC4+NEWeDJzMcBbEJQDJ9yrRpurp627ZupZwcWnPwe+p3KONenLrSlE/5aubn5Uc/i2Zitq1qC6WomWaRBD1jumo25dytqRu71AxMAWZpX9LgBXnDB5fuQ1kMct7YF7Hj24zd+Wi3hpYGqSfl1M+pcHImo2nbr10LnxZMkxR+/vz143smXHTY3fzkxpPkxE9k7yq/oAatG0DteFI5btn4379+kRpKhoDnDZjLKGs0rDloxiCmySlo6+tI8B6P1DhzroWnhMNmAsYug3vevCaUwocTTXlyUfe2n9x2ct3fa8i5annU7jqim1cXLzV1NVIPMjwGcXLriX0r9ybFJ/G6oLDMjO7TNt7YrKrG/Qg/9W4R9LakJmI3baoWcr9EgkzYs/M0UphC0NSolz4BqpJMUTe280pLQ549NDRUePA6tWrbTp5i1qOHYjFOXBA+BfYiAXknYODhAa8qywPi16xO3LgxP53+VshbIOwOhJOHg4ODobAMlJepXr3w27TyTgbjRwJIgCGgzEgoIAHZJ7Bv376BAwfm5+dToXrU9ji96rSejh6lL5NN54rOnbw6nbhxgnN1kAzl1MMxqvBid3FmTsEM9rAPmDMAvMHGbfYoUgO7dzcf2wwv2Ny9fOLydu7tyF6QYbs91J2nlOwmZZOeUbBbjerijW1QowFPeBn7ssOEDu8+vuM1Of9b1OVzOvmS+mXqqqlQQF/QrQ6IYcGWBZuOblo7Y233Ft05nfCUnCuCrdxChvC6rj68Sm6X5inhhgczsPi0GVeMcOjSob/X/P3m/RtGwxbgPof/Zn+oZTRt4DS4ySH64w5nb50dsXDE+8/v2T5Bk/8z//zd8/Dq2qzr+r/XmxmZcZrJphKKyZDZdjh8LCMjA4qJy2a0ZT6q4SNH6OrprgwMolZ6fs85yJYuOrCYncijLMtkE/Ydk8fu1fGs4+7tIamVUs4bt3Mv1Dn8fb9+9NraGWuY5CkEExcVt3TUEv9dCwQFFsFfRqZFj5bu7d0FGZP6g6sPBE9d9TP/J08JzzrsX7l37NLxpE3jdo3JJlt+fP0xqWzQqkGhyyTtiy9LjbOQUM/tOht2N4xnAPvKp6yeOrH9/27bUBtyhTiBLrjjsnTkYtKm/7QBYxaPFXRzAkr89xzfq5Nv5wFu/eB9whsIjyMETQqcsf5v0g8jU++WRm0bl9D1khQTJnK2IIUp2JOiplQIZHzLgMOQyalFz7bD79UdO3YsXrz43bt3pAe2bNiyld2UqUYtuO9Wsu1RgwTKOQE1C4vKi5fY/z3z/datcatW5iQmcAKBR6J37ty5a9eudu3a+fv7u7q6cpqhEgkggTJGAOu2l7ELWpaXs3v3bqgwyE61t2vc7uK6i+Uk1c67wJDQFHSlocjM64TXgnpF1H/8/NFrmNel+5cKTbWTDl+9edXZr/Oxq8dIZUnLN5/c9BjiITzVLpEYvmV8azGyxb+n/xWUamdmgUo7Pab1WLFrBaORXwHqxnSe1LnnjJ7CU+3MAn/++rlkx5I6vetAPR9GKUSYtXaW9wRvQal2ciBsq/f09Uz9lkoqZVxmH5T65nVxfzZlfMkyHl6v3r3nzpunqEB/8rl1+ua0rlPJpLOML0SC4VEVSJzqOpeg83qFO4eHDFr2bHUw/HBj/nT5hb3nw+7Sz74woVLFXpxFmIg3FhK183f6M35AiOGv1UB2CZIphqLPLshhUfVUAE4iLF88zoIC+572fc301UwvHDnr6FpQ0zb5fXI6UeyFMeMUjqw/zGyQB4OR/4wau2ScoFQ74wFy7nBgqbJKwRai09tPZX7PZAxIgXq3ONV1InslJUuQiaCQpDCFoKlRL30Cb17Snx9EOSIVfprg25OjoyPUshCSaofi7OZ9+jYIfeZ64SKm2qV/cXFGeSegrKNjO2mS++s31Xfu1q7pImg58DQSPKPv5ubWrVu3ly8ldmSOoOlQjwSQQKkToL9zlnpAGAAS4CRw8OBBOG+E/A7GM+vduveJoBMa6gIfMOf0Ju/Khi4NYTu/oFVcf3xdUJcoeqiaDan2yHeRohhTNnn5eZCZha3QlL6EmnBfoc3YNuyKLhKfDuqodJvSjV3nRNBEkJGHXfBQcEaQgVzo4aZLk6FNToacLGq0cN+l5aiWUNRe+MAFmxcs3s63h1G4fVRcFFwFuBbCzWSnl51tx9LtpX512nfwXhqwXEVZhYrk/sV7f/eYARU5KH2Zb756xFe0XbKZYtK5oqIi+wxVQXjVNdSXHw2AIt2kwe6AXWSTlMndyha2FgYmBmSvcLlJR08yS/s2XNhDPJyuyGWCgSjJbk4/YivJAEqUs6AIN83dAOVZeL3wFmrdpw1cAl1DPcZexO3tkIm4tL/gSTglZSWfsT0YJ8KFqrUdOw/rwtjAz/LdcwWFvBg9COS7BfL4VVlH+5LGYsuSYiIkAClMIWR27JIyAfYPkfBsO/w0HTlyBMpWDBgw4LXgO/1KWto2E/9kCWvs3qPjIjBLKOXF4nRIQB4JQOUli379Gj59Vuf8RcNmzYUs4dixYy4uLn379o3BIpNCMGEXEpB/Aphtl/9rWA5WcPz48X79+kHBQWqto31GQ51rFRU6b0KZlcmmbxdfQet68OKBoC5R9L1m9IqOLyjjSw5RVVZ1tIMta65QoBxksouRofRHn5l9nkY+ZTQlJ4xbNi4rh67gXxLTJacmX3nIXaJHyHRTVk55FvVMiIEsd+Xk5nSY2CE0MlS8IBM+JUDC/Wv6V0HDbzy+MW/jPEG9gvRwJwmuhaBeWdNXr0gXZ4yJxdLtpX+VPL08V61ZramhSYVy+8yt2X1msR+foszKWJPcFg2F0e2dHCS4QNJ5xeoVYQOy6M4hA+47h+/P3M1TN1OSvnB6CCeOSC1qshuiqtmoJuP2U8KnrMyi/VkhlwlHxeoRWWbGbYkKZAAlyplzFdHPoo5uOMp0TQry421Ft3MsKGsuYul2KLlOwq/dpI62rjbjuVChUo1KpA2U5iebjEy+W+yq2Wtq078KGEuxBQkyERSDFKYQNDXqS4VAzAv684OQAtBnzpypU6cOHHMVEREhKFpVc4tKi5Z4xCdUDQxSt7YWZIZ6JIAEikrAqFUr18tX6j8ONe/VGx4c4RwOOwihQK6Tk5Ovr29c3P/KoHFaohIJIAH5JcD98y+/68HIyx4BeOSqZ8+e7AzIrKGzFo5ZWPbWK+KK7CvYC7IUdAypIHtSDzXQbz+7TWp4spa6VvC0YHiSgElRQTb2zM0zUKf7WTSdUIZyInBg6YGlB3hjvZt4W5kVVCTfcmxLRhbfIXg8s0l9J5Hz2lWwI5ts+fj142Ex/6sSy+4tUY2FsYWnqyecC3o/7P7dsLvsY0t5s+fk5QyZPyR0v5gJa/GWICnaY5eOfRLxhDMGeDPUqVbHzclNS0MLKsY8jXpKHk7LDIF7NjPXztw4ayOjIQXhqXZ9bf1GLo1gCtjPfjP05scvfLVKST+yLEN5K1sL27iPBZ+hoyLFeWREltcop7G51XVbt3H9hHETvn1LJ5dw/dg1/4Hz/Hf/AxuESX1ZlaEQ8LvId8zq4FaqBBdOOS9qEhyiatimUWWXKjHPC+7+Pr35FGqyMwHzBKhlzGysBo1z0Yvh/Pr1m/EJ+6lV1IpwC//zh89QKYUZLtmHAxi3QgSpceaMAfbPLh+7nHnusFWvVnBILM8SEtlMJfdYVqKQ0xvc6iD1cOeAbBYq21QpyO+DcUbad/YQ6t1SEmVkJMuEvQTQSGEKznlRWYoEop/yFeiztbXV0yt4fIQJ7OrVq7Nnz75/n+OgJsZGy7Gard9k2ISrqKbGKFFAAkhAsgR0a9eusXdfpcVL4letTNy69dcPjuJmkN/Ytm0blHsaNmzYrFmzLCwsJBsDekMCSKB0CWC2vXT54+yFELh06RKUNoOjRSi7+SPmzxsxj1KWqyaZv6YWnpKeQmlEb54KOcVpPHf43KGdh5Jdaqpq3Vp0a1G/RfORzdlp2SNXjmT8yNDW/LMrbYD3AHgxYw9fPsyZbQ+aHMTYiCIISrXbmNvA8OLcchAyOyRPjwcer+1Ym7GBN+fe83uH/TMMNvUzSkaATPTFuxdbN2rNaEpakAjtqw+ubj2xlR0q1N9YNWXVyO4jyZQc5FnWHFgDiXX2XQe4szK863BIzVOurj+6Djl0SslrWppYHl5+uH6N+uQU0XHR8MgFwOQcIsvKWlVqkdn2yMjInJwcNfx+KwPXzMnZef3GDaNHjPz2/RsZzqUDl5RVVeZun1doqWhylJzKEY8jIG3HBF+9fuF11RnjQgXKuRhJcJii98Q+CwbPZ+Z6eosj205uVQZLMdL6cZHvmClsKttATXOmWahAz170XH+hUwg3kBpnzjDO7jzz4t7/bnvDOcNjl45jzOyq2jGyiNXwDc2MmCEgiLgjnhkCu+mtK//5AMD7p8b1LAV9vdyc/t9cYv+XLBPOsKQwBee8qCwtAjnZOZGhfHfra9cu+CDKi+rOnTuQZ79x44aQIKGidMX5/iYdO5aHP3BCOGAXEpAaAQ1b26orVznMnRcfvCpu5cqfGRy3gXNzc9etW7d9+/YxY8ZMnz7d2NhYauHhREgACZQogXKxe6tECaLzkiMAHxk7d+4MySlqihmDZpTzVDsAqWBSQeEvBYoMr1mcbDsUAOH0yU6Y8sxg9+743uPZQ2B7u6BsONu4+BrIsC+fsPzqxqtfb3yNOxcHr8y7mdMHTS++Z9IDbGa/ufUmmWqHXihkNKjjoINLD7IrQfPGwjZ/0olcyP6b/dlx6mnr3dhyY3SP0WQeHMygOaHPhF0LdrGHwCm7s9bNYusFbWyHCkW3tt+CYwmoKarYVrm2+Vo953psVzKuaVyrMRnhz/yf4a/4ymSTvShLmUDlKpVXr1urpaVFzXtu19mlo5aQaWjKoMw0yQoksKgSPSLVuT5dWEkUjFVqVSHNEmLiySZPjnhc8DMFvzqqEedzso3ZmrQvaeTWeIci7qd+9ZDvoDPp722nLmLJcWajo07p7Duln5m1OWMGe9sZGQ54ZPa/M0q2YG5jrqOvw+gjn0TCFEyzUMHI3PhI5FHmNSV4KnsI+W6BXonvbZc4E/YSpDAFe1LUlC4BuEtEHSvSqFEjJqQnT560a9fO3d1dSKpds6pjjf0HG4Q+Ne3UCVPtDDoUkIB0CKgYGMCNLvc3b22nTFVkVTLkxZCVlbVixQp7e/s5c+akpaVJJzCcBQkggRIlgNn2EsWLzsUnAHs0vL294Q8P5QLqjSwZv4RSlsMmbC031ue+9Z2SJv7e9qQvSZww/z31L6celK0atPJp4cN+QakZQUMkq4cDYx/vfTx14NRm9ZoZ6BrwnMN3CcmenaukqHRx3UUbi4J9c+QqujbvunjsYlLDyFCgXEj5csZMdoRbobduPb3FjmfawGlQ3YWt52ngQQdvD2927+X7lz+l8BUHuPbwGqd/RQXFyxsu21sWJGhIb/o6+pfWX9LV0iWVsi9T2XYI+Pnz57IfdvmJsJpTteA1a5gCWczCT2w5HjghgGmWVYE8XRPWKNlMMekcaqPbO3H/aAtna2ZtRhqkf+V7EIHX9ephQba9qFXLwcPWBZvJKbqP6k42C5XJ2aEKTQkduSkkDKlxZsewcc4GuFfB0xtbGA+YNpC0Ieu2w85czjslpD1PJu+vZH7P9B80X7L3vcjrBWcDQKkidgzF0ZQEEyoeKUxBzYjNUicQdof+5NC48Z97+dHR0V27dnVzczt//rygIDXsHZx37Gz04qV5jx6YZxdECfVIQAoEVI2Mqixb7h772nrsOAVV7jpOGRkZCxcuhJz7kiVLsrOzpRAVToEEkEDJEcBse8mxRc/iE3j48CFs08jMzKRcwLGoRa03QnkoS03Y3s65nOJ8mK5qV5XT58FLB6cHT0/9lsruNTc2P7T8EPvVtG5TtrHENV2adoEt7SYGJhL3TDls79HewcqBUpJNOLdWU53jsLXff/0OeRJCWsq4fOzaMXaERnpGsIGdrSc1nAbwlAO8eUizkzdOkk1Gbtu4bSWbSkyTLcCDFH3a9mHrZVkDRwqrqfB9ng7DbLuMXbAaNWsEBa9SV6MP8Dy87nDw1FUyFqyEwyG3RUMRD3JjcvFnIp1DRXglJSUxfOoa6JJnq35LSaecwI5p2AHNKItaRubx9cdwoZnh9VrUq+PpyjQLFSARHEEcxQmndEI1lUJHSdZAOpzZMUc9jTy28SijH714LJyyyzRBsLCroKqmymhiw2IZWYjg1Znvk8Ot0zend5v6KYF7H4AQP5xd1LulUs3KKqpFqNHP6ZNUlhATKU9BToeyjBB4fpcv2w716CpXrjxlyhQ4KPX48eOCglSztKq2fmOjiMgKAwYoiPUbWJBn1CMBJCA2ATVzc8fg1e7RMZZDfQWdoQp722fOnAlnqB47xvGlTOypcSASQAJSJoDZdikDx+kKJxAaGtq6detv3+gtbL6dfdfOWFv4+HJjAXlMzrUy+7s5e4Urm9RpwmkARcmX71zu4O3g6++7/8J+arcy5xApKKGWzpJxS6CWixTmGtNjjPBZYPM1nCLLaQPb2zn1sqm8dO8SO7CGNRvCmahsPamBN4+2xp9K/dS/c7fPkZp7YffIJiNDhXdGFiQM6zJMUJds6uEZFDjrlYztRdgLyW7VJJ2jLB6B2nVqr1gZBBeLGr4vaO+G2espZZlpwvGe8GKWI9mN7RJ0bmBiwASpqER/aoVTXn9k/GAMRK8O/y3125rpqye1L7iJCJn9iYGTGFeiCHFRcZnfCrYFFDXXL8oUwm2kxpkKA36JkYejVnNzate/HWUDVX1sqhQ8DRYj2kGp3cf41G5Sh3QVcjKkh5PP8rHLnt95XsxfntS7RbJlZEqOCUNDClMwc6EgOwTgur+4+7/TEXhRWVtbQ549MDCQfa4Vz0DFxLRK4Er3mFirESMUpfIhWXZwYSRIQC4IqFtbO23eAjfDzPv2+0uB/mzDW8Lbt2/h+LpmzZq9ePFCLhaFQSIBJEARKMJJUNRIbCKBkiAAf05atWrFrlbWv33/TbM3FWfXdklEW7o+v377yhlAcbLt7rXcoWSKoDx+WkbatpPb4AXzVrau3KBmA0jCQo7VuaIzZyQlrYT95oI240t2ag01jZYNWhbqs3PTzjw4lGVUXBSlkdkm3EcJfxvODu975veVe1ay9ZQGdsdmJGZQypexLxlNfn7+s+hnTJMRlJWU27nTyRqmlxHg/ABTA9Pk1GRGI/uCe233O8/vMHHCfUT49OzgIOw5CcYYBakRqFuv7vIVAVP8Jufl8x3K/e+SHbD71XeunN3mEYUbWVID7BUU/rq4/6IoA0kbVTWVpl2bkRqeTDkXPQnOdkWms/WM9CiDiEd8v68g+yxsFb9/pySlfIj78OHth+e3n2WkF/yygq39ay+trVhd2OM11NTQlOAy2c5F0UgwAOGcqWBO7zj18n7Bl/9JQX6cH8+gdHvsi/9taY95HkM54WxCjn7ujnn96/Qlr072j+yjG47AC+rV1GtZv0HLBnVb1DM0NeT0IERJvVtysnKEvVtYjnQNdBq2acRS/09RckyYGaUwBTMXCrJD4G3EW7g7SMYTGyvwSRFlA0O7KVNtxo1TYh1JQnpAGQkgAVkgoFmxYo1du+1n/P163tzkP9vYCw6uZ8K7fv06nIo8YsSIBQsWGBkZMXoUkAASkH0CmG2X/WtUjiKMiIho0aJFSgpddrxnq5475u+gDk4sR1wELFVQNXADnYKdgAKGClTrautumLlh+MLCdxnHJMTAa/fZ3eDL2sy6dcPWkGuGhCnnV26B8xWvQ2o7na1MrURZl7W5NeeCBF0pTuPSVSYkcR+TGxIaAi/xYnv/+X3693SoAwPD4RYRlc3k+TQ3MldWFunvERRQkq9se2MXvoNSYb1QTAaz7eK9l0p0VINGDZcsWzp92rSfP/keG9riv1lVXW3AtAElOrv0nYc/Kih3DrPfPHUTXkUNo3r96pzZdsq52Ju+ofQHeU4mO9seThRygeDhYhV1CVD/pLlPiyGzhlg6WBV1LLVMyT4fIEowVAAlx5kMBhJ/6/5ey2ha9Gjp0tiFaZKCnaMd04wNEynbDvYV7CrsDt07r/+cMP79vND15eMXOMQYXiBXrlnZo2OT1r3bkLMw03EK1Lvl7M4z8OK05FQ269ZMULa9pJlAPFKYgnPVqCx1Auyi7ZwhKWnr2E6aZOs3WVlXl9MAlUgACcgmAW0nJ5fDR749ffp67pwv5/78gaP+wefS9evX79+/39/ff9SoUSJ+Y6KcYBMJIAHpE+B+bkX6ceCMSCAmJqZ58+bJyfSuVSjMvWfhHvFKvpZhqpFvI7Nzuc9OEXTOpIg0hnUdFuQXJKIxzyzhU8LWE1u9J3jX6V1HUFXuIjkU0biyTWURLYtpJiiNTrmFuw6UhtdMSadvIHGayYKyhBLZbz+85a1O0I0HS1NLEZdvYWwhoqWMmLGPlsWDUmXk0rDD8PBssnDRIni+h+pa9/eaA8H7KaW8N6lt0eItBwqycw4knUMpGAtbMX9sv6d+I4uH6BvrU9ORE1FdojTrt6x/Ov7snG1zxUi1g39ydk1tTdjKLcqkErQhAyhRzmTM5CmdUJl97NJxZC8pk3nwpPgkcrs6acaWIeG+8cbm0YvGkHWEKLOYsJjtC7f1dPbp79rv1PaT5PuEsmSaJC5GKbrgXK+6IGMpMJHCFIJWh/rSJRB6M1R4AArKKjYTJ7m/eVtxvj+m2oWzwl4kILMEdGEH++kzdW/f1WvQkDPI1NTU8ePHu7i4XL58mdMAlUgACcgaAcy2y9oVKafxQGkFqEr28eNHav3eHt4Hlx7EW7gUFmgKOXizfvX6bPsiaSb1m3R5w+WmbnyHlYniAYqEdPbr3HlSZ2pzqChjxbARPUUrhnNyiIgZXkM9Q1XlgkPhGA/pGemMLONCSlqJ3BiAAjK8hWf8KCjdQKIwNTQlm0JkYwNjIb0y2GWkb+Ro50gG9vwZRy0d0gDlUiTQrEXzeQv84UwIKoaVfkFQyIJSym8TUpNUVQ3x1uJYh++9zXNCORd7wzV4i34WTQamx59tz8vNi3nOZ0AaiyI/uPygj0tvKNAhijFlk5uTS87u6Ooo5SfwpMaZXHhkKN/hqH0m9xVyK8WW2NsOTpiqMqRDQTLssRg4Y9CZhHPLjixv3N6dPHCVGhL9LGrRsIUjm46Ii3pHdZHN4r9bBD27IAUmUpiCZIWy7BC4cugyvITEY9SmbcOwF1UDg1SxxIQQTNiFBOSEgH7DhnVv36m+c7daBe59SOHh4VB0t3Pnzq9fv5aTNWGYSKD8EhDpyf3yiwdXLhUCCQkJkGpPTEykZmvVoNWRgCPSOQOTmlr2m2duCXz8GcqpFz/+FvVbwOt+2P0dp3bAsZnvPr4T3efJkJNQi2bbvG2iDxHDUkdTB+reiDFQjCFp39NEGfUj60dufi7bstDzRdlDBGly8zj8CzIWQy/BUMnZf/3+xWvy6smQXTxZ9Cx/6rdU9nAZ10Axmch3kUyQ7xPfQ70srL3IAJE1oXWb1vl5eQv8/anA4JxGFTWVjkM6UXp5bMJxkZnfC473tKli61inqhgLoQ605HmgnBenaPvLBy/JqKq5OpFNKE6Sn/e/O3mgr+Vey9RK4H27X79+w97q9JT0pLiPqZ8Lfo0kJ35a6PtPcmLy0Dm+pPNCZShETs4uKBVbqB+xDaTGmYkQ8vsBY5fBf3kaI3OjgdMHMb1sAU5JhSJsjD3cnIBrxDYTolFWUfbq0hReOdk5UGr/4ZUHDy4/hPQ6e8izW0/71uoTfH6Nq5cruxc01LulsksV+2p2nJaClJxPckiBiRSmELRk1JciAXifB04MhDe2oBg0K1epEhhk0r69IAPUIwEkII8E4O+mRb9+pl26vF26JC4w8FcOx7PsJ0+evHDhwsSJE2fPnq2trS2Py8SYkUB5IIDZ9vJwlWV6jV+/foU7tO/evaOihI3VJ4JOqKmqUXpsAoHwN+Fnb3GUdYMuQ11DCdZXgcQ9L3cfEx9z5cGVW6G3bj29lZhM3xdhX5TtJ7fXc643ovsIdpekNHraepJyVagfKJVTqA0YCCIDF0WU4YIOp2XGfsv4Jqh8EGNTTMHEwITTg5uTm0dtD84uUZRmhmY8M0Eo4pPiRfEDNh+/fBTRUnbMGtdqTB2fC6XbmzZrJjsRYiQUgfYdvOGAgSWLFlP6xcMX6RrqeXX2ovRy1wx/+IqMucfYHj5jepCa4siU8+KkoV8QR3FCSFQilSoMMn39DAfnioVGDrlLOOHzwr4LR9YfZow3z99k6WDZpm9bRlOoQM3uVFfap4VLjTOD4tT2U+T9D6j0AvVzmF62oK6hDjvfP7z7wOsq0t52ypuaulq9FvXhNXbpX3Cz5ObJkKtHrz668hAq+zOWsHt9/sB5+57v19HXYZSMQF2vobOHch45wNiLKEiBiRSmEHGxaCYdAnBfcO3fa05sPs7cqaLmVdLRdZgz12b8eEUVFaoLm0gACZQNAnDQcaV/FloO9Y2eOiX52FH2onJycpYtW7Zr167AwMDevXuzDVCDBJBAqRPAbHupX4JyHQD8nYAnoSIjC3Z98nC413I/HXxaQ12jXNMRvPhZa2f95jq1HEZ0bdZV8DjxeyCDD69RPqPAxbsP764+vHr82nHIv+fk5Qhyeu7OuRLNtguatyT0gs4OpeYSZAa1RChLzmah+7uTUpI4B0pQKSjb7mDpEDS5aNX8OaPS19FXV1Vn3zOAHDpUmxGlZpScZtspGlC6HbPtFBNZa3bu0iU3Ny8wIIAMDHIfc/vOXn9tI5wOSurlTn7Ff0RqcRLi7LVTzqvV5duQzrYXpIHzUR9ffcT0wgZ8Ywu+QlLkoZdw2KmIZdNh11iNhjXhZV/NPmDccsb/1gVbWvZqJfohMdQJpZJlyEQlRJAaZ14M/53SuYaM5/S/p88UdsooPEzADBH9oFRmCKcAxdw7+XaG15vwN2unr75z7g5jBk8qLB21ZNF++j4ZGJDvFmg6ifu2ZOYCQQpMpDAFuSKUS51AyMmQ5WOWwoHAgiIx7e5Tbc1aVVOBz/EIGoh6JIAE5I6Ahp0dHKD69fr1qEkTM16EseOHMrx9+vTZu3fvhg0brK25zw9jj0INEkAC0iGA2XbpcMZZOAhA2mLAgAG3bt2i+qDs+Lk150qoogU1lzw21+xfc+LGCUGR8xLignolorerYDe081B4QQ3uwN2BS7Yv4cy533lW8AVYIvOWopPU76kRbyKqOVQTHsPtZ7c5DWzMbSg9lMH5/uM7pYQqNFAmxUDXgNIzTSkkmitZV+KM7WUsXz0HJqSiCpDJquNY527YXWog7Ou/dP9SO/d2lJ5qvkl88/Gz/O1tr2JbxUTf5HPaZ2Y5sLedkVGQWQI9evbIy8tdvSqYjBAqWkzuOGnrne3WleT4Ww25zxeKdUBVDXKNxZRJ51YVrfQMxXwO6cLe80CbCcbVqw4j8wRyc3c1t2pFLZvefbTP8zvPLh24xPOWEJtw/+L9xu0aU7MIapLLhJoqZtbmgixLSE8GUKKcefFvmL2eTJ2DUkiNC84lw952+OAHdzs4e8VQOjg5BJ1etW7m2l3LdjLDocj1tHXT2e868t1iaCaZ6yUFJlKYgkGHQukSSPmUEjg+4OqRq0LCUNbXdzl4SIgBdiEBJFD2CBg2bdrgSWji5s2v587J+8pxwtbZs2ednZ1hq/vIkSMl+Ee27JHEFSEBKRPAU1KlDBynKyAwderUQ4foj4y1q9a+sO6CjhbHU8AFI8uxBKl2vyA/QQDqOtWtU43ORwgyZuvjPsQdvnyY/RJ0sqW2pva8EfNubLnBdgWalPSU6LhinV/H6ba0lOsPrxc+NWzN3nJsC6eNp6snpRd07Kqg3fG84VK4gQG7y73cvKhooRkdH52TW5D2YhuIrqlXvR6n8bqD6zj1pHLn6Z2CnuogzWRQhmIyZFTwQE92NkcdRtIGZVkg0Ldfv5Gj/zzTQ/5L+5I2sd14+C+plCOZOt4TUu0qqhIrR0A5L84RqSe3nSSptujRimxC3XkoXM5oxCvk4tKYr4z4u4i3jEPhAuy7j4+OY2zEm50ZLoYgNc682CKeRBzfdEyMOMkh2T+yE18XXomOHCKKPGrh6PqtGpCWsWGxZBNk1rvFiTIQoykFJlKYQoyF45CSIHB255lezj2Ep9phXgNPr5KYHX0iASQg4wQUlJSsR41qHB1jPW68ghLHftnv37+PHj26SZMmUVFRMr4WDA8JlB8CmG0vP9datla6du1aqDJGxWRnYXd+7XmoNUHpsQkEnkU96+LXZXzA+PyfBYfCUWSmD5pOaYrUjEmI6TG9B/sFdWOE+IHC7rBbmdNAUaEIv2G+pn/ldCIjyl1ndgm668CL8OSNk+8/v+eMFg4hoPSCsu1Hr3IU5uONhWz+xiMbKT9iN4XQblm/JdstvOtW71/N1lOa9YfWW7expl4rdq0gzTp5dSKbjHz+zvnXCa+ZJluATZFwFdh6udBQ2faf+T8jwsPlInIMcvCQIT49fCgOkDSEHe7ZWXJ5yyT6WTS8A5kVSbYECu1c3GrmF/ddgEM1mSDhgEq3pm5ME4So0Ej4ncBoxMt3O/NXBEp8I2ouOOIx389vcU6CZZZQJEFqnCEq4EwejlqkOCljdjGZN69e+3WcxLxObedKC9uIAABAAElEQVS7xUIN52zCMw2te7Umu9iz0O8Wt+Jm20uUCW8tUpiChIZyaRGAgw3GtR6zYIg/VA0qNAb9Rnx37gu1RwMkgATKEgEVAwPHVcENnj03bMHxZQ1Wevv2bRcXl8WLF8PXxrK0cFwLEpBTAhx3xuR0JRi2HBE4ceLEhAkTqIANdAwg1Q5P91L68tCEPeCwo5y90qycLChgEv42/NXrV68ThSUiYWz35t27tejGdiK6prJ1ZU7jG49vCMqQ8uy/ZXJ/Q7A0teR0yKmMeBtBZSQ5zUpLCWscMn/I3kV7VbjOpIIKJ5NXTuaMzdnB2caCriRjYWLBabzzzM7ZvrM5p4AuEQ9r5fRMKYXQ7te+36x1s9iFbvw3+fdq3cva3JpyxTTh8N456+d8/cZ31wSqtPdv35+xAQH2zjd2aXzn+R1SCTJsWu86peuVjVcE1Y4ft2zcu4/vqFHy0oQlU6E+efKkdh3u21SUJTZLnYDflCmfkj7dvHmTjASOi5zbb87Sw8uKWsCEdFIqMllSAwIQL08tKHLKuXipfNg5vmrySnKKAVMHkE2QyToq0BRvIjUNNdLtb+LITVLPlqnZi7OFn+1cFI3UOEMwp7adJNfr2cmz5/jeogQJNt9Tv03vPo0xhmIy1NmkcCDknbO3GQN1TfWOQ7jvyDI2bIG6axL7IoayIeOHruIXbS9RJrzgpTAFRQmbUiYAZ/weWnMQigXBYx+cU6tVtMrhfxxEvzH9WYJzICqRABIowwS0nZxcL176dPRo5LixuZ/oM73gVLxZs2ZB/YBt27a5urqWYQ64NCQg+wQw2y7716isRfjgwQM4zQM+YpILU1NRO7nypKO9I6ksP/LZ22fhVZz1mhqYrp+5vjgeYCwkUs2NzNlHcW44vKFz087scii86R68eBCbQD+1DV32Few5z7kVdAbd1FVTt83dxtRGz8zKlLXa/YevHIbjPQ8vP6ymypeggZslzUc0T0zm3hTp18+PfV0qmFRgK0ET9zGu1ehWxwKPkdXbf/78OW/jvMXbOI5943RCKsWgDVOP7jF62b/LSD8gZ2ZnQmzrZqxrVq8Z1QXNUzdODZo3CArcU11DOg1h30KDOwptx7WlLKEZFhPm5et1ddNVc2Nzqnfs0rHrDhVeaoYaJTtNVydXDTUNuH/GhHTvzl3fYcOYJgqyTADy6f8sXjR6xMhXr16RcYacuLHSL2jyqimkUvbllw/5jmEQL08taJmkcyVlpSq1qwqyFKIPmrjia3LBfTsoSt60G/1rh9xdbmhqaG5D/9IQ4p/p+hTP9zXV2MKE6RIuUEekFj97K3w6dq/UOKd/TYfC6EwAcH9icvAU0YvUwwZtSKAzycSYMDoPDscGMM5BeM+fWyS7hMg/+Tfx5ebkUcbkuwW6inm9SpoJRCiFKShE2JQyAXiqY9GwhXDXlnNeZUM9m8BJnzYcIbPtiuoaupg74+SFSiRQ/giYdetm2Lx59JTJH3ZsZ6/++fPn9evX9/Pz8/f319DQYBugBgkgASkQ4PuMK4X5cIpyTiA2NrZDhw5ZWQUpJwCi8JfCrn92edTxKOdwxF6+prrmvsX7BO0IFt0tZJRGdh85f9N8aggcgtppUqfFYxcP6jBIU0OT6YUsMJRPGeI/hNGQwqCOg8gmIxvrG0NOmWkywr2we07dneC+C2R7IdXuXNH53s57TK+MCKdvnq7cqXKzus1ggzYcKHr/xX3Y+B/yJCQjK4MzQksTS9gqzu7yaeETtCeIrQfNjSc3qnSuUs+5nksVF6jfAseTPo95/uHzB07jQpXi0Z7cf/KOkzuSU5Mp/5HvIpuPbN6hSQfYqV3ZpjKc/vrp6ye41wLl1J9GPaWMoamspDx14FS2vk3jNm5Obo/DH7O74EkO5+7OcAZvkzpNIE0Py7/19NbN0JuFPtvBdiVTGlUVVS9Xr/N3zzNRQd42PT1dT0+P0aAgywTU1dUDV60cOmjw+/fvyThhZ6KFjUUfv76kUsZlclu0lq6WbVVbCQZMOq9cs7KaOt+9SVEmWjN99bnd5xhLOO9r1pbZ7AcIwh8V1HIRe2t56M1QZiIQrCvTzyGRvaRM7pWGUTr60j5sRmqcqVM6B04fJHqqHYjB5YM3WNTT/5WRjXlOZ9t1DHRJsOIVdn9yg+86mtvSt17Id0sFuwp6RsWqWFjSTACIFKYgsaMsTQJ5uXn/LtkBr/w87lIPhj4tbYOnKigqvBnsTwZm4OWlqKpKalBGAkigPBNQ0dd33rrNvHefiBHDs96+oVDA9/SAgIDjx49v2bLFy8uL6sUmEkACUiCA2XYpQMYp/kfgy5cvbdu2/fz5M0UkYFJAj1Y9KCU2RSSgp613dvVZSdVggWw7FAdnb29Pz0gfs3QM1AlpWLOhrYUt7DpP/JQYEhoiKAtsqGvo29mXcwkOlg5PIp5wdoESMvvs2QUZl4oeyrlAURd4iTL76mmrIc3KtoRi9/Wr13/w8gG7CzRf0r6cu3MOXpy9RVKKRxvu3Oxfsr/lqJa/fvM9g8KbGm45wEuUMODtZFfBjtMStrd39uvM2QW1aAJ2BcCLs1d+lW0btyWz7bDl8/69+63btJbfFZW3yA0MDFatWe07eAjcJiHXHjx1lZm1WXOfFqRSZmUoDZwQm8CEV83NCfKhTLOYAuW8qElw+KHY4r95z4rdZBiDZw2p40k/Cg073z/GfWTMxCubDvVqjm0sOCoDjopt3L4x41OI8CkB/kylMAaSfTiAcStEkBpn2BJ+YvNxJhJ4gKDfVL7KYEyXEIHMtn94+/5Hxg9N7YLb9taVrI3MjRieUFgmMjTSsU7RnnQMDeH7UGFTme8GEvVuKerbklqaFJhIYQpqUdiUGgHYzL7Q95+34XRejBeAiqWp3drpBt5NoJmy/+KfGnvEP+M2HA8FEv0oIgEkUB4JGDVv3jDsRezcOfHBwX/9+kkhgJ2OzZo18/X1hcw7bvGh4GATCZQ0AcWSngD9IwEeAdjPDrva4Tc+BWRsz7GwkZZSYlNEArC5+Nqma5JKtcOksJv4+ubrZoZmnAFAGhQq3qw/vB4yofsv7heUatfV0r247mIFU+5iKd2ad+N0LstK91ruRTrxlbeWUd1HdW3eVdC6JvWdJKhLkB5KwA/rUrTaI2LThnIxAROLle8e6D0weGqwoLV09Ow4oP0AQb2C9EqKSh615fUhGMi2U+u6d/cupcGmjBOwsbEJDAqiaklBzPMHznt2+5mMB88Lj9zkCxrJZopp50U5IhVS2OPbjN32z1YSY81GNX3ncvzSi3gcQZqJkT9Nfp880ms45HYZP1CsRltXm2kKEciN7WDmXK+6EOOS6JIOZ7j5sXzsMvgvs4TxARPFeFjBpgpf7vv1C/pzoCv/+bdz+81mKs8wUwsRnt4MJSu/a+loeXXxIu3pd0sxjkiVAhMpTEHCQVlqBP6cdT93g2/jIYJS7abDu9YMO8hLtUNUaRfpTwjGbelPEVILHidCAkhAlgkoaWpWXRFY7+497eo12HHCnxXY3l6jRo2QkBB2L2qQABIoOQKYbS85tui5gABUae/bt+/9+/cLVP9JnTw7CcnHUcbYJAnA4ZNzfOdEHI2oU03CBy1C9fxrm69BIXhyOtFlLXUtOO3WzdlN0JDuLbqLnQIW5LOk9c3rNfcfyfc8b6EzwqG1K6esFGIGEGpWrinEgOrS19Y/EXRCW1OkZBAztji0/fr77Vm4B2r7MN5EF6Bc+/b529nFHxgPsJ0WDLo07cJoRBGWjl8KZXxEsZRBm0o2laD6EBnY/Xv3yEwW2YWyzBKo4VJzwcJ/oAAaGWFuTu7UzpPjot6RStmUyQokEGGJHpEqYhIcth7vDdzTu2avh1cektDgTkDA8UDOwyeKWTYdqocPbTgYTuxkpoPqIlPXTGOawgVqduF3LCChD08/kC/IDgv3X2gvfRHrORc6BAyKyvnk1hNkWr+OZ53m3ZuLMhFlQ5UqigkrwM6z7DayOzkkLioucIKo93rhzodfh0nwA8h46Di0IyTcmSYI1PUqTtF2KTCRwhQkHJSlQ+D9m8ThHr47Fm3n/KOvXtnG8eomu3V/KzE3/H7/Tr94j4xNo2IlzUp8HyHIXpSRABJAAnp169Z//KTi/AUK/AeM8cgkJCTAJvfZs2fDnT9khQSQgHQIYLZdOpzL+yyTJk2CqmEUBaikAdUqhOTjKHts8ghAKfDRPqPDj4YvGL2ArKIuQT5ODk6QcIcN3UX1WdW26pnVZxq5NBIyEFIn+xfvb+/eXoiNDHbN8p01ud9k2FtdaGywCx4sDy47yN4AS45VVla+uvFqrSq1SKUg2cneCc4OhXStIANB+mLS7tuu763tt6BKuyD/bD2UNpo7bO7WuVsL/dGG2A4tO7Rw9EJVZY5iO5RnID9r6KwpA6ZQevlqUtvbU1NTIyP4tujK13LKbbRezZpOmkKffgzFPSa2m5DyqaDAiGzyefWI76DX4mQe2QsknUO1EDtHO7YNaLIys+Kj4x5ff3x6x6nJnfy8rdqtnhac+S2TNG7c3n391Y36xtz1tcn8KZyhqstf+5v0w5OhPjJcmujn0bsDdg1tPKRf7T6wt50xU1VTXXpkWaFOGHtybzsc8lnZpTLTxRZe3n+xL2gv+SrSxm22Q9BIgfN/p3SuY2aH3+d+4p4GTL0NYsKiGbc8oZZ7La8uTUnlqe2nRngNv332NmdqkmeZkvQF6g6Naz0GStMwY+s2rzdq0RimyRPIdwvc6K1axDI1jDcpMJHCFMxyUJAagfN7zvWr3Zf8vVEwtZKSxbSB1UP36Tbh2zqT+SQi/0tqgdlff+HGdpIGykgACXASUFRRcZgzp0HoU72GHF/GYfvjokWL3N3dX79+zTkclUgACUiWgLJk3aE3JMAmEBQUtHr1akpf0ari6eDTGuoalB6bFAFtDW2o7gKlXeC/1eyrdfLqVNe5rgTL7FLTMU04pBTSrJFvI7ce37rrzK7PaZ+ZLragoaYBx376dvEV8ahbFRUV2KZ96f6lQ5cOwTmraRlpbJ+ypgHmK/xWwJGn01ZNg4NM8/Lz2BHCdteWDVoum7CsVlWRcujGBsYPdj9Yd3Ddku1LBBE2NzKH6jGQ6xeeu2cHw2iKSRveb7d33D53+9yqvavgtFIorM94poTK1pXH9x4Pp+OKvgEfbjnA0jo37bxo66KTISd/ZBckTRjnQBVqJQVNDoJIGKWcCpBtX3NgDRn83bt3qzk5kRqU5YJAz169Pn78uH/vPjLaD+8+wDbbjdc3aWjJ7p82alt0Bxsxb3xChvp6egjkmkkCpHPIgTZUqU/2iijDfbge43uOWzYeBEFDyD3XcK5mfaVi/XKYunZa1dqiFgqHL6uRTyKZwCq7VAEUTJMtQJlmSgm18ilNUZtS4Lxh1rpvXwvOJ+gyoiuceVvUOHn21NmzsWExbD9TVk+NfhYNVd2Zrme3nsLLwbmiRwcPkwomplZmppYmv379Tor7CCX7I55EXD927Wc+X4Fa2H2/4mQgu9YN+W6xq2ZPVo1nphNFkAITKUwhykrRRlIEMr5lLBu99NKfCuwc/zRrV7XfNFuL65dP2nlWGRks2s6BEFVIAAlwENCuVq3uzVsJ69bFzpr5MzODsnjw4EHt2rXXrVvXv39/qgubSAAJSJaAgpBtI5KdCb2VTwKHDx/u2bMn9TYz1je+++/dyjZifnMrnyRLcdW5ebn3w+4nJidCoXbeCzQWxhZ/XiZ//gt7n/V09MSLEA5Mh3LwKWkp8F9Itqooq0CRHLi1AG7Fzi+LF4noo75lfLv26FpoRCikyJO//tkgaWlqCUXVoRY5ABHdD2MJ6ZvH4Y+vP7oOkAFFRlYGVPKxNreGxwu83LyEpJwYDyIKxaT9I+vH9cfXn0Y+TU5NhoXn5OZAkHBqrp2Fnb2lfW3H2sW5D5TxI+PMzTNRcVHwHoMjCHU0deBOA/yW6NCkg6AzAERcteyYZWVnGXoZZudmMyFVr1Fj247tTBMFOSIAf9dmTp9x7do1KmbYlB1wfIUEf2wp/8VpJsUndbLvUBwPzFiXxi6bb25lmiBIxDnQgzy7fTV70jMlw12NLhU7UUrxmhWrV4TpGrbh2AImyOGbV6+h6A3T2320j/ASNJO8J9wlEmcWthYn3pxihoshSIEznNI5uMEg5pMb7Po/EnVUz4j7OQNRltDB1js58RPPEsq8XE29zv5jAZd1VNMRsDpRHLJt4A0ZfH4N+0YX9W5pP9B77vZ57OGFaqTAJPJJhPSxF7pwNBCbwIt7YXP7zYF3INuDgoqy5fyRFn59FZT5blgylq/ch2Q+eME0FdXUvVK+KmnI7n1cJlQUkAASkB0CWfHx4cN8v165zBlS7969N2zYgEencsJBJRKQCAHuv/EScY1OkMC9e/cGDBjAfGHjAYF90KdWnsJUuxy9PVRVVJu4NimhgCEnZWJgAq8S8l8SbnW1dWE7Nrwk5Rwe0q9XvR68JOVQkJ9i0obKRe092sNLkP/i6GFHfK82BTms4riS2bHwNA/cPrlw9wITYfirV+np6fhJlwEiRwKkC+f/s+DLly9hYWFk2HBgY9DEQOEZWNJemvIr1j5rsWeH80upscVxrqOv07Bto86+XVy9XCm37GbEo3C2sqgaU0vTEQtGthvQvtCaV5RnqhxEoYXvXz54RXoQsZY9OYSSS5oz3P1dNobvcNRh80cUJ9UO8UPpdibbnvk9EzanQ6F8al2g2fts/7qZa49tPEp1CW/CtnefMT18xviwU+0wkHq3OBfl5F5mXikwef/2falgZ9aIggQJwM4GKNEOZz7DO4ftVr2qbcXdCzm3tPOM87+mZz7k+71h4OWFqXY2SdQgASQgnICGjU2dCxfjV66Mmfn377xcynj//v2Qq9m7d2+jRkXYc0A5wSYSQAJCCGC2XQgc7CoWgaSkpG7dumVnF+ziBHdQ0nrvor0NXRoWyzUORgJIAAnIJwEoJkNm2+Gr+IP791u1bi2fqynvUaupqa1YGeQ7eGh8fBzJ4sj6w451HDsM7kgqZUEm630XM57qDVjZdv6K8EL8q2moGZkZGZobGZkZWlWybtzO3cXdBepKCRlCdoU/FifbrmuoZ1/NztbRzq7qn/+6NXNT11An3YooUwyFH5GaEJtA1mOBKeo1L+5dVSoAIWGLxxlO6YR93IxbqOXSbVQ3pimeYOdo++jqQ2ZszPMYdrYderX1tKevmwGHpkJB/4v7LqR+5qtbzQxnBDh1oPfEPs26Nxfy5qHeLeIdVCAFJnsD95YWdoYnChIhAM9nzO03+/md55zeTIZ2tgmarKQp7JdP+qX7f/3mS9MbYxkZTpqoRAJIoDACsDXE1s/PsFmzsD69f0RFUubv3r1r0qTJ3LlzZ82aJZsPZVIBYxMJyBcBrCQjX9dLbqLNy8tr2rTpnTt3qIiDpwZDZWdKiU0kgASQQDkhEBMfU6VzFXKx7dq3m+fvT2pQli8C79+/HzpwcGoaX2ZQRVVly62txa/QLV8oMFpBBBaPWAQZW+g9FXfGzMpMkBnqGQL5+fkf3rz/GJcEhdo/xH1IAiE+SUtHs4KDpaW9paWDpU0VW+r8VWYsCkigtAhcPnhp6aglGel0oWSIR8lA137TLMMuzQqN7c3geV/2nCPNGkVGa1XG8pskEpSRABIoGoGfP35E+U16v2Uz5zA4OnXPnj22tracvahEAkhAPAKYbRePG44qhMDYsWPh8A3KyK+fX6BfIKXEJhJAAkigXBGo1LHS68TXzJINDQ3PXbzArmLMGKAg+wSgItDI4SNycvjOEIYCF7se7zYwMZD9+DHCEiUAZSXgNNqUpBTYJ74/7ECJzoXOkQASKBUCcC70ivEBZ3ee4Zxdx9O14r/+qqLcafv9O9SyTf7nr4wfDYeK7jGxTBMFJIAEkIDYBJKPH381zDc/teA3DOMKylpu2rQJzttjNCggASRQTAKKxRyPw5EAm8DOnTvZqfZ2jdsFTAxgG6MGCSABJFCuCEAxGXK9X79+jYykH+0kDVCWfQJOzs7sBxSgUPWsXn9DplX248cIS5RAyIkbkGqHKTw6eJToROgcCSCBUiEQ+yK2f52+nKl2BWUlq4VjHC+tFynV/tdfmaGRZKodlmPclu8zQ6ksECdFAkigbBAw7dKl4fMwA6+m7OXAOVK9evXy9fWl9o6wLVGDBJCAiAQw2y4iKDQTlUBoaOjIkSMp60rWlfYu3lvUs8goJ9hEAkgACZQBAlS2HVZ0787dMrCucr6E5i2a9x84gILw5MaTNdNXU0pslisCaV/S1v29FpYMlcoHTB9YrtaOi0UC5YEAVI8Z2mhw4utE9mLVKlpVu7mtwvRBCoqifuNOO09/HjDCou1ssqhBAkhAXALqlpaul69UWrREQVmF7WPbtm0eHh4JCQnsLtQgASRQVAKi/u0vql+0L58EUlJSunbtSp2MqqWudTzwuL6OfvlkgqtGAkgACZAEmro1VVflOyHt7l362zVpj7K8EBg1enTduvQZmPtX7rt04KK8LAHjlCCB7Kzsk9tOjvAcBmk42G3gv3uBtq62BP2jKySABEqXADy6BPdTZ/eZlf0jmx2Jcf/21R/v1a7rzO4Sokm/yPd5QFFN3bApxy5UIR6wCwkgASQgnADc/7OfMaPu7TsaFSuxLR89euTm5hYSEsLuQg0SQAJFIoDZ9iLhQmNhBOBDJzx/FBcXRxltm7eteqXqlBKbSAAJIIHySUBDXcPT1ZNc+8sXL1K+fCE1KMsjASUlpUVLFlmYW1DBLxq2EOoMUEpslnkCVw5eXjx84bvId7BS37nDajZyKfNLxgUigfJDID0lbULb8XtW7GYvWUlXq+LeRQ7b5ytpa7J7hWjykr5k3H9BGhh4eippaJAalJEAEkACEiGgV7dug9CnFgMHsb0lJye3aNEiODiY3YUaJIAERCeA2XbRWaFlIQRmzpx55coVymhK/yk9W+NpGxQVbCIBJFCuCbRzb0eu//fv31evXCU1KMspAT19/WUrlqupqpHxw7bHaV2nfE/7TipRLvMEwh+Hwxqr1KoafG710Dm+ZX69uEAkUH4IRD2NHFh3wKOrD9lL1m5Us3rofqMerdhdhWq+HoZPAr9JM+O2fJ8WyC6UkQASQALFJKCsrV19+44a+w4o6+pRrvLz8ydOnNi/f/+srCyqC5tIAAmISEABvuSLaIpmSEAIgSNHjvj4+FAGzeo2u7T+Emz3o/TYRAJIAAmUZwKJnxJt2tr8Jr5U13SpuWXbtvLMpCyt/eyZswvmz6dW1Khto8BTK/H8EgpLGW7CrnYTSxMtHa0yvEZcGhIohwTO7zm3ZMTinOwc9tpNR/nYBPopqiizu0TRhDcZmnEvjLBU8IiLV7eyIjQoIgEkgAQkTyAzOvp5l86ZkRFs17Vr1z527JidnR27CzVIAAkIJ4B724XzwV6RCLx69Wrw4MGUqY25zcGlBzHVTmHBJhJAAkjAyszKvbY7ySHsedinT59IDcryS6C9d3ufHvTt57vn727x3yy/i8LIi0rAztEOU+1FhYb2SECWCcBmz6BJgfMHzmOn2hXUVO23zbNbPU3sVHtu4if+VPtf+u7umGqX5fcDxoYEygwBrSpV6t1/YNqlK3tFT58+hTLu7AIGbEvUIAEkQBHAbDsFBJtFJpCent6lS5eMjAxyJJwBeDTgqLGBMalEGQkgASSABHgEeraiS2xdvUxX4kJW8ktg4iQ/Fxe6Tvf2hdtunsJTp+T3qmLkSAAJlF8CX5O/jm055uDqA2wEqtZmTiFbTQZ4s7tE16QcvEwZm/egPydQBthEAkgACUiKgLKOTs3DRyr+s+gvBTpDmJKS0qZNm4CAAEnNhX6QQDkhQP8slZNl4zIlRQAqEUE9r5iYGMrh+r/Xuzm7UUpsIgEkgASQAI9A9xbdlRT5qmxdunQJ4ZQZAsoqykuWLTU2pm85zx8wLz6aPku8zKwaF4IEkAASKJMEwh+9gkLtT2+Gslen4+nq/GC3lms1dleRNF8P82fbFZVMu3cvkgc0RgJIAAkUh4CCgoLDzJm1z5xV1jeg/Pz8+XPatGk9e/bMzMykurCJBJCAIAKYbRdEBvUiEViwYMHp06cp01HdRw3uRBeWoWywiQSQABIozwTMjMw8XT1JAhHh4e/fvyc1KMs1ASNj46XLlikr8RXwzfyeOa3r1B8ZP+R6aRg8EkACSKD8EDi949TwJsOSEzmqvZlN6O14Ya2KCZ2ZKiqcnLfvM5/8OVeZ+Wfg6almZsY0UUACSAAJSIeAcZs29R8+0q5egz3doUOHGjZs+Pr1a3YXapAAEmATwGw7mwlqRCVw9uxZf39/yrpRzUbBU4MpJTaRABJAAkiAItCrdS9Kc+Uy/9Y2qhub8kaghkvNyVOnUFG/jXi7YDD9p5OywSYSQAJIAAmUOoFfv34FTlyx0PefvNw8KhhFDTWHXf/YrvBTUOa7pUqZidjkKCPTk/6EIKIrNEMCSAAJFJOAZsWK9e7eM+MqZvXixYu6detev369mFPgcCRQHghgtr08XOUSWeObN2/69esHlWRI7+ZG5kcCjqioqJBKlJEAEkACSIBNoGuzrtTG58uXMNvO5iTfmq7du3Xo2JFaw/Vj13YH7KKU2EQCSAAJIAHZIZCdlT3DZ/qhNQfZIanaVXC6td24dxt2l3iar4f4SskpKCmbduU4rlA85zgKCSABJFBUAkpaWjX3H6i8LOAv/rqX4Cc1NRXKuO/bt6+oPtEeCZQ3AgpUtrS8rR/XKx4BKN3l4eFx7949criKssr1zdcb12pMKlFGAkgACSABQQTajm174e4FsvfQkcO2dnakBmV5J5CbmztsqG9kRAS5ECVlpW13d1Qrdqlf0ifKSAAJIAEkIBEC6Slpfh39Xt5/wfam26J+pb2LlA312F3iabKj3oVV9yHHGrVuU+fceVKDsqwRyEtN/fH6dRa83rzJ/vBe1cRUw8ZGzdpa3cZG3dpaSV1d1gLGeJCAeARSrl590atn3tcUajgUeV+yZMn06dMpPTaRABJgCEjg2TfGFwrlhwCUa6dS7bD2lZNXYqq9/LwHcKVIAAkUn0DPVj2pbPvly5d9hw0rvmf0IDsEVFVVlwcsH9C3f1p6GhPVz/yfc/rO3v1kj4aWBqNEAQkgASSABEqdwPs3iRPajk+ITWBHYjF1gNXCMQqKknw6POUQ/VibOVcBB3YwqJE+gay3b98FBSbt25eflvp/7J0FXFTL98Clu0uQUCRUFBW7sDufreizxW7s7i5QwU6wxQ4UnwoGKtgBSonSSHf8jz/ef9/s3LvLEgsbx89+9MyZM2fmfO8Ku+fOPcNndiVTM8MBA4yGDNVu0waSknwssQsJiDgBvc6dW7x6/XbgX2lvgsilwp7dxYsXR0REuLq6ysnJkV0oIwEkUEwA97bjO6HUBJ4+fero6Ajb28mRf/f++8S6E6QGZSSABJAAEuBPICUtxbCzYW5+LsesVq1aZy+c5zRRkBgCr16+mjltemFRIRlRvwn9lx1cTmpQRgJIAAkggSok8Onlx3l95/6Op3OpMspKtY+t1h3cpcLX9q7B0OwvYRy3MgqK7WPjFLQqbO88xzMK5SGQ9vZt+NYtMefPVyvk+grM36e6fUPbHTt1O3Xib4a9SEDECRRkZX2aOCHmrBdznf369fPy8lJVVWV2oQYJSDkBzLZL+Rug1OGnpqY2bNgwPDycHGljbhPoFaimokYqUUYCSAAJIIESCfSf2//ao2ukmedZr9pWVqQGZckgcMjj4OFDh6hYtlzc2uGvjpQSm0gACSABJFD5BPxuPFk6fElOVg41tbyelo33LvWWDSh9+ZuZ7799cBhB+jHo26+R91VSg3LVEshLSfk4bmz8Ve8yL8No8BC7Y8flSkpHxt+8WZiZyZzFaAhXoSGmAWqQQCUQgM3s35YugXtOzLmaN29+48YNAwMDZhdqkIA0E8BsuzRf/bLEDiejnjlzhhwJ5dqfHX/WpF4TUokyEkACSAAJCELA87an0zIn0nLs+HFTp00jNShLBgF4JmzyxEkf3nMVAtbU1fJ862Vggl9RJOMiYxRIAAmIK4HL7pe2zdxaWMj1BBIEo2RZw/bGXmVrc2EE9mPl/uhNx0jP9U+dMR45ktSgXIUEsqOignr3Sv/A9Yu7DOvRbNa88fUbinzTkY/NzXJ+RjGddy0oYipRgwSqhMCPAwe+zJrJfMKjdu3ad+7cscLdQlVyVXBSUSVQkVXnRDVGXFeFEYCzp6lUO7heN3UdptorDDE6QgJIQMoI9GvfT0WJq3L3/Xt0CVcpQyKx4UJdy7Xr16mqcD1sm5qUsnrMKjyyXmKvOgaGBJCAyBOAn8D7l+3bMn0zM9Wu1qxePb9jQkq1A5ikc1y/8WWVVQz69RN5YNKyQKieEdije/lT7cAr9WVAYM8ehXl50sIO45RQAmZTpza6fEWW+6MsxPr9+/dWrVo9f/5cQuPGsJBAWQhgtr0s1KRzDFSPmcbYbtmxaUeXMS7SCQSjRgJIAAmUn4C6qnqvtr1IP1FRUZ8/fyY1KEsMgRo1argsWkiF88r35ZkdpyklNpEAEkACSKASCOTl5sEtzxObjzPn0u7drs59DwUDHWZXhWgyXn3KCeXay6zfu7e8unqFOEcn5Sfwdc7sjM+fyu+n2ENaUGDomtUV5Q39IIGqImDQt29T34cK+vRDmQkJCZ06dbp6FQthVdWVwXlFjgBm20XukojmguD5d6ghk5KSQi5PR0Pn5LqTsrL4LiKpoIwEkAASKB2B4d2HUwOuepe9PCjlCpuiRqBXn95du3WjVnVg+f6vQV8oJTaRABJAAkhAqATSU9Ln9Jp158xt5iyGkwdaX9omp6rM7KooTdwxOi1VfeiwinKOfspJIDUo6OfhQ7ycyKlrmDpPaeB1rtljv+YvXja6dqPewcM1JkyUU+N3syRsy5aM4GBePlGPBMSFgBZUan/6TNXKmlpwVlbWwIED9+3bR+mxiQSkkwDWbZfO617qqNetW7dy5Upq2IWtFwZ3GUwpsYkEkAASQAKlIpCVnWXUxSgtM40zSk1N7ead2yoqXBVmOL0oiDuB9LR0pxEjYmJiyEAsbC1OvjqtLMzMDjkdykgACSABKScQGxU7t/fs7x++MzmYrp9usmgsU1+BmoKMrCDTnoXpGRyfkMBtHxMrh7/6OUSqVPg0dcrPgx6sS9Dr0dP+7Dl5DQ1mb356+g9X12/LlzK7ijW1liy1Wr+BtRfrtrNiQaXIEshNSHjTr2/KC5bqMS4uLlu2bJGRkRHZxePCkEAlEMBdyZUAWeyngApca9eupcIY3388ptopJthEAkgACZSBgIqyilMvJ3JgRkbGvbv3SA3KkkRAXUN99dq1MtW4voREfI3YvWCXJIWJsSABJIAERJbAz9Coye0mMlPtMgrylifWCjvVDliSzt4jU+2gMXZywlS7iLxhCvPzYzw9WRej1ap1oyverKl2sIdCQLWWLLFav5F1LCijT5/Gk1p4wUG9eBFQ1Ndv8sDXoP8A5rK3bds2adIk5kkYTEvUIAEJJoDZdgm+uBUTWlpampOTU35+PunOysxqj8seUoMyEkACSAAJlJnA5IGTqbHeVy5TGmxKEoHGDo3HThhHRXTF4/Lja48oJTaRABJAAkigYglEhkRO6eAcE8n1gBFMIaepZnvLVX9kz4qdjtVb3GH6t3yNSfQnAdaBqKwEAjm/fhWk//fEITmj8YiRsoqKpIYpQ8Jdx7E9Uw+a7B+ROVFcxfpZzVCJBMSCANwgbHjxktn0GczVHjlyZOzYsVCOmNmFGiQgJQTkpSRODLPMBGbMmBEaGkoOl5eT99zoCSf7kUqUK4pAXl7e68+vf8X/ikmMiU2Mjf8dr6aipqetp6el18i2UWPbxvLy+N+2omCjHyQgKgQa12nctF7TV59ecRb06eOn4OBgGxsbjgYFCSMwcdKkgOcvPn78SMa1fuI6z7d2+sb6pBJlJIAEkAASqCgCYZ/DpneZmhiTSDlUqGFoe2OPan0rSi+MZubbYDgilfSs2aSpZuPGpAblKiSQ8+MHr9m127Xj1UXqdbt2+/2Y/fY5pPKVzcxIY+HJGV++ZH7/nhcfnxsXV01WVtHQUNHAQNXWVtXSUhiTFhUWZn77lvn1a2ZIiLy2tm7Hjiq1avGZqCA7G2jAKzc6Oic6uiAjQ15HR0FXF16KRkbq9euXsxQJVMnPDA7O+fkzLylJQV9fycREo1Ej5Ro1+CypbF2w8tTAwNyYmJyYGJCVjI1hLrjKanXqlM2hGI2SkZWts9dV2cw8ZPGiatWKyJWfOnUKMhvwN6YvSCwoSw8BTNtJz7UuS6Tnzp07efIkNXLNlDXN7JpRSmyWk0BaRtpt/9veD71v+d9KSec6jZb0rKas1tK+5aheo+BYRWUlZbILZSTAi8DyfcuDI1gOZTqw9ADcyOE1CvWVTAC2t5PZdpjd+/KVhX8+ueIfySQA3z3Wrl8/asRIKNzPiTAlMWXtuNV7bruW8xsmxyEKSAAJIAEkwCHw/cO36V2m/Y7/zdEUCyoNrGyv71GsYUjphdSMO3yF8owb2ykgVdvMTaRvxnDWkxUermFvz2nyEiDRzHIgwP+ss3/+1PqfELphQ7LfE46H3Ph4jkwKgT17kE21unVtd5ZQd+73kyfRp08l3LmTE8V+20CltpVe9+4mY8ZqNW1KOuclU2soNjN2GmU8alSxXJib++vkyfCtW7K+f+M4sVy5qvaq1ZwmRyjMy0u4efPXyRPwd1F+HkdPCYqGRno9exr07qPXtau8pibVy6cJ+e4f+/dHe55Jf/eWYSaj3bYtnHBrPHJkcdf70aPyEhIoM71u3S3mzqWUzCZEHX3mTNyVy0n37xfmZDMNgDNUiAJQqlaVcRuPuYBK09R0cYG7Cx/GjS3KzSEnPXv2bG5uLvytoKBA6lFGAtJAAE9JlYarXMYYIyMjGzZsmJycTI53dHB8ePChrCzWICKplEvOzsnedWbXxiMb07PSBXcEW92nDpm6ZNwSVRVVwUehpXQSaDWm1fP3z5mx/7j9w9TIlKlHTZUQSM9MN+lmwnVWqrrarTt3lJXxvlqVXJBKmvTGtevrGCejzN4+d+Tcf78HVtI6cBokgASQgKQT+Br0ZUa3GalJ9KYWteZ2trfc5LUq6bHdwszswBo9yKLtcD6q489fUPJb0q+A2MSX/Pz5yzatWJdrMm683eEjrF2ksqigIOPrV1LDkWHXs4K2NjTfDRsae/ECRy+goNWiZfOnz3gZp7x8+W35sqT7PrwMKL1Bv/6116wt8f6Bj5wMNRCanGR6+ocPQf36ZkeEUzYcA44e8uDfViyH4vV5iXSCm2PDFOQ1tRqcPaffvTuzi6lJvHfv0xRn5mIoS6MhQ+u6e8CFYD2c1mT8BLtDh6khVDPm/PlvS5dkhXHVAKBs/m3KytVcuBBuPJRYg4h9uPhoE3183gzoX0hsIilee9++fS9evKhYUgkm8QkUV4oEBCKAOVOBMEmhERxqMXr0aCrVrq2ufWrdKUy1V+D74YLPhboD6y51W1qqVDssIDElcf3h9Q2GNvAN8K3A9aAr0Sdw88lNeNswX6K/clwhfwJQnmtEjxGkTUZ6hs89PCuVRCKBcp9+fTt37kwFtn+pW8i7EEqJTSSABJAAEigzgc+vPsGudmaqXb1Nwzp39lVaqh3Wn3j2LplqB031ESMw1V7mKyuMgZAQ5+X217Gjn6ZO4bP5vXigjJycer16rK/iVDsv/+XRh+/YEdC6leCpdpgr/trVF82aRnl4lHne348fv3RsV2J2G/znpaS87t4tcs/uUqXaYWB+akpQn94Ru0rY0Q+WEbt3B/bsLshiYi+cf9OvLxyHW4bA4Z7Bm78GvB8xTKBUO0xQWBC+edPzJg68bsCUYQ2iOQSeQmh885asqhq1vOvXr/fv3z87m2X7P2WJTSQgSQQw2y5JV7MiY9m7d+/jx48pj+7L3M2NzSklNstGAO5nzNo6a+iioeHR4WXzAKNCf4Z2ntJ56/GtZfaAA8WOwJQNU+Btw3yJXSC4YCYB5lmpVy7Tp6gxR6FG3AksXrbU0NCIjCIvN2/N2NXU+eSkAcpIAAkgASQgOIH3z95N7zotLZk+91LD0cH2pqucBp0bEtxzGSyZZWRM8XzUMnAU5hAVc3OoAcJrhp8HPZ6YmUIFkrirVyHxysusMvVQMB2KeIQsXACJ3dLOC7VcPk+b8mXWzNIOBHsoCg9FZvJTuB6FZ/WTm5DwulPHlGdPWXtLVhYWBC+YF7xoIR9LqB4TPL/k8i8cD8n+fvAcAKcpoAD15V+2d4S7FALac8wyPn183a1rVmQkRyORgm6HDg6378DzOlR0d+7c6dOnT2ZmJqXHJhKQYAKYbZfgi1v20CIiIpYvX06N/7v338O6D6OU2Cwbgdy83JFLR7qedS3bcGrUor2LVruvppTYRAJIQOwINKnXxKGOA7nsjx8+hoTgHmcSiQTKmpqaa9atkanG9Zh2yNtgzx1nJDBaDAkJIAEkULkEgp4Ezew+IyOVzopqdm4Ox6LKqalU5nIy34VkvOQ6HFujsYNmkyaVuQacSxACUGubjxkU6Y7xPPN24ICH+nqvu3YJ27Qp5cULqB7DZ4hQu76vXhV98kR5pvixzy1827bSeoAcPbNsCNMJnIb6qr1j2psgZlexRl5bR92+oVo9O6jVzssG9JG7d/PKVmdHRX2dP4/PWNauiG3bIHvO2sWqLMzJgZo5aUGBrL0lKqGMfmC3rnBka4mWYm2g07Ztk3s+UP+HiuLBgwe9evVKTy9F7VzKAzaRgHgRwFNSxet6VdJqp06dmsF9o96yhqXbYrdKml7Sp4Fd7QPmDrj99HYFBrrm4BpjfWPnwc4V6BNdIQEkUPkEYHv7lI1TyHnhrFQXvnt5SGOUxZSAQ5Mmo8f8ffIE11flw2sPdRrc2bS2qZgGhctGAkgACVQ5gZe+L+f3m5uTlUOtRKtHa+sLW2WVlSi9sJu4sV3YhCvKv/ns2THnzmZ+/cLfIZwJmeT7AF5gJqehqePoqNuho0779hqNGkExGf5j9Xv3UTL971f8z0OHCjJYEpHmc7j2a6tY1KTcxl+/HrZhA6XkNJXNzOFAVKUaprDtHVLVibdv58bFcnpJIWTpEs2mTeF8V1LJR467ciX9/Ts+BpyuX8ePZ3z5zGmSApwPXNNloWrt2hwlVIEP3bgh9txZjoYjwDb86BMnLFes4Gg4Quj6ddT5nJwuEJRMzSAFrGptnfbmTfKzZ3kJ8f/fW1SqpwG+zJyRFvj6/8dy/QvlUzQdHACgnJpa5tevqUFB5IGxHNPMkOCQZUvrHXDnaCRS0GrRosn9B1A4KP83162FR48ede/e/fbt27DRRCIDx6CQAEkAT0klaaD8h4Cnp6eTkxPJAjbc/XPoH8cmjqQS5TITgANRl+0r+bE1TTXNGoY1DHQMIqMjI6IjiqoV8Z9RTVntzdk3VuY8H3vkPxx7xYWAWQ+zqLgo5mqLAnm+Q5yWOr35+oY5xPegr5Eevy0kzCGoETaBtIw0OCuVPMhBDc9KFTZ00fCfn5c/aqRTGPdxW007Nt13/4BoLBBXgQSQABIQMwLP7z5bONAlJ5tOtWv3dbQ6u1lWUaGS4/lzPqppj8K0/3bZy6mp/zkfVYOuulDJC8PpWAlAmZSAli3ykhJZe/krYWOvbufOJmPG6vfpIyPD9ewar4Gsx3WCcdcCnp/woRcqj/vbWLNXKpeVq7tvf42JE2Vk/6tnUJiXF7lrV8iSRazLgN3lrd69Zy6Y9ZRUVg+ghPw+/J0bH198NCjI/vXqst63sFjgYrOFpSAqFMaBwugJN64zpzAeNbr+iZOUHq7U07p1igryKT00FY2qN7p6TatZM7IrNTAQ/MNOc1JJyqynpCY+eBDYrQtpVizLyCvY7tptOmUKyRlCiHR1/bZsaWEWo3aKjGyLgJeQmme6kjBN2tu38OQHs0x/8+bN7969q/2/s4IlLGQMBwmQBP77yUtqUZZaAomJiXPmzKHCn/jXREy1U0zK3Hzx/sUq91V8hhvpGi0eu/jL5S8pT1I+Xfr06PCjsJthqX6pT4486dOuD5+BGdkZY1eN5WOAXVJL4MzGMx8vfWS+MNUugm8JDTUN5lmp9318RHCpuKSKJSCvIL9sxXKqnsyrh6+uH7tWsROhNySABJCANBDwu/FkwYD5zFS7zsBOVue2VH6qHZgnnvchU+2g+XM+KqbaRfXtCBuuG166LKOgWIYFwsGecVcuvxnQ73mjhtGensIrMhN96hRrql1GTr7BqdOmkyeTKWAIRFZBAZLgdffD3mqWewBQWzyuTCcGQYbdevPWJj4POiQktQuPgFen9IyaC//k9POSk1lT7fAogNWGjaxsYc3Vh49g7cr+wZIi/75mNWuqHYrvN/Pzp1Lt4BYy3c0eP+FTmp916tC1a5h6uK3S9OE/ZtOmUZyhaTF7NvPGwB8PRYVlqBfPnFr0NRoNGwIcZnWggICAzp07Q95J9EPAFSKB8hDAbHt56Eng2Hnz5sXHcx6t+hMg1CfZOoflnrMEBi/8kKBcu9Myp3y2G+/Fk9tb28P+9E2zNtnWtCWXo66q3rZx2+t7rj9wf1CnZh2yi5T93/r7BfmRGpSRABIQOwJsZ6VeEbsocMFlINDAvsHgoYOpgXtd9iTFcT2HSxlgEwkgASSABCgCz+48XTjIBU6cpvR6w7tbeW6UVZCn9JXTZJaRgTIalTM1zlI2AlAZxuHWbfX6Dco2HEalf3j/YbSTv61Nsr9/mZ3wGRixnb3YuvWWrdWHD+c10NTZ2XLlStbeiB3bWfV8lNpt27V4+aqmi4tup04KOjrFlrBBXk7lz6EIGZ8+sY6F0i6y8jz/J0KilnVUYXY2pc/++TPG05NSFjfr7j+gamnJ2qViYdHwwkXWLlbl7ydPkv2eMLssXBZqt27N1BdrjAYNgnpBzN5EH5+cWPZ6Pkxjsdao29k1/eeRkrEJFUVgYGCXLl1SUlIoPTaRgCQRwGy7JF3N8sbi4+Nz8uRJyovbIjdtDW1Kic2yEfC87fk96juvse0at3t8+HF1/eq8DEDfqXknXw9fC2MLXjYVdfIqL/+oRwJIQNgEmto1bWzbmJzlw/v33799IzUoSyqBqdOnG3IfEZb6O3XH7FJ/9ZVUPhgXEkACSKBEAu+evl00eGFBPn1kpf7o3pYn1pZYTbtE/2UzyPzwLePFe3KsRqPGWk2bkhqURZAAZJBbBr2pd+gIM2Mo+GqzwkJfde7089gxwYcIYpkVEcFaD11WWcVk/Hj+Hkydp8D+d6ZNSkBAbmk2HRsM+AsqdCsaGDBdFWs0GjduF/GD+ap/mt9R8FCIhpdDSp/85AnsFqeU0FRvYK/XpQtTz9FAQl+zeQtOk78ATyowDRR09WADO1NPasxnsRkUFsSeO0eaSbCsZmv7J+FuakbF+ObNmz59+mRlZVF6bCIBiSHA8hNWYmLDQEpFIDMz09mZPmNzQIcBAzsPLJUfNOZFoKioaPtJnhkTqBJzfst5FeU/WwD4/zE2ML7tervNuDa/034zLS/7Xk5KSdLV0mV28dF8CfsCtwHif8fHJcXJysoa6hpCvXhbC1tLU/btAHxcCdIFKwz6EhQZExmbFKujoWNiYAKb+i1MeN5CAJ/pmenvQt6F/QyLio2CtcHC4OReUyNTWK0gMwpi8y74XUhkyM/4n9k52fBIB6wKnjCAKQQZK4U2cBFffXoFFxHeM1rqWnpaenATqJldM3neu1RKpBQcEQyvn3E/k1KT9LX14RI0sm0EpxeUOFDyDGB7+9RNU8m4zp09t3R5yec9kENQFkcCampqixYvmj9vHrn4++d9eo7q1bZ3W1KJMhJAAkgACTAJhLwLmdtnDvNYVIMJA2oeWMosSM30ICRNrBudXMON7UJCXeFuoSpIjfHjYav4r5Mn47yv/H74EI7rLO0sRXm5nyZOUNDTM+zXr7Rjedkn3b/P2mU0eLCClhZrF0epVL26fu/e8deucjT/CkWFv319jYYMofXsbRnrjZugOg175/+0sMNdjjgMlo8lpyv948fg+VwfhDhdTCH5KftDA3A7gWlMaUwnTvoU8IJSsjYT791j6rVatYIzUZl6UgOPR8DxDMzzbxNu3zKfNYu0lGBZ1cqq2aPHrzp1pKoe+fn5DRkyxNvbuzzfHyWYG4Ym7gQw2y7uV7DC1r9y5cqwsDDSHZzSuW/xPlKDcnkI3Pa//TH0I6sHVWXVk+tOCpJqLx5e17LujGEz1h1ex/QGZWpefnzZvXV3ZhdT8yTwyambp+48vfMjlqUEHthbmVl1b9V9bN+xsNmWOZypmbt97uewz5Qe9uwvm/hvlvDp26d7vfZ6P/TOyaNPrGpu13xcv3HOg52pL0KQXt/juefg5YOpGamUZyUFpfH9x6+cvJL/AwE9pvegBkJzVK9Ro3qPAgHy+NtObPO84/ntxzfKDAooQwEfsBzde3SJV4d1FkgZn95wmnJLNQfOH5iZTZ+fA2+Jyzv+3UOx4fCGJ0H/PboIN0UoD8VNagF1a9XdtWBXcRfrdYGu0+tP6+voU94oP8W9HFzQvOV3y+OSxx3/O7n5udRYSLv3aN0Drkg9y3pUF59mRlbG/vP7z9w68zbkLWVWfAmmDJ4ysufI4q5Ry0YlJCdQZvAunTtqLqUU6ybEu2DXAjiMgRPFrZs3nadO0dPT42hQkFQCbR3bdenalSrWv2XaZoeP51XVVSU1aowLCSABJFB+AlHfo2b1mJmekk65Mpw6xGKPC/UJk7IRajMvNjHh5E1yCllVNeOR/362IfUoiywBOVVVsylT4JWXkpJw82b89WtJDx4wT4Dku/6iD3+PhqIratbWfM0E7fzt78dqatB/AKueUhr2H8CSba9WDfLXAmbbIV8PO5cpt2Vr5iYkQM2Z9E+fEm7eSLh1C6qbC+gnIziY1VKtXslfRiBdzjqWUkLVl4zPLPVwCtLSInb9+22LGkI2FY2MskLpH0rpHz6QNhIvq9Ss+Sfh3rlT1neub9w3b94cM2bM6dOnq/Dns8TDxwCrigBm26uKvGjN+/r16927d1Nr2jJri4mhCaXEZpkJnLh+gtdYp55OOpo6vHpZ9ZApZs22gzHsOC4x2w4Z+WVuy3xe+LA65yghAQ2vfef39W/ff+3UtfY29pwuVuH5++fworrgtg1o8vLyVhxYsfX41iIeH54CPgbAy/sfb7jxAJvri51c8LkwfvX49Cz6A0pxL6TsD1w8cOLGiTkj5yydsFRNhX1zwd1nd6klQbNlg5bw9+PXj+Fo2bBfXPeZOMawVEhzwwseSji25libRm04XUyBdRZTQ1OmJaV5EPCAeSOhGFqx5dvgt6zOKT+UTUp6CseA9bpAb3YuXfoQlJSfYifFuJLTkmdsnnHmNs8HP2HSc/fOXbx/cdHYRRtmbOAsgI9w79k95/XO4dHhrDacS3D1n6seyz2gqtWj14+i4qIoY0E4U0NEvKmprjm6z2j3i+6cdcL/oPNnz02dPo2jQUGCCcx3WRDw/EVq2n+3GOOiYvcvdVuwd6EER42hIQEkgATKQyAhOmFmt+lJsfTJe392tVf1D88Yt3NFeVy7oU1Gj5bX/PMJGf+IHQHYNg53SuAFDy6nv3sHOfekh75Jvr6F2SXXxChISw3bsL7+cZ7fCktFIzcmhtVeWbC95Eo8zHJ4uGXOVWPiJKZSEE1WWBiUrEl9/Srz+3eQs8PD81OSBRnItMnjUfdGxdycaUxplEwEynWwHs0Krn4/Ptc79wAAQABJREFUfgQvyqeAzZxfP+G2TYmPIAjoTSzMlM3Mmj7wfdmubfaPSHLBnp6eurq6rq6upBJlJCABBDDbLgEXsbwh5OfnT5o0qaCAq7hh20ZtYZdxeV3jeILAP6/+IVpc4szhM7naAjRsLGxmj5j9K/4X0xaOVGUqSc2OUzsW7VlUUMh1xUkDpnz10dVb/rdcF7qW7V0Bx8P2nNHT96Uv0zOlgVQvWAacCpCTk1vjsWa1x2rKgNmEjeEbj26MTog+uvoos5ePBk6U7TK1S54Aj4KG/AhxnOAIxwXPHz2fj0PJ7kpJS2kxukVwJPv+ETJ2eGvBFYHrwtlcT/aS8u4zu+fuEGhP+nmf8/Buf3jwITlcsuX5o+YfvHSwkKhEeenixTHjxqqq4u5myb7yf6KDbx2z5s5ev5brAaaL+y92H9mzQcuyn9Um+eAwQiSABKSVABxxMbP7jF/h9Adj3UGda+5fUrVUCtIz4w5c5FqDjKzFPOn9SMmFQpwbsBsXan/Dy2LevILMTDj6EraKx1+/zn/De8zZs9abt0Ahl/KHnpdAP+5Z7FPJ2FgQ57zMBK+ZrlrKTfoZISGRu3bGXrqUl8D+qK4gy6Zs8n+z1FYFG0Ey6Qra2rJKyoU5LNuPyFly4+LIZkXJ2WFhCo0aVZQ3sfADCXeHez6QcKfeAG5ubvDRd82aNWIRBS4SCQhIALPtAoKSZLOdO3cGBQWREUKBjkMrDuHjPCSTcsqfQj/F/Wb/Pd2hSYcG1mXJnux2oR9HKHGRhYWFsFUcNoOXaMk0gKz0lI1TPnz/4LqodHeeYd/HhDUTBEm1F08a+CVwt+du2NwtSKqds85j144N7DSwj2Mfjoa/AAXHBy0YJEiqvdgPJD2hsoeyovL0YdP5e5bIXnjnOC1zEiTVzgkfLuKkgZP4lJSB6jECptqLffq98Vu279+SRJxZJFiwMrf6q9Nflx5c4sSYlpZ21dt7BD54ziEi0ULffv3u3L7z6uVLTpTws3TDpPWnA8/IK+CHNw4VFJAAEkAC1bIysub2nh368TvFQrNzc8uT66DoNqWv5Gb8Ye+ClDRyUsO//oJCxqQGZXEnAHVmDPv3hxek3UPXr4vYsYNXbXco4B5/7Zrp5MnlDzkvKYnViaLhv08Js/ZylLzMeLnlDOQIyjVqcGT+Ahzo+nXe3PirV1lPNOU/ln8vlMKHQ2iZNvkpKbwCJI1lVVRKzLbz2j5P+imDXJifX4ZR4j5EzcbGAT7fduoIz3mQsaxduxYKZs6Smlr2ZOwoSyqBKv7wIalYxSiu79+/r169mlowVNmuU6sOpcRmeQjw2dg+vPvw8ngu1dhV7qvKlmrnzOJ2zg2qnHOaggjXH18/feu0IJYcmxX7V0zbNI3TFFCYtG4SHN0poDFk53nd/+DjYeaWmb4BJe/Q5+NBTLv2X9h/04+r3qgggcDWdV5mUI5/3g5Bjz/iOIH3HjzEwGlKvODytwsVo5enJzyNRCmxKakElixdqqSoREYX9in0xObjpAZlJIAEkICUE8jLzVs0yOXDC7oIslqL+taXtssqKlQtn6L8/Jg9ntQaai6gf79TBtisQgLZUVFQPZz5ygxlSeky1wlpdzg4tGVgkFrdeszeYk12ZASvrlLpeR3RmZ/Klcfk5ZOXGS+3lB85dQ0BqyFB+j6wR/d47yuCpNrldXSNhg1vfPM2NR2vJhQEZ+3KiS75KwPUcslPZt8aT/oUEAg5RCC5sFAgM4kz0nRwaHT1GjxVQEU2Z86cU6dOUUpsIgHxJYDbo8T32lXMyp2dnbOyuGrM2VnaLR67uGK8o5f/J/D+2/v/F+l/a9WoRauE077+6Dqct8nLt3l1czhq0tTIFGoKwb5vONM1NimW1XiJ65Km9Zp2bNaRtZeppA5EhYlqmtT8nfo7OCKY6uKMzcrhek+CXldTF4rnfPz+MS2Ta3MQZwgIMYkxR7yPuIwp9RcYWRnZzs07wxMGcKhpbGLsiw8vmNXniyeCMuJwG+Dd+XeKCork1EKVYcM+XBfOFIcuH2ItZD/XiaskC0DmDCm/kJiSSDqBPf5wCitseIdDcZlnpXIs4S7LxhkbmQexgsG6Q+t4XX3oNTMyg2JW1ubWb4LfPHv7LD7536dNgX+pKiBxViKmQosGLRwdHB8HPuasPzYmFg7P7NGzJ0eDggQTMDUzneg8eR93IctjG492HtKlZp2aEhw4hoYEkAASEJAAfBRZNXrFC58XlL2KXW3ba7vl1FQofeU3E8/55EbFkvNqt3PUatGC1KAsUgRC1675eeQwc0kKevod4v79RMrspTTqdnYNPL2eOzRmzS9nRXLVrabGCt5UMDBgNYZEsyKPLtKeVz5akLHgR15Li/TGSy7Izg7q3y8z+CsPAxn1+vW127RRtbFVtbGBM1dVLC3hCXu458HDnlYrW1jQqv+1odg6FPlh7eIos75948h8BF5ANJs01W7Xjs9A/l1weip/Awnu1W3f3v7c+beDBhYV/LeLCB7iHD9+vLa2dt++fSU4dgxNeghgtl16rjVLpMeOHXvw4AHZAWnHwysPKyhU8TYQckmSISf8Zi+rB9FBYrESYoT9sLO2zoJkJXMuOVm5/Uv2T/xroizxpC0cybjrzK5Fexcx7SHdCVu83194X9paQ+0at4Ojd1s1bFXsE/ahQ20W2GPOnILUOA9yhrr2UJAEpoPvVF/Cv8zdPvfe83ukDUf2ee5T2mx7nZp1ru++DlU7OE5AePr2af+5/ROSWa7a14ivrmddK7OA+999/oYXZ3lwcixrtn3n/J0cG+EJnZp1glJCtha2UFgfZoH3CVyLUctGJaezHG0Ed03gSNXZI2dT6/n+4/vRq0cpZXGzul71a7uvNbNrRvYGfg4cMG/Aj9gfpFJKZNjeTmbbIerTJ09htl1Krj6EOdJppM/de8HEd1TYxblx8nqPR1jtTXreBRgpEkACPAlsmbb5wUWu7zJgqljTxPaWq7yuQKlAnq4rqCNmB71VEze2VxBaYbnhlQOFauywvV3V0lLAiTXs7aFeUGYIy4lHBWk8Nw8J6LzYTFFfn9Ue0ugwO2sXqcz5RZ9z8K9bATL1pB/+csT27SlP/dlsZGpMmlRryVIVHulytiEsOhWLmizaatXivK8Y9CmhxOjvJ09Yx1JKXtl2uDFgu6Myvn9R65GMpkHfvvWOHP04dkw1IkEBKYuhQ4fevXvX0dFRMsLEKKSZAFaSkd6rHxcXt2DBAip+qEnd0r4lpcRm+Qmw5m2L3Zobm5fff4keTt08FR4dzjSTl5M/vf705EGTyVQ7mMEdl4VjF7ovdZepJsMc9TH04+UHl5l6Ppr2Du3hiEtOqh0sdbV0Dy4/2LEpvz3yUwZPcV/mblfbrjizD4uEtLv3Tm/Y8Ms618uP/9U4ZjWglPVq1fvn0D9Uqh1sWjds7evha6DNvmEEzq6k/EhJc87IOT4HfOASFKfaIWp4n/Ru1/vp8adw2AMrhO9R35l6qMifT2xk4BhYmVn5H/OnUu3Q61DX4cmRJ9DLsZQeAfDCu5SMNyQk5Pnz56QGZQkmIC8vv3T5MrgRTsb41v/tlYNXSA3KSAAJIAEpJLBvqZv3IfqHoYKRXp07+xRN2D/CVTKllHvPM9+HkJNCdRH93r1JDcqiRkDRkOeO49SAgFKtVlaJ/eOxYkUckQor0WjIfsZmsp9ASeRkfz/WcDTsG7Lqy6aMPk3fcCr2U3vN2nruHrxS7QXp6QJOp1yzJqtl7Pnz+XydFObkROzYzjqWUqpYWUHZHEoJzfQPdAErpg1q+BAwGT3aZucuyiA7Oxv2tlPHClI22EQCYkGA6/ubWKwYF1lRBJYvX57EfbIKbLKGsg8V5R/9kAR4Zdt1NHTUVNRISyHJ205uY/W8dfbW4T14Fo53Huy8cvJK1oHbTwn06aR4rJ6W3pmNZzgpWo5DSCRtmrmJ06QEQx1Dt0VulBKaKsoqC0bTN4qKzWCHteBVrVWVVX0P+hrpsX+khsIyN11vMmcHDRwWCuVNWLskWAnFfODnA3VXpjjeupZ1+7Xvxxp7dHw0pf8Z99PzNl3AtNjmwNIDlqbsO4YsTCwubrtIuZKGJtxnWvA3/W6H7e3SEDvGWEygbr26I5xGUjQOLN+f+lugqqzUQGwiASSABCSDwJkdp09uOUHFIqelDrvalWv/V3+PMqjkZjRjY7vF/AWlfTa0kteM06nV49rlQAKBCjNFBQWkho+cFR6e/oG9lKiyiaCHi/LxD126XbuyGvw6frzEdUKuOfrMGdbhvNyyGvNXQmF01t39chqatZYt4zM2JyaGTy/Zpd6gQTW2zWEFGek/uGvxkaNA/uHunvPrJ6VkbcrKy+t06MDsygwOBoxMPWoEJ2Axe7blCjrbkJqa2r179+BgludCBPeMlkigyglgtr3KL0HVLODt27dHjhyh5oZUl7qqOqXEZoUQyMzOZPWjo6nDqq9YZcSvCKivzfSpoqQyvv94pp7UwO5y2P9OaorlgA8BiclctbyZNhzNuH7jahiyf6xsZNtIQV6BY0kKAzsPZCboiw2gajyvUUmpSaQTPvLgzoN5pdqLR8Ema6gezuqBVykbVmPJUEKtIbjPwSuW0b1Hs3YxDzV9EviksKiQaWxvbd+lRRemnqNpaNOwRf0WnKb0CE69nEwMTMh4XwYEfP3yhdSgLNkEJjs7m3B/M09NSjm89pBkR43RIQEkgAR4EXh42Xfvwj1Ur6yKks3V3ar21pS+qpoZQV9Sfbm2QisZmxg7OVXVenBeAQnodujAa3t7ku+DL7NmCuiHVy4bhuu0by+gEzCDI0Z5GcNpk3CmKLMXksgJd+8y9aQm7sqV/N8snpXNzNVsbEjL8si5PI4q1WzShP9tp8S7dwScV8XcHMq+sxp/W74sysODtSvS1TV4wXzWLlalXpeuTD3UHI/cu5eppzQ/9u9/bG5GvcK3l2LjGuVQwpq1V68xnTadCio+Pr53797U3lDKBptIQMQJYLZdxC+QsJY3d+5cKIFNeh/adSiULCA1KFcgAaiawuoN9vnCeSCsXRWovB9wn9Xb4C6DtTS0WLs4yur61Xu3ZXljQMLU96Uvx4y/wCeLqqSoVNu0NuvwHq17sOpBCbeFTA3ZNy7l5uXyGkXpJwyYQGmYTagaz1SCJjQqlFUvwcoBHQbwia5OrTqsvXB0LaX3f+tPaYqbcF+HVU8qJw2cRDalRIYjeWePmE0Fe/oUbm+nkEhyU1lFedGSxVSEF/dfiPgaTimxiQSQABKQeAJfg76s+nslFaaMvJzV+S0abSqyAgY1RWmbzI3t5rNmyyoqltYP2lcyARk5OaNhw3hNGuV+4OuC+bmJ/LYcFRUWQp73+8oVrE4gla/dln03D6t9xmeWLVPFljKysqaTJ7OO+jJ9GlSZZ+0CZfrHj1/nzWXtNXUu+QM560B2pQxLSVKw5HMLAXoBYMy5c+wO2bTGf0Ptb9Y/RZ+nTf06f16Sry8c1goWBRkZSQ8ffpww/uucWdUKBX1MAQYajxrFWkzm+9o1cBwr69zFyvRPn76tXJHzM4p85SUkGI9m36jEx5UEd9XZ61p9BP0c57dv3wYPHiz4Y+sSzAdDE1MCmG0X0wtXrmV7e3s/fPiQdAF7nLfNYa80QpqhXGYC+tr6rGNz8nLikuJYuypQ6RfEXpWPf/6Us4ABHdnTrP5v2NOmnIEcgdqZy9EXC/D2ozTFTSNdI1Z9sbKcFXigho9jE0c+/ou7BnUeRFVMLtaH/uT5+bVEn2JqwP8iQtkf1riYNZSCI9ifCoRy8KweSGUr+3+P2CWV0iDDXR9NNU0y0vs+93/xONuKNENZYgi0bNWSOjCqIL9gjwu9tVNi4sVAkAASQAKsBBKiExb0n5+TxV29QUbG8vga7R7s+1tZ/QhbmRP+K+k812YXKJ1Rw5l9D4ewF4P+S0vAfMZMWd4PdEbu2vnEwvzzzBnJz57lxMaSztM/fw7fuvVFi+ZhmzaSZz+SNjUmTIAsOakpliHLz1SCJnihC7jldEG+mCODYDFvvqyqGqkplrMjI161d8xgq8WRGhT0qmOH3Fh6QwwMhJ3yZjNmML2VWaNqbS2nxvLoPFQ8h6NcWd1CDZwPY8dkR4Sz97JtUzMZM0atTl1We7gKkbt3ve7a+aGO9lO7er7aWq+7dPp1/BgPY55qBR0ds2nTmN2FmRmvu3eDbD6zCzRx1669bNeW+QyByfjxSkb8vueyepNgJTzoYHf8hH4veocf5KymT58uwYFjaJJNgOUHvWQHjNHl5ua6uLhQHKAKduWc1UnNKz1NXtl2IBARHSFsDsz9xcUzmhqxbw+n1sPLjJdbajg0tTW0mUqOhldNGD1tPY4NU4Cq60yl4BpelW0oD1A7xVCXJY8shdl2eMqBgkM24SEJ1oNSmY9uJKaw7wYyr25OOmSV+Wf8WYdIhhLwTh7ItXcJHk7y8vSUjOgwCgEJzJwzmyqu5X/T74XPCwGHoxkSQAJIQNwJ5GTnLBgwP+4nvU/FYtcCvWHdRSq6mD2esEGXXBLsQVbQKuGJUtIe5SokoGplZbUB0uU8/xRmZUbt3/eybevHJtUfqKn6WVs9Mq5+X1HhWf16IUsWpQW+5jVSydSs1pKlrL0K+ux7s1KePwO391WUH5kY+2ppvu7KVXdRUV+/5gL6q32xf6gn89yhMdh/X70q0ccn/ubNkGVLX7Z3DGjdKi8xgXUNlstXyGtosHaVTQn3FdQbsj1xUlgQ2KtnVmQk5Rb2vL8fPSrmzGlKz2mynp4qq6BQx20fx4ZVKMrNyfjymdrPLqOoBC9We6YSbmwoGLB8K8z8+gWy+UH9+4Vt2RJ7+XLKq1eAOmLPnudNHN7+1T8/+TflSkZOntcloyylqgnF8e3PX9BqSe+sOnjw4J49uLlEqt4LkhOsvOSEgpEIRmDv3r3wVA5pCwmsReMWkRqUK5wAnywhZNub129ehhkjoyNZq7GDq64tu5KnWTL3FxdPZ6xvLMi8vMzif8cLMhxs+BfmI5dKOuS1573Yhtco0gMfmVdQzCGQl2feV4DDP7NzspWVlJn2EqmBRwGg5g//0MAAntXgbwO9v1PpD53FQ/j8H+H4hNs2yorK2bl/HgWVtj9znObs8dqTl5/HCfya99WJkyZp4Vd3DhFJF8zNzYcOH+Z1husuy655O8+88aSy8JJOAuNDAkhASgmsG7/286tPVPCGU4cYTR9KKau2mZ+UEn/kKrkGGXkF89lzSA3KIk7AfNashDu3k3zulbjOwuysrNDvJZqBAaRZ67l7yKmxbEWHXlVLSz5pekgWs+5Gh4GWK1YkP3vKulS4KwC15uElyPIM/xpoMafi36VQoj3lKcvz0Onv3vpZ1oIS9mq2tvI6OpBnz46MTHrwoIhvUdD8lBTWWHQ7drTZuTt4XunWX8fVLXTtGqjxwuqTUioaGNh7er3u1pW6kVZslnDjOryoIaxN0ylTVGrWZO2ScqWcikrDy1cCWjTP/sF1G2b+/Pm2trY9evSQcj4YvtgRwL3tYnfJyrVgOG5i/fr1lItNMzeVsygH5RCbTAK8DtsEy2fvnjHtBdFsOrapx4wezJfTMicqE52UwnIGDkzBumubOTUvM15umR5EUMMrKOZSWbPARdWKwn6GMY0lVVOBPyL0tNgfWUhJZ//0TCHlfw+GMpakJtz1GdmDq6Bhdnb2WS8vSYoRYymRwISJE6n7K2GfQr0PXilxIBogASSABMSdABwN7XOOTn1qdm5usXOeqIUWs9erMItrZ0D1kSOVa9QQtXXievgQgE3ZjbyvGvTtx8emdF2ycvVPn9Hv2ZPXKMOBg3h18dfDUiELrGpbh78Z/171ho3sjh3nb1O2XijLI6+pxT62qPD3Pw+jPNzDN2/6edAj8c5t/ql2cJKfnMzuCorqzJ5tvXV7NVn2gjzMUWbTZ5hOnMjU89Hodupks3UbH4MSu6DEvO1u3KnNkxMU2Gl07TpVfaigoGDYsGGfPtG3Wnl6wQ4kIBoEMNsuGtehslaxYsWKFO4bwk3rNR3dG8/oEPoFcHRwlOPxu//o1aPpmellWIFvAHuFOLvadpQ3XqnS1IxUypK1mZrObsbLLasTUVOmZaYJuCReV4dXARwB3XLMBD/WlTNErIWaJjVZ1x+dEM2qJ5UpaSm/09i3xpNmkiq7jHGRqcZ12NRZT69k3t86JJWDNMeloaHhPHUKRcBjlXtasqA/0Kix2EQCSAAJiAWBBxfuH1pzkFqqso2F1dnNMvKi9ax2fkJyzG7qXrgMFo6grp1YNOWUle0vXoKcbDWZ8uZMFI2qN7riXX0ov4cwjAYPLnPCXUFXt/mz53o9eKby+QOHeZs/8avYGjKcGaEsj92Jk7Czn6MRRICKIhqNGjMtCzLSqcr1pE3N+fNbvAjQaOxAKpkyFISxP3cBTuZkdpWosZg3r/7J04LXnyEdmowbb3fkKGvVftJMymUNe3u4L0X9p0tNTe3bt28i39OJpZwbhi+CBMr7m0MEQ8Il8SLw/v37w4cPU727F+zmX+WDssdm2QhA2WWHOuy/+GFL77GrpT6qJSo2KjgymHUxdpZ0tt1Ax4DVEsqhsOopJa80KC+31HDRbP6M+yngwljDl4eKezyyxqTbgpIOu4c7GdJWF8XC2IJExJF/xPzgyLyEbz+4qmDxMpNUPdxI692uNxldZmbm8WOl/ulBekBZ7AgM+OsvS8va5LJTElOOrKd/uZMGKCMBJIAExJoAVI9ZM3Y1FYKcjqbN1V3y2hVZY5qaomzNX1uOFWZkkmP1e/dWt6M/nJMGKIssAaglDTlZSOAyy0kLumZZOZPxE1p/+mzQpw//IXBKagNPL+ZBkfxHcXrhVIDG129Ybdwsr63DUZYoQN7ZdvdeqJfNq75NiR4EMTDs1w/q4EMhHUGMwabGxElNH/6j2bw5q33a27es+mKlpoNDi4CXTR48NJ06TdmiJjkpnFSs37OX3dHjbYND4N5GsX1Rfj7TG38axk5OzR4/0WrdhjmQlwZ291uuWFnv0GFMtfNCROrhDWO9cROpATk0NHTgwIF5eXmUHptIQGQJYLZdZC9NxS9s3rx58BgO6XdYt2FtGpXi9wQ5FuXSEqDSZOTwvWf3wpmHpKZE+ezds7xsWtq3pLp4ndHKmkemxkLzV/wvphI0Yp1th9sVrEExlayU4EhPeQH2UiUms58IypmFWRGe0yWpAq+7FFcellwN40nQE0nFImBca6asoba3X7pwMS6OPi9OQG9oJo4EoET7nHlzqZWfdz0XGRJJKbGJBJAAEpAAAnAmKpyMCuejkrHIyMtZn9+ibGVGKkVBzv0ZF7v/IvdKZGqvXsOtwZaYEYDK4838/Jv+87jGpMnyOroCrl7Z3KL26rXtIiLtDh1W0NYWZBSc9tnwinej6zeh3oi8lkBDSLeQya21aFG7sHDLVWtUrW3ILqasZlffesu2dqFh5jNnVsLeu1qLF7f5Ggw3HuAMA+ZiijWySsomY8e1fPOunsdBWUVFnXaOrJaxF86z6jlK4KDboUNdt30QXeec3PYxcW2Cv3VMSeuUnNL4xk2TMWPkNTWLjQvz8nLZPkUrm5lzvLEKWs2awdMAcKV0u3Tlv89d1crado9rux9R8HOgEjizrlYclTUXLjQeM5Za+ePHj6dOnUopsYkERJaAoDcYRTYAXJiABK5du3b//n3SGA4b3DJrC6lBWagEpg6ZuvnYZtaNzLBj99DlQ86DnQVcAJyPusaD/YM7XNYBHQZQfhrZNjrvw/K5BHKX3Vt3p4yZTb83fkwlaBraNGTVi4UyLikuNCrU0tSS/2q/hn9lrSduZWZFDdRQ1WBWp8nNz4VDQXU0ee4xYU3lU54lrMkr237+3vk9LnvUVdV5xZuTm7P95HZevVKid6jrMKjzoIsP/vsmn5ube/Tw4cVLl0oJAQwTCLRo2aJN27b+fv/9ZC7IL9jrsme79w7kgwSQABKQJALZmdkuA+YnRCdQQVnsXajZoSmlFIXmz/WHi3JzyZUYDhoEm21JDcriSADypDrt2sELztWEvdVpgYFpb4KywsLykpPh3M7CnBx5LS1Iqctra6tYWmo1a67VokXZTsKE3fQGvXrBq6igAA4OzUtMhL8LMjNlFBSgso2ikZGSsTF/gJBKrr1yJbyyIiKS7t/PCgvNjY+HF+SgFQwM4KhPyP/qde1aoh9ylq4FRWSzbLJKrVpw46H2ylUpL19mhYZmhYfl/PqlVKOGmrWNqs2fl4qFBWzw5zg3HjkSXpxm2QS4cBAyvFiHZ//4wXrkKayE1Z5SFl8puDpJDx+mBQXlxsdB7h7eDMpmZnCvBd4AELJG48aYZKe4CdiEI4Wzvn1L9v/v4y4MPHLkSN26deHcVAGdoBkSqEIC8lU4N05daQTgiZsFCxZQ080fPd/CRKBfJNRAbJaNABzLObbfWPeL7qzDp26cmpGVMW/0PNZeSjllw5T0LPZS730d+2qq/3u7njOqa4uuS91YknHHrx2HrbKwU5JjyRQgxXnm1hmmHjRdW3Zl1YuFEo45hTscm2bRD6lRiz/ifYTSFDeZ2XZjfeO0SJbSyVAghU+23f+NP6t/CVY2sGoAu7OBPxUjvKVdz7ouGb+E0nOa8H/nZ/xPTlNqhXXT1sFzAGSRomtXr436+29TU1OpZSKFgc+ZO+f5s2fk82pPrj9++SCgWWf2x66lEBGGjASQgLgTKCoqWjN21ZfAL1QgRjOHG04aSClFoZn9PSr+6DWulcjKWa1dx6XBhpgTgO3nWk2bwkvYcUDemU+aWJDZIWVcY8IEQSwr0+ZPJtqsgp9Kifb0LMzKoqIAgMZjxvDPdKe8eEGNKm4qm5ewt50cJaeqatC7N7xIJcrlJwDPNzS8dPlFi+bZEeGkt4ULF9apU6c3AiehoCySBLCSjEhelopelJubW0hICOkVMoOLxy0mNShXAoEFoxfwOisVko/zd81ftGcRfLXgsxLIyEOq/fbT27xsJgxg+VAF+2F1NXWZQyB3effZXaae1FzxvZKUmkRqimUopWJjUcIjisxRIqU5du0Y/9Jv0Hvi+gnWNde3qk/p4f8UpSluXnpwiVUPyvz8fF53X3gN4aNPSmG5THzsq6rL3NicVwGrZW7LPC56sC7M1ct1/k7cxfCHTZ1adaijrSHletCdnRsrTFRKAAFzC4shjMPWds3bSebfJSBMDAEJIAFpJnBwtYfvJV+KgFa3Vubb5lBKEWn+XONRjfvAHuPRo9Xq1BGR5eEykICkEvjh5vpp8kTq9XHCuCQfHz4hw5fusE0bmQayKqp40AITS5Vo4IZT42vX5dS5zueAArwjRoz48OFDlSwJJ0UCghPAbLvgrMTVMiEhYe3atdTqN0zfwKdiA2WMzYoiUNus9tLxLHvMOf63ntg6bNGwoC9BHA0pwD7ohsMaelzimVbr3qo7a2UYWVnZyQMnk6448rRN06CgCqdJCR+/f5y7gy4QXGwzZfAUyljsmrFJsZPXT+aVnIJf5M4bnON+s1TEVpRXHNJlCBWvsQF7tv3EjRO8cvrQ9SP2B+WnzM3PYZ/LPLaSB47pO4Z1RrjnBA95zNsxzzfANzsnG2zg9tLDlw/Hrx4/a9sscjc363DpUa5yXgVvQjLee3fvfv/2jdSgLPEEJkyaqKmpRYb5/cP3q4evkhqUkQASQAJiSsD/lv/R9fTzhcp1a1l5wVmLciIYVOaHb4led8mFySgoQtEMUoMyEkACwiCg0agRq9vv69YWZP/5QsH6J+rAgYyPLBlbg759+Z+SyuoNlUIioF6/PpweXE2GK2+ZlpY2ePDg9HT2Z/2FtBJ0iwRKS4DrXVvawWgvFgRWrVqVnJxMLtWhjgOvbBdphrIwCECarG2jtnw8X7h/wWGkg/1Q+4lrJq46sMrtrNvC3Qt7zehl3tO87fi236O+8xorLye/e8FuXr1QOEhNWY3ZGxEd4TjBMTgimNkFSf8OkzqwHuMJO+VnDJvBHCJ2muPXjw9fPJyZDYdd507LnGDzO2tE/Tv019fRp7pMDEwoTXETCHeb1g2qt5O9kOJfvm/5pLWTSKWAMq/KPy67XT6H/pdwhzy1gA4r32xMnzF1a9VlnRcS7rvO7Oo8pbO2o3a9QfW02ml1cu7E60KwepAGJdS+nzSQ680D23M83N2lIXaMkUNAU1Nz8hT6NqrHygPpKfjdgwMJBSSABMSSQOyPmNVj6Dy1vK6WjfdOOU110QwpauWBatxV8mpMmlS2yt2iGSCuCgmILAE4VJZ1bSlP/V937ZLJ2I9SmJv7eeaMLzOns42SMZsuCV9y2UITVx1U6bHZuo1a/devXydPpj8GUzbYRAJVSwDrtlctf6HP/vHjRw8Peis05GRhs7PQ58YJ2AhAqtRzoydsUf+dxpV+pWzff3sPL0rJvwnVnKHEBC8byA67jHFZ7bGaaQD1ZBqPaNzKvlWbhm3aNm6bm5cLm+jhZNSADwE5eTlMe9CsmLRCQ43rkS5WM7FQwoGTT/s8be/Q3tHB0d7G/n3I+8eBj+EVFRfFun64qwHhM7tgt/vO0zuZetD88/ofmwE2ze2aw7my+QX5H759eBvy9lf8L1bjEpX62vqQwWeaPXv3rN7gekoKSlAmHlLtdrXtnp14xjQTBY2CgsK+xfsgjc5nMfDeY+7Wh+hgCK+3JR9vkte1bMIyuAmRmZ3JCe3RP48+fvhoV9+Oo0FB4gn8NXDgpfMXw8LDOJEmJyQf3XBk1tbZHA0KSAAJIAHxIgA7HpaNWJaalEIuW0ZezurCVmVLET2hJD3gY/L1x+SCoRiF5dJlpAZlJIAEhERAu2VLvW7dE+9xPVxSPBck3P1trbVatoLTSpWMTeAg0/T379PfvctLSmRdTI3Jk3Xa8tsYxzoKlcImYDFvXvrnT7+Ocj3w5OXl1aFDB8y5Cxs++i8zAcy2lxmdeAxcvnw5VShjcOfB7RzaicfqJXSVZtXNHng86DWzF+u28bIF7TzIucRC/JAjfvr26b3n95hTQM7uQcADeDG7mJqBnQbOcRLRipnM1QqigcS3110veAliDE8JNLBuwLRsad+yRf0WLz6wH7aTkJxwy/8WvJgDS6uxrGH5+vNrXqMgE12B7ytes5Rf37FZR7jtN2d76d5Ibovd1nis4XUjpPyrEiMPULkIni+B2lPkmg/s3++2fx+pQVmyCcjLy8+ZN3f2rFlkmOddzw2fPcKwhiGpRBkJIAEkIC4EDizb//7ZO2q15rsWaDo6UErRaUat2E8txnzmTCVjY0qJTSSABIREAIqNBPbskfoygNV/yvNn8GLtIpWQlGfuoSYNUK5CAnX3Q+WfjykvnpNrmD17dosWLRo2bEgqUUYCIkIANziLyIUQyjICAwO9vb1J17AzdOscruwM2YtypRFoXKcx7Du2tbCtkBmHdRsGO4VLdAUPNHht8qpTk+f+9xI9gEEjm0bH1xwXxFLEbbTUtWqb1i7tIlvbt141mX60meNkrhN7jXuOAVOws7Sb9BdXSRCmDaUZ1HkQpRHT5uyRs7fP3c7r3GBmUJBcnvjXRKZeajWLxi7SVNMkw38ZEPDq1StSg7LEE2jZulXr1q3JMPNy805sPk5qUEYCSAAJiAsBvxtPTm8/Ra1Wd0hXoymDKaXoNFMfvkr15crxyWtq1XRZKDorxJUgAYknoKCj08TnvnY7xzJHqtu1W5N7PvIaGmX2gAOFSkBWQaHB2XPyOrrkLNnZ2UOGDIEy7qQSZSQgIgQw2y4iF0Ioy1i9ejXlF9JbtWrUopTYrBICUHnZ/5g/PGpQntnhpETYIHx281letbwp57paus9PPO/ZuielF7AJeV6/Y36SUUNGQ1XjttttqMoiYOxg1rReUxiioqzCawjwsbe259XL1Gura3vv9C7tecWDuwyWmIQ7PCgQcCoATpJgwiE1hjqGF7ZecF3kSipRhv/OC/5eQHE4sI/eXkcZYFPyCMyaM0eW+/Coq4e9oeqx5EWKESEBJCDZBGIiY9aMXU3FqGRlVstDpEuy/GBsbLeYN19BlyslRAWFTSSABCqcACTKHW7fMRo2nDpRs8SJFHT1bPe4Nr5xEw9HLZFV1RqomJvXP36iWjUZchkhISGTJpVu7xo5HGUkIDwCmG0XHtsq9gw7HK9fv04uAtKLC8fgPgsSSRXLetp6F7Zd8DvqBxW9y7CUDk06QL4e7qCUaqyWhtaNvTc2z9yso6Ej+EBId+512QsZTzUVlqNWBfcjUpbW5tb33e/D7nJBVjV54GRfD19Nda6txNRAqOrwwP0BbP+n9KzNerXqQUEhK3Mr1l4+Sriz4rXRq3fb3nxsxKjLoa7Dy9MvHx58OG3ItJrGNaEsPmfxsHG7V5te8CxFyNUQuMdQrIfC9xwDjiBJb0tOUIII8DgFdcfow/v3fk+eCDIWbSSGQC3LWj169iDDge3txzYdIzUoIwEkgAREnEB+Xv6y4UtSf6eS65RRUrQ+u1lOQ3Q/fCbfeJLx4j25ZgU9ffO5pX7YkfSAMhJAAmUjIKeiYu/p1fZ7aK0lSxUNjUp0ol6/Qa3lK9oEh5jPmCEr/993kBIHokFVETDo08diAb3Z6Ny5c+7u7lW1JJwXCfAigD9TeJERe/2qVXS9i1kjZkF6V+wDk7gA2jRq8/zk82uPrl28f/GW362k1CT+IaooqXRv1R1unLRq2Iq/Ja9eKCmzaNyiqUOm7vbcfebWmeDIYF6WoK9fu/6YvmMgE6qqosrHTEy74NjSQK/ATUc3uV90Zy13DnVOOjXrBCU7OrfoLEiMcBrti1Mv9p3bBz7jk+NZh1TXqw7VY5ZNXKak+OfMzzL8gVNGYVM8lOA/f+/81X+uJqcnl8GJ6AyBN2SHph3gBUsqKiqCGvep6alGekbMXf95eXlxSXHMlZsbmzOV0qABREvGLZm/az4ZrPv+A23atpWR4dr3QRqgLHkExk+ceOf2ncKiQk5o149eG7t4XHXz6hwNCkgACSABUSawb6nbhxcfqBVa7Jqv2tCGUopQs6goauUBaj21Fi+RV1enlNhEAkig0gioWFhYrd9guWp1oo9PZnBwdmREVkREdmSkrKKigp4evBT19VWtbfR79lQ2M6u0VeFEFUXAasPGZH//lGdPSYdz5syBAu6NGzcmlSgjgaolIAOpjapdAc4uDAIvXrxo2bIl6Rl2iYbfDNfRLMV2ZnI4ypVDID8/3++N38OXD6MToiH5G5sYC5lHSKjB9lV42VjYQOa3dcPWZc7SskYR8SvifsD90KjQ+N/x8ILUp4GOAbxg63fXFl3hMEbWUWKklHFgSTuaGpr+uPODEwUcJvzPq38A/s+4n7FJsVDjxcTABKr99Gvfr2wECgsLX316BZcSjvRMTE5Mz0qH5wPggNy2jdpCWlnAyj+c5fERYOVwhwamgL/htFsFeQVlRWVIVRvrG1fs+4TPGiqtC96ltfvVZk4HT11wNr8zeyVbk52TbdXP6mf8TzLMlatX9e7Th9SgLPEE1q5ec/PGDTLM/hMHLBXt8gvkalFGAkhAmgk8vvbI5S96u6Le8O61T60XZSwJJ26ETlxDrlDJpEabkG9yysqkEmUkgASQABKoQALZP348d2icl5RI+rSysnr9+rWmJr8n0Ul7lJGAsAlgtl3YhKvGf48ePe7evUvOvXLSyjVTuT4Okr0oIwEJJiBItl2CwxfB0Dxve2blZFELg8cI4CkK/juyve54jVw6khoIzRcnXzSvX5ZyTExX4qg5eOmg8wZncuW6enoXLl1Ux711JBRJl39GRQ0ZOLigsIATqJy83MWvl+G2IUeDAhJAAkhABAlER0SPdnBKS04j16ZsY2H34qScuug+WFmQmv627uD8OK50T90DHqaTJ5OBoIwEkAASQAIVTiD+1q03fWFrEdfW4aFDh0JVmQqfCx0igbIRwGx72biJ9Khnz561bt2aXCJs1A27GaatoU0qUUYCUkIAs+2idqFbjWn1/P1z5qru7rvbrVU3pr5YA09i2Q+1//CdfsxcVVk17kGc1JZuBzjwTEzdQXW//fhGohvhNHIO1o0liUiBvGHtumvXrpGB9h3Xb/nhFaQGZSSABJCASBGAcu2THSd+DPhIrkpGWcnO/5iqvTWpFDU50mVXzG5PclUqta1af/qM1Z9JJigjASSABIREIGTJ4vCtWyjn+/btmzZtGqXEJhKoEgJ4SmqVYBfupMyK7XNHzcVUu3Cho3ckgAQEJtDIlv0g2bUH10JdFF5uDlw4wEy1g3Ffx77SnGoHAnA87465Oyhu58+dCw8Pp5TYlGwC4yZOoKpU3Tp582dolGRHjdEhASQg1gTcFu+lUu0QjsXuBSKeas/6Eh7jSu+gtNm+A1PtYv1uxMUjASQgRgRqr1uv3aYtteB58+YFBgZSSmwigSohgNn2KsEuxEn9/Px8fHzICXQ0dOaMnENqUEYCSAAJVCGBMX3GsM7u/9a/y5Qu3yK59miDZW5e7ozNM6Zvns4cJVNNZsawGUy9tGn6dejXo3UPMuqC/IId27aRGpQlnoCJiUnffv3IMOFchyPrj5AalJEAEkACokPg2Z2nXru9qPXojexpOGEApRS1ZsScbdUK/qvcBcvT697DkPsnsKitGdeDBJAAEpAkAnB3s4HXWQU9fTKonJyc4cOHZ2XRNUtJG5SRQOUQwEoylcO58mbp3Lmzr68vOd/6aeuXTVxGalBGAlJFACvJiODl7jG9x91nXGdLkItsZd+qsW1jOKg2Linu/bf370LeJaZw1UXlGDsPcnZf5s5pSrMQHBFcf0j9vPw8EsKWbVs7dOxIalCWbAIx0TGDBvyVX5DPCRMOvj7/+aKZlRlHgwISQAJIQBQIQKH2EQ2Gxf+KJxejbAvl2k/JqamQSlGTf195GDJ0IbkqGXmFVu8/qNnYkEqUkQASQAJIQNgEEu7cCerdiyrgPmvWrD179gh7avSPBPgTwGw7fz5i1vvo0aMOHTqQi9bT0gu7EaahpkEqUUYCUkUAs+0ieLl/p/6GhHvAx4DyrA2S8lDqHX++cRgu2rNo64mtnCYIxsbG5y5eUFJSIpUoSzaBLZs2X750iYyx56heq0/gMekkEpSRABKoegJrxq66deoWuY4/5dqfHVetb0UqRU0uzM55ZzckNzKaXJiFy0KbzXT5YNIAZSSABJAAEhASgZBlS8M3byKdy8jIPHz4sH379qQSZSRQyQSwkkwlAxfudMyK7fNHz8dUlHCho3ckgARKT0BHU+e++31HB8fSD/13RLeW3XwO+ODPNxLg8onLjfWNSU10dPTJEydIDcoST2Ds+HEK8gpkmHc970R8DSc1KCMBJIAEqpbA42uPqFQ7rMdi5zwRT7XDIqO3nqBS7YrVjS2XLa9anjg7EkACSEBqCVitXafVshUZflFR0bhx49LT00klykigkglgtr2SgQtxOrh9B3vbyQn0tfVnDp9JalBGAkgACYgIAUiU33G7M7z7cFmZ0v0mgkd2XBe63tx7U8oPR2VeR0C6dTbX3nawOXXiJOTcmcaokVQCRkZG/f/iKnlcWFh4eN1hSY0X40ICSEDsCKQkpWyawrUPEULQ6trScNJAEY8lJyL619aT1CJttmyV18DHiCkq2EQCSAAJVBIBGTk5u2PHZZW5SpCFhYW5uLhU0gpwGiTARqB0OQ42D6gTFQIrV66kluLyt4u6qjqlxCYSQAJIQEQIqCireG3yCr0eunT8UiNdoxJX1cCqwYqJK0KuhswYPkNeXr5Eeyk0GNV7VJuGbcjA4bCg3Tt3kRqUJZ7A2HHjFBUUyTB9zt4L+xxGalBGAkgACVQVgW0ztibFJpKzy2mq1TooBtvDIxfsKsrJIVeu1bqN8ahRpAZlJIAEkAASqGQCcGyG1Ub6Jq6Hh8f9+/creSU4HRLgEMC67RwU4i3Az5GuXbuSMRjqGIbeCMW9nyQTlKWTQGp6KjNwODkQ70UxsVShJi8vz+eFDxz1GREdAa/ImEhIF8I2dnjBYzo2FjY92/Q0q44nPZZ8iYK+BDV1alpYVEiauu5za96iBalBWbIJ7Ni2/fy5c2SMXYZ23eC1kdSgjASQABKofAK+lx4sGbqYmrfWkVUGf/ehlKLWTLn/4mvPGVyrkpFt8fKVZuPGXEpsIAEkgASQQKUTgOoxrzp2SH7ymJzZ3Nz8/fv3mpqapBJlJFA5BDDbXjmchT5Lu3bt/Pz8yGm2z90ORdtJDcpIAAkgASQgDQSmbpzqftGdjLRWrVqnvTzxgQCSiWTLCfEJA/sPyMn9bw8mHBh19sP5mnVqSnbgGB0SQAKiTOB3/O/h9YcmJySTi9Tu3c7GeyepEUG5KD//faMR2dxnYJg6T6m7/4AIrhaXhASQABKQQgKZoaHPGtoXZmaQsU+YMOHwYSyoSCJBuZIIYCWZSgIt1GkCAgKoVDvUZJg2ZJpQJ0XnSAAJIAEkIJoE1k9br6upS64NaheeP3ee1KAs2QT0DfQHDuaqgAxbfjx3nZHsqDE6JIAERJzA5qmbqFS7nI5mTfelIr5sWF6s63kq1S6vo1t73XrRXzmuEAkgASQgJQRULS1ttm6jgj1y5Mjt27cpJTaRQCUQwGx7JUAW+hQ7d9L7QRaNXQQFkYU+MU6ABJAAEkACokdAT1tv3bR11LoOHzyYmMhVJ5cywKaEERg9ZoySohIZ1O1Tt6g8F9mLMhJAAkhAqATuet3958pDaoqaexcqVtenlKLWzItNjFp7kFqV1dp1inp6lBKbSAAJIAEkUIUETKdM0e3UmVrAxIkTk5O5nqmiDLCJBIRBALPtwqBaqT4jIyMvXbpETqmjoTN50GRSgzISQAJIAAlIFQHnQc4NrRuSIWdkZLi5upIalCWbgJ6eXu++XHWQc3NyLx24KNlRY3RIAAmIJoHEmITtM7dSa9P5q5Pe8O6UUgSbP5a4FqZzlSZQt29o6uwsgkvFJSEBJIAEpJkAFE6sd+SonAZXofZfv37NmjVLmrFg7FVCALPtVYK9Iid1dXXNz88nPUKqHQ9HJYGgjASQABKQNgJycnKui+jc+q0bN188fyFtKKQ53hEjR1DhX9x/AXLulBKbSAAJIAFhE9jovDH1N9ep9fL62jX30celCnsZZfCf4vMi4dRNamCdva4ycnKUEptIAAkgASRQ5QRUzM1td9C1H06dOnX16tUqXxsuQKoIYLZdvC93enr6oUOHyBgU5BVmDp9JalBGAkgACSABKSTQzqHdyB4jqcA3rF8Hm9wpJTYllYC5hUWbtm3J6JLiku553SU1KCMBJIAEhE3g5okbfjeeULNAql3BQIdSilqzIC0jbDJdma36iJE67dqJ2lJxPUgACSABJFBMoMaECXo9elI0nJ2dsagmxQSbQiWA2Xah4hW6czjzISUlhZxmSJchNQxrkBqUkQASQAJIQDoJbJ2zVUNVg4w9NibWde9eUoOyZBMY6eREBei125PSYBMJIAEkIDwCKUkpuxfspvzrDuumO5AurUvZiEIzcvHe3KhYciVy6hrWW+iSOKQBykgACSABJFDlBOodPCSvpU0uIzY2dtGiRaQGZSQgVAKYbRcqXuE6Lyws3MtImswbNU+4s6J3JIAEkAASEBMCcPN125xt1GKvXLr86tUrSolNSSXQtFlTa2sbMrpv778F3MeCQiQSlJEAEhAigf1L96Umce0NUjDSg8NRhThlBblOffgq/uBlypnN1m3KNXBjE0UFm0gACSAB0SIAP6ht99AbjI4ePfriBX4GFq0rJcGrwWy7GF9cb2/v0NBQMgBHB8cm9ZqQGpSRABJAAkhAmgnASR6dmnWiCGxYuy4rK4tSYlNSCYxwogsK4fZ2Sb3WGBcSEDUCn15+vHrYm1pVTfel8rpalFLUmgUZWWGT6BoyOh071Zg8WdSWiutBAkgACSABJgGT0aMN+vYj9UVFRdOmTYNNq6QSZSQgJAKYbRcS2Mpwu3MnffgDbmyvDO44BxJAAkhAfAjIyMgcXnlYTVmNXPKvX7/2ubmRGpQlmEC37t309PTIAJ/efhr+JZzUoIwEkAASqHACkNHYMn0LZDdIzzr9O+j0cSQ1oilHLXPLifhFrk1WVc3u0GH4rUoqUUYCSAAJIAGRJVDH1Q1+dJPLCwwMdHd3JzUoIwEhEcBsu5DACt3ty5cv/f39yWlqm9bu69iX1KCMBJAAEkACSKBWjVqbZ22mOFw4dz4oKIhSYlMiCSgoKAwZNpQKDbe3U0CwiQSQQIUT8D7k/eX1Z9KtrIqS+c75pEY05bQnQbH7zlNrs960WaVWLUqJTSSABJAAEhBZAspmZpbLV1DLW758eXx8PKXEJhKocAKYba9wpJXkkLmxfc7IObKyeEEriT9OgwSQABIQIwLTh02HUmPUgtevWZudnU0psSmRBAYOHKikqESGdvvUreSEZFKDMhJAAkigAgmkJCYfWLaPcmiyZLySeXVKKWrNwqzs0IlrqVVpt3M0mz6dUmITCSABJIAERJyAxdy5qja25CJ///6Nx6WSQFAWEgFMzgoJrHDd/vjx4+LFi+Qc2ura4/qPIzUoIwEkgASQABIoJgBPvh9ZeURFSYUEEhUV5X7gAKlBWVIJaGlr9+rbm4wuJzvnsvslUoMyEkACSKACCbgtcUv9nUo6VLY2rz5/NKkRTTlqxf6c0ChybbLKKnaHj2ANGZIJykgACSABsSAgq6gI9WSopR4/fvzZs2eUEptIoGIJYLa9YnlWkjdXV9f8/HxyMjgHT02FqyIV2YsyEkACSAAJSDkBK3OrDdM3UBDOenq9f/eOUmJTIgmMGDGCiuvC/gt5uXmUEptIAAkggfIT+PDiw7UjVyk/FntcZBUVKKWoNdOfvYvZc5ZaldX6DapWVpQSm0gACSABJCAWBPS6dDEawlVTEQ4UmT59ekFBgVisHxcppgQw2y5+Fy49Pf3QoUPkuuXl5GcOn0lqUEYCSAAJIAEkQBGYPXJ2a/vWpBI+a65buzYnJ4dUoiyRBCxq1mzTpg0ZWlJs4j2vu6QGZSSABJBA+QnA4ajbZmyh/Oj81Umra0tKKWrNwuyc/9WQ4TrWVatVa/PZs0VtqbgeJIAEkAASEJyAzY6dcmrqpD2cX3UAn/EliaBc0QQw217RRIXv7+jRo8nJXLVWh3YdampkKvyZcQYkgASQABIQYwJwtsfR1UeVFZXJGCLCIw55eJAalCWVwAgnJyo0z11nKA02kQASQALlJHDF4/KXwC+kE1lVZfMdc0mNaMo/13hkB0eQa5NVUrY7clQGT8YioaD8f+ydBVxU2ffApbu7RVRQBBVFxV6xu9Za3bVj18Jc27W7c3ftwO5AUEwUAwUVCWkJ6e76H3Z+/+edOwMMMEweP+8znnPejXO+j4GZ8+47FwkgASQgbgSUzcwarVpNeb1q1aqkpCTKiCoS4BcBzLbzi6SAxoHVInv37qUmc/tFDD6/Uj6jigSQABJAAoInYNvQ9q+Zf1Hznjt77ktgIGVEVfIIOLdzbtK4CRlX2Kewt4/ekBaUkQASQAJ1IZCenH545SFqBNMVU5UsRH1z1Ny3gQk76RuQNmv/UrNl216PCg1VJIAEkAASEAsClvPnq9k1I12FNaxLliwhLSgjAT4SwGw7H2EKYqg7d+5ERESQM3Vp3aWtfVvSgjISQAJIAAkggcoILJywsJ19O/Is3Mdd99e64mIs4U1SkUx57C/jqMAuHbhIWVBFAkgACdSawMFlB7IzssnuyrZWxvPp3zxkA1GQy4uKw6esa1BeRjqj6dzOauFC0oIyEkACSAAJiCkBWQUFuwMHKedPnz7t4+NDGVFFArKuj8MAAEAASURBVHwhgNl2vmAU3CDHjh2jJlswfgFlQRUJIAEkgASQQGUE5OTkoJ6Morwi2SAyIuLg/v2kBWWJJNC7bx89PT0yNJ+7PqnfU0gLykgACSCB2hH45Pvp9olbVF+x2Bz12/L9BUFs65lkFBQrasjIyVHhoIoEkAASQAJiSkD3p5+MRo8hncftUkkaKPOXAGbb+cuzfkf7/v37vXv3yDkamjQc3G0waUEZCSABJIAEkEDVBOxt7FdPp2sXup93f/H8edUd8ay4E1BQUBg+cgQZRWlp6d3TbB8tyLMoIwEkgAR4J7Bv8R6qse7Inlqu7SmjqKkZd55/3+tOedVo9Rp1e3vKiCoSQAJIAAmINYGmO3bKqWuQIQQEBMAKd9KCMhLgCwHMtvMFo4AGgd8CJSUl5GSThkyCXe9IC8pIAAkgASSABKolsHTiUic7J6rZX2v/ws2CKCaSpw4aNEimgQwZF+daVPIsykgACSABXgg8v/3s48uPZEtZNRXLHaK+uVRRXFL4ZHo7E43WTg2xmC95LVFGAkgACUgEAWVTU7iZSoWydu3awsJCyogqEqgjAUzU1hGgQLsfP36cnE9WRnbS4EmkBWUkgASQABJAArwQkJeXP73+tIqSCtk4KzNz1YqVsNiZNKIsYQSMjI3bu3Qgg4oJjfZ/4U9aUEYCSAAJ1IgA7P9xaMUhqovp8imKZoaUUaTU8tLSsPErS9MzSa9klVVanDotKy9PGlFGAkgACSABySBgOW8etV1qTEzMwYN0SXfJCBajECIBzLYLEX7Npn7x4kVISAjZp1eHXhbGFqQFZSSABJAAEkACPBKAejL7luyjGvt/+HDsn38pI6oSRmDwYLoG3a3jNyUsRgwHCSABQRK4f/Z+RGA4OaOCqYHxnNGkRQTluA3/5rz4QDlmu3cf1pChmKCKBJAAEpAYAnAztfHGTVQ4mzZtysrKooyoIoG6EMBse13oCbQv5/6oU4ZOEagHOBkSQAJIAAlIFoGpw6aO7k1nQ44fO+b3zk+yAsVo2Ah07d5NS0uLND26/DA3O5e0oIwEkAAS4JFAcVHx32uOUI3NVk+XVVGmjCKlZj3xi99wjHLJaNRo86lTKSOqSAAJIAEkIEkEDIcO1WzHtqdIamrq9u3bJSlGjEXoBDDbLvRLwJMD2dnZly9fJpvqaekN6T6EtKCMBJAAEkACSKCmBP5e+Xcjs0Zkr/Ly8tUrV2ZkZJBGlCWJAOyV2q9/fzKigryChxe9SAvKSAAJIAEeCVw9fOV7zHeysXJTK4OJg0iLqMklKRnhE1Y2aFBOOqZi3aj50b9JC8pIAAkgASQgkQSabN5CxbV79+7ExETKiCoSqDUBzLbXGp1AO168eDE3l23R2fj+4xUVFAXqBE6GBJAAEkACEkdAU13zwpYLCvIKZGQpKSl/rVkDaXfSiLIkERiExWQk6XJiLEhAeATgsZgTm9h2lgJfzNfPkpGTE55T1c1cXh4+aU3x9xSynYy8goP7BXlNTdKIMhJAAkgACUgkAd3u3fX69CVDg4Tb+vXrSQvKSKAuBDDbXhd6guuLZWQExxpnQgJIAAlIGQFne+ctc+j1HS99Xp4/d07KSEhRuI2bNG7WrDkZ8OfXnyO+RJAWlJEAEkAC1RI4v+tcRgrbs1BqbZvrDnettqMQGyTsOpfp8ZJyANY5ajk7U0ZUkQASQAJIQFIJNNm0uUEDGTK6v//+OyICPwyTSFCuPQHMtteencB6BgUF+fr6ktM5N3d2aOJAWlBGAkgACSABJFBrAm7j3fp3YistAkMdPHDgS2BgrcfEjiJOYPBQuh7d7RO3RNxndA8JIAGRIpCenH5u51nKJYtNsymLSKm5bwO/rThAuaTff4ClmxtlRBUJIAEkgAQkmIBGq1bGY8aQARYXF69atYq0oIwEak0As+21Rie4jpwL2ycPmSy46XEmJIAEkAASkHQCMjIyp9adMjUwJQMtLSldsXxFTk4OaURZYgj07tNbSUmJDOfe6bslxSWkBWUkgASQQBUEjm88lp+bTzbQ7Nle8yfRXSFempUTNm5Fg9JS0mclE1P7Eyfh7yBpRBkJIAEkgAQknoDNuvVQRowM093dPSAggLSgjARqRwCz7bXjJrhecHvtzJkz5HwqSipj+44lLSgjASSABJAAEqgjAX0d/fObzsvKsH0wiI+L27xxUx1Hxu6iSUBdXd3Vla3aA5SDeH77mWh6i14hASQgagTio+KvHblKeWWxUaQXtkfO3FQYFcfms4xsi3PnFfX12YyoIAEkgASQgBQQULWxMZs2jQwUtq1atmwZaUEZCdSOANuX6toNgb3qlcCdO3eSkpLIKUb2HKmloUVaUEYCSAAJIAEkUHcC3dp0WzWNfnzyoZfXjevX6z44jiCCBAYNGUx5dev4TcqCKhJAAkiAK4G/1xylnobR/bmXmpMd18aiYEz653raZS/Kk0arVul260YZUUUCSAAJIAEpIdBo1WpZVTUy2Pv37z99+pS0oIwEakEAs+21gCbQLpxlZKYMnSJQD3AyJIAEkAASkBoCkG3v5kTnHXbt2BkRHi41DKQoUKc2bczNzcmAfR/4JsWx3eMnz6KMBJAAEmARCPsU5nHuPhsNOTnzv2ayWURJyfscFu22k/JIp2u3Rivpe8xUG1SRABJAAkhAggkoGRlZcezb8eeff0pwyBiaYAhgtl0wnGs5S3x8vIeHB9nZxtymq1NX0oIyEkACSAAJIAF+EZCTkzu36Zyelh45YGFh4ZJFi7OyskgjypJBgFreXlZWdvfUHckIDaNAAkig/ggcW/8PPG5Pjm84ZYhyE0vSIjpySXrW15FLygsLSZcUdPVanD0nIydHGlFGAkgACSABaSPQcNFi+ItARu3r60sl4sizKCMBXghgtp0XSkJrc+rUqVL2bXxgf1Tcw0do1wMnRgJIAAlIAQEzQzPYMZUK9Nu3byuXL6f+JFFtUBVHAgMGDKSK9d8+cYtKooljXOgzEkAC9Ucg5mvM42uPyfFlVZRMV7KVviXPClcuLy0NG7e8MPwb5Yb9yVPKZmaUEVUkgASQABKQNgLymprWy5ZTUW/ZsoWyoIoEakQAs+01wiXoxidPniSnlJOV+23Qb6QFZSSABJAAEkACfCcwoMsAt1/cqGFf+77et2cvZURV3AkYGBq4dHQho4iLiPN/4U9aUEYCSAAJkATObD9N3ZMzmj1a0URENxqNWbI36+Fr0n+QLee7GQwYQBlRRQJIAAkgAekkYPHHH0qmbPdfoXQ7rHCXThoYNV8IYLadLxjrZZCAgIDQ0FBy6L4d+8KSQ9KCMhJAAkgACSCB+iCwZe6Wjo4dqZEvuLvfuX2bMqIq7gQGDxlChfCIYyNBqgGqSAAJSC2B5Pjke6fvkuHLKCkazxtHWkRHTj55O3GfO+WPlkvHJptx0SJFBVUkgASQgPQSkFVSsnJbQMWPy9spIKjWiABm22uES6CNL1++TM3368BfKQuqSAAJIAEkgATqg4CiguK1ndfMDdm20ISJtmza/Onjx/qYEccUFoHOXbpoamiSs0ONCGrhKnkWZSSABKSZgPue8yXFJSQBg98GKhixVbwlzwpRznn1Mer3zZQDSmbmLa9ek1VUpOyoIgEkgASQgDQTMJs+XV5bhyRw69atoKAg0oIyEuCdAGbbeWcl6JZXr14lp1RRUoFH+0kLykgACQidQHJ68pvPby54XNh0bNOGfza4e7iDmpqRKnTH0AEkUHcCRnpGN3bdgL8+5FDFxcVLFi9JTEwkjSiLNQF5Bfmu3buRIaQkpHx8ifdUSCQoIwEkUEEgOyP7+tFrbCxkZY0XTmCziIZSFJsYCjujFheT7sgqq7S6fkPJyIg0oowEkAASQAJIQF5d3WL2bJIDLD3Ztm0baUEZCfBOQAbXLvEOS5AtP3/+7ODgQM44vMfwqzvY8u/kWZSRAO8EDl486PHSg/f2PLZcPX21s70zq3H4t/D5O+bz2BGaycrK6mrq6mvrw9HarnX3tt1hXW3V3Ws0BYyvp6VnrGcM2UNrU2vX9q5qKmpVj1/12ZiEmD3n95y4eSIjJ4NrSy11LRdHlxVTVnRu3ZlrAzQiAXEhADeTxi4fS3lrZ2d39N9/lJWVKTuqYkrA54XPgvlsv7RHzx2zYPdCMQ0H3UYCSKCeCJzYePzI6sPk4Lqjejc+t5G0iIJcll/wpdu0vA/BlDMO59yNx4yhjKgiASSABJAAEgACRcnJzxtalRXkMzQUFBTCw8MtLCwYCwpIgEcC8jy2w2YCJsBZRmZkz5EC9gGnk1QCH79+vPP8Dt+jmzFiBjNmRnZGXabQUNWAXQpWTVvl0ITtnhMzPgh1mQLW6vZx6TOq96jRvUdDIp4ctlo5IDRg+6ntFz0vlpSyPUZNdczMyYRbGnC4tnNdO2Mt5twpPqiKEYExfcfAL43NJ9gexg8ODt64fv36jSKXYREjsCLlavv27dXV1HNycxivHl/1dtu1QEZGhrGggASQgJQTKMgvuLj/AgXBZLEoFrqMmLaeM9Xe8M9lmGqnLh+qSAAJIAEkwBBQNDAwmzr124H9jAUe6t21a9fu3bsZCwpIgEcCNUsz8TgoNqs7gStXrpCDKCsqD+wykLSgjAQkmEB2Xvblh5dbj209Z+ucwqJCvkeaX5h/48mNccvHOY93hsIvvI9/9u7Z1mNan7t/rupUOzngozePukzpMmjeoPoIhJwIZSRQfwQ2/LGB82+Q5wPPUydP1t+kOLIgCVQUk+nWlZwxKS7p8+vPpAVlJIAEpJzA7eO30pPTSQhavV3UWtmSFlGQ47ecTLvoSXmiP2Bg4/UbKCOqSAAJIAEkgARIAlYLFsrIsS1K/ueff1JTsU4sCQllnghgtp0nTAJuBFsxfPnyhZwU1uFqqGmQFpSRgMQTKC0rPXDxwMC5A/Py8+op2PfB711+c/lz35+8jO/h4zH5r8nlDcp5aUy1gZX+09dPp4yoIgFxIQCPgJzfdL65dXPK4cMHD714/pwyoiqmBFx79qQ8f3TlIWVBFQkgAaklUFJScm7nWSp8kyW/URahq/BwZeyqQ5Qbas2aO5w7L1PDxxmpQVBFAkgACSABiSegYmVlPJathGZubu6BAwckPnAMkO8EMNvOd6R8GJCzjMzPvX7mw7g4BBIQQwIP3zycuGZi/TleVl629eTWedvmVT3F60+vRy4eWVzCttcWq4tjE8dhPw37/effJwyY0NWpq4UR97Jup++e3nYSd1mpGjOeFV0CcMf35u6bOho6pIuw9cvqlasiIyNJI8piSqBdh/ZqqmwbWkAxGTGNBd1GAkiA7wQeXvRKiE4gh1Vr30KzWxvSInQ5PygybMKqBuwLI+S1dVrdvCWvgeuWhH590AEkgASQgBgQaLh4SYMGbKUU9+/fDzl3MXAdXRQlAmyPSIiSY1LtC1VGRklBaVDXQVJNBIPnKwHIDnMWhSBnSExNfPvlLWmRk5Xr16kfaeGUYQNSTiNp2bt4L9REIi2MXFRcFJ8cHxkfefPJTSjzwthZAlSVuf309qBu1b8LOKeAkdOy0lIzUhNSEp69f5aYlkgNzlL3XdinoqyyZe4WrmcLCgsGzx+cW0D/iZ0/bv6sn2c1tWpK9Xrx4cXOMztvPb0FqXzy1LL9y5pZN+MlELIXykhARAg0tmx8adulvn/0hedOGJfgo+citwUnTp/S1NRkjCiIIwFFRcUu3bp63L/POP895nvgm0D7dvaMBQUkgASklsDpbaeo2E2XTKQswlVL0rNChy4oy2H/tCYr53jxkqqNjXB9w9mRABJAAkhAXAiot2ihP3Bgyp3bjMNQSebff/+dN6+a9XlMexSQABCQgYVpCEKkCISGhtrashVAhFT7rT23RMpJdEayCdx5dmfQfLbUtrqKerZPNu9R+33xazu+LdU++0W2uqo6ZaTUpLSkNUfWHLlyhLJ3dOzoc9KHNNZiCvh1B3ucnrp96tClQ0UlReRoIMvKyPqc8Ong2IGyg3r+/vlfVvxC2uH2w9GVR6cMnUIaKfnolaMzN82kjE0smoTeDKWMqCIBMSKwz33fvO30Z8127dvt2bdPTk5OjAJBVzkJPH3ydMmiRaR9/KIJc7bOJS0oIwEkIIUEXtx9sXCwGxm4cjNrh4CLorORcnlpaUj/uVne9GY8trv3Ws7FX2LkpUMZCSABJIAEqiGQ8fLl2y6dyEYWFhbh4eEKCgqkEWUkUAUBrCRTBRzhnOIsIzOy50jhuIKzIgGBEzDUNTy07FC/jvQ6+pcfX0bG1bVaBXwnbGXbavei3YFXAqHkCxUcrEOfvmE6bDtO2UF193CnjD3b96w61Q7tZ4ycAYvfqY5fv32FojSUEVUkIEYE5o6dO3nIZMrhN6/f7NqxkzKiKnYEOrh0UFVRJd32vvKIVFFGAkhAOgmc3XGGCtxk0a+ik2oH36LddnKm2k0nTcZUO3XhUEUCSAAJIIFqCWh37KjdqTPZ7Nu3bxcuXCAtKCOBqglgtr1qPkI4S5WRUZRXHNxtsBD8wCmRgJAIwJe3k+tOwkpzav4PwR8oS61VKIjhccCjV/te1Aifwj6duUt/n4Q24bHhVEvYuJiycFVXTl0pw170DZp5vPTg2hiNSEBcCBxefhgeN6G8vXL58oljxykjquJFQElJqXMXtq8W8VHxQX5B4hUFeosEkAB/CUR8ifjw7D05pqK5kd7YvqRFuHL8xuNJhy9TPmi5dGx26DBlRBUJIAEkgASQAC8EGv65jGp26BC9BTfVAFUkQBKg81nkOZQFTyAsLMzf35+cF5bQamtokxaUkYDEE4AV7tZm1lSYEXERlKUuKlRpv7HrhqWxJTXIsRvHKAuo375/o4yNzBtRFq6qnraevQ1d8jg2MZZrYzQiAXEhoKigeG3nNc4NgY8cPnzzxk1xiQL95Eqgh6srZfe+isvbKSSoIgHpInDtyBUqYOP542QVRGX3r+R/b8SupbPqSuYWLa9ek1VUpDxHFQkgASSABJAALwQM+vdXb+FAtvT19Q0ICCAtKCOBKghgtr0KOEI4RS1sBw+wjIwQLgNOKQIEWti0oLyIiOVnth0Gh4IJOxfQtS+gZE1wZDA1tZKiEmUJDA+kLJWpQ38a2tSyKXnIyuIv3spooV1sCMCuyHC/SkVJhfJ4y6ZNUPubMqIqRgRcOnVUVlImHcZiMiQNlJGAtBEoyCu4d+YeGbWsipL+RFF57jb95tPI3zeT7oEsq6zS6voNJSMjyo4qEkACSAAJIAHeCZjP+p1qfOQIvb0c1QBVJMAQwKQPg0IkBCrbriCvAKk6kfAMnUACgiVgoGNATZiamUpZ6q7C3SzO9blXH12lRrYxt6EssM9qelY6ZeSqrv99fciNEPKA7VW5tkQjEhAvAk7NnNw3u8OOwaTbZWVlK5cvpx7SIhugLOIElJWVO7EXk4kNjw31DxFxt9E9JIAE6onAA/cHuVm55OC6Y/rIa1Wz6T3Zvv7k7Bf+YeOWNygvY5tCVs7hvLumkxObERUkgASQABJAAjUkYPLLL3JqbH/vzp07l5OTU8NhsLmUEsBsuwhd+MjISD8/P9KhHs49dDR1SAvKSEBKCPiHspVUgqg50+J8QcF5Q+tN4BtqZNuGtpQlLjmu58yej98+puyoIgGpIjCk+5AjK+glHkVFRQvnu4WHhUkVCkkK1rVnTyqcR1hMhiKCKhKQGgLXjtJLEAynjxCF6PM+hYUOcSsvKqKcaXb4iOGQIZQRVSSABJAAEkACNSUgr6FhMn482Ss7OxsS7qQFZSRQGQHMtldGRgh2amE7ePBzr5+F4AdOiQSETaCouOhj6EfKCx5LpVO9qlU7texEtXkb+JayzBo5i7KA+j74fY8ZPXrP6u3j7wPreTkboAUJSAOBqcOmbvh9AxUpLPqYO3tOQkICZUdVLAh06tQJtkslXfW+4k2qKCMBJCAlBGCT5GD2fZLV2jRTb9tc6OEXRieE9J9TmkUvMLRZt8F86lShu4cOIAEkgASQgGQQMJ8xkwoEi8lQQFCtjABm2ysjIwT7vXtsVRHl5eSHdscyMkK4EDil0AkcvHiwqIRerMRZzoUvfprom1DjJKQkJKYmkkaXli69O/QmLYzs9dqr8+TOhq6Go5eO/vf6v1HxUcwpFJCAlBBYMXXF7NGzqWBTUlIg4Z6RkUHZURV9AsoqypBwJ/2MCY2Oi4glLSgjASQgDQREc2F7SUpGSL85xd9TqEtg8cfsRitWUEZUkQASQAJIAAnUmoBGy5Za7TuQ3aFgJmyXSlpQRgJcCWC2nSsWIRhzc3NfvnxJTtyldRc9bT3SgjISkAYC933uL96zmIpUVVm1Y8uOlJEvqrG+Mec4SWlJlHHv4r1mBmaUkVGhpvwlr0vT1k+zHmjdZEiTmRtnXnl4JTWD/4XmmRlRQAIiRQDeIKN7j6ZciomOdps3Lz8/n7KjKvoEunXvTjnp+wC/V1BIUEUCEk4gJzPH0/0BGaScphoUbSctgpdLc/NDBs0r+BpNTW00arTtnr2UEVUkgASQABJAAnUkgMvb6whQarvLS23kohb448ePodYt6VUfFyF/nCWdQRkJ1DcBKMYSEBqw7dS2y16XS8tKqemG9xiuoaZBGfmiGutxybZz7oBqZ2338uTLvrP7BkUGVT1v2LcwOI5ePSrTQKa1XWtYFD9j5IyGpg2r7oVnkYBYE5CVlT29/nRKRsqjN4/IQL4Eflm6eMmuPbvl5fHzBglG1OX2LmyreMBdX89XI2aNFHW/0T8kgAT4R+DemXsFeQXkeHrj+8upKpMWAcvlxSVff16S++4LNa9uD9cWp07LyOIyMgoMqpJJoCg5OT8yMj8iIi8iokFZmYqNjaqNDbwq6uFCvbpe8bKSkpyPHwvj4goTEuCA4ZRMTCoOU1P1li1l+fppFq9jXa+WoPobjR4dssCtJCOdmfDSpUu7d+/W0cEdFhkkKHAhgN9+uUARiunBA7bFI+BDn46YbRfKpcBJ64tAl8ld5OTkuI6ek5cDNVgKiwu5noWF7et/X8/1VN2NmuqaKkoq+YVsy28zsrmUv7A0sXxx/MWy/cvO3TuXW5Bb7dTlDcqhtjscO8/unDBgwvLJy20sbKrthQ2QgJgSUFRQvL7z+k/Tf/ILYtvu+7Wv77q1f/21fp2MjIyYhiaFbsP3B1tb25CQECZ2v8d+JSUleNeEAYICEpB4AiJXRqa8PGLKX1le9HM2Gk5tWl67LquoKPFXBAOsHYG88PAQt/m160v1Mps8xXBoNYVeQxYtzAsNpTo2//sfJWMu63uoZlWr+TExMXv3xJ84UZLJ5XsK9JXX1NJycbFevkKnc+fKhvp28GDKA4/Kztba3mjVai1n51p3Z3UUom+QZE/39k68cjnp+vXiNO5PJyvo6hkOG2Y08medHj3qknbny3WsI2rsXiMCcsrKphMnxuzZzfSCJ3dPnTo1fz5/frEww6IgYQQw2y4qF9TT05N0xUjXqGXTlqQFZSQg7gT8Q/1rF8LuhbvrdW24koISlW0vLinm6qqulu7RlUe3z99++s7pw5cPf4mkV1dx7QWjHb95/MzdMxe3XBzWYxjXNmhEAhJAAB5Aubf/XqdJneDxDjKcBx4euro68xcsII0oiziBDi4uZLY9Nzv306tPrbu0FnG30T0kgAT4QsD/hX/klwhyKPXOrVTthbloIGbx7lR3OkuoYtPY6e49eY16efyRDB9l8SVQkpGRcvcOX/zX6da96nHyo6NjdkNKrpxqlnD6dMMlSygj72p2QEDUju2JFy+Wl5ZU0askKzP1gQcc8LRHozVruebcsz995BcN0hPz6TNItXaysHxLe/w4eM7s3KBqvtZBFj7u2L9wqDVrbrf/gO5PP9U0TD5ex5pOje3rSAB+wslsO4wGe6Vitr2OVCW+Oz5wJxKXODo6OpT9HnivDr1wGaBIXBt0QqgEoBjLoWWHpo+YXn9eFBYVZuTQK0S0NbSrmBGWw88eMzvwamDQ1aD9S/YP6TZES12rivasU5BzH/3n6Ove16ttiQ2QgPgSMNQ19DzkyVmgyf28++lTp8U3Lin0vH2HDlTUrzmWlFINUEUCSEBiCIjawvb4bae/73Wn8CoaGbd54KloaEjZUUUCwiIQf/IkZ6odnIk7cbzWLiWcPevr1Pr7+XNVp9rJ8dO8H73r1uXD4EFlhdyfGyYbS7NclJr66Zdxfj17VJtqJylBY+gCHYtS6L2ayWaUjNeRAiJeqpqtrU53tvsrsCQFakGLVxTorYAJYLZdwMC5T8dZRgZqPXNvilYkIDUE2tm38znhM+vnWfUa8feU75zj62jyVIUNirlD2v3G7hupj1PfnHmzZc4W13auCvIKnAOyLKyEe2B4YGUN0I4EJICAtZm1x0EPTTVNKpaD+/ffvHGTMqIqsgRatmypoqxCuocbpZI0UEYCEkwgIyXD+wrbJhzyelq6w3sIK+TkYzdjV+ynZpfT0HS676FibU3ZUUUCwiJQXl4ef+ok19nzQkPSX7zgeqpqY4qHR+CUyVwz+FV3hLOwhv3LjHpcsVStAyLeoCAu7l3XLt8v0LfxeHQbOr7r1hUG4aU9XkdeKIl4G4uZdFIClreLuM/onnAJYCUZ4fL/3+xUth3W8/Z2wWy7SFwadELwBCyNLft37j+o66B+nfoJ4AmP76m1z7YzcKAevbO9MxxLJy3NysnyeOlx5/mdey/upWbShf8g4b7+n/UXtlxg+qKABCSPAFRCu7n7Zt8/+lKbMWzasAGKtw8eMkTyQpa8iOQV5Ns4t33x/DkTWrBfUGZqhpZeVY/+MI1RQAJIQHwJ3D97r7iIraSe/qTBskqKQoko+fjNyJkbqKllFJVa3bip0bIlZUcVCQiRQJq3d0F0VGUOxJ84zrW0S2XtwZ75+nXAzyPLudW3VHdwhG1RYffO0uxsKF8Dm6YWxn7jHCrhzGn15vZ1KWLDOaZkWPLCwvx696rseqnZNVNu2FDZ3ByCLYiNLYiKyg0O4gwcjG+7dG7j6aXauDHnWcaC15FBIdaCwdChioZGRUmJTBQ3btxIS0vT1dVlLCggAZIAZttJGsKRS0tLvb29ybkhT2GkZ0RaUEYCEkDg0tZLsB8p10BkZWV1NHT0dfT1tfV5XFfOdZxaGDmz7eoq6lYmVrUYitUF6syM6j0KDtj6ddHuRUevHqWGuux1ee2MtbAunrKjigQkiUD3tt3PbTw3aumosvIyMq6N6zeUlzcYMhQT7iQVEZWhmAyZbYdVe28evuk1GlcDiOj1QreQAL8IeF54QA1lOHU4ZRGMCqvaOVPtDWRkHc6e0+3eXTA+4CwSSUCvbz8ZObmahqZqU9XWBZBPr2LAxMuXbffuk1dXr6INeaq0oODDkMFlebmkEWTLefPNZ85Sa9qUssPa+ehdO5Nv3WrA/rnr6/Jlas2aGQwaxGqv4eCoP2Ag1ZdUixITs969JS0NZOX0+/Vjs3AoikZ8yF0IzLfS3Nz3/ftxptrhNp7l3Llmkyar2dFf03KDg6EcUMy+feVFbMV5YBAYyuWDv5yaGgeVCkM9XUeuc6GxXgnIKiiYTZkSuXkTM0tRUdHVq1enTZvGWFBAAiQBzLaTNIQjv379OiODrWw0LmwXzpXAWeuZAKxVV1fl9SNmPfvyY/jPYZ9/KP9JTs2cIPtPGWuhQrBHVhzp4NBh0tpJZHdIPj58/RCz7SQTlCWSwIieIw7+eXDWZvq5S1jhDs9EDxk6VCKjlqSgOrhwlm5/jdl2SbrEGAsS4CQQFxH75S3bboEaXZ2UbSrWeAr4X/K/NyJnbeSc1O7AQaMRIzjtaEECvBNwvHiJ98Q3L8MWp6cnXbtGtlRv2SonwJ+xlObmwDankK1jLFULMFpxchJbG1m55keOVjYCLJyHI/bo0aDfZ7L1Ki8LXbSQybZb/PEHHGwN2JXkO3f8h/wvNc86I6ei0vrWbfZW9aIJzLcQt/n54WFUDFCcCp6Yqew2HuTfm27dpt+vv//QIaXZWWRfGCpkgVvzo3+TRkaup+vIjI+CIAmYTpxEZtthand3d8y2C/ISiNdcfMgoiVfAIugtVUYGPOzj0kcE/USXkIBEErjx5AYVl3NzZ8bi5etl2tuUPKwHWJeUlDANqhUmDp7Y2rY11SwkOoSyoIoEJJLAzJ9nbvyDS65k04aNN67jjsGifs0tLS1NTUxJL197+pIqykgACUgeAU93TyoovTFC+GKS9Pc1rql2m/UbLWayJxMpd1FFAsIg8N3dvaywgJzZ/t9jCvoGpCXu+DFSrVrmrCeu17NnZal2ZijzGTNg8TujsoS8sK9QzIQySq2afPt23LF/qfChQkjbx08qS7UzjaEBNIPGjIUlxP37DwxLGVkqXkeuWMTUCCWDNNv+SBRAFE+fPk1ISBDTcNDt+iaA2fb6Jlz9+J6ebB9qVZVVO7fuXH03bIEEkECdCcDC9ndf3lHD9On441ulnpZeQkoCeUQlRH2JYFvzRXXnVJ3snChjRGwEZUEVCUgqgeVTlnNNuG/euOk6+yowSSUg1nG1d2lP+p8UlxQRGE5aUEYCSEDCCDxgLyMjIy+nM7yHgGOEVHvUH5s5J4VUe6PlyzntaEECQicAZUZIH9TsW2g6ORn9/DNpzPR9lRMURFqqkPPD6b+2er1/fEOpoqP1ipUNGshQDWCXTsoitWrYyhVU7MoWls4vfDRb06ujqGYsFZpBY+hCneUcltUAryMFStxV4zFjyRDKysouXrxIWlBGAgwBzLYzKIQjpKenv33LVhmte5vuigqKwvEGZ0UCUkZg7ra5VMSwR6trO1fGaG5kzsiM4Bfkx8i8CNoa2lQzDTUNyoIqEpBgApBw3zyHS95ky6bN166yPXYtwRDENLQOHVwoz309cX0chQRVJCA5BMI+hUV+YVsQoNmrg4Jg90ZOOso91d5442ZMtUvOj5pkRZIdEJD9nu3bgcnYcRAilZgDS9W13UkqBd++kSrIKo0aURauqqKenpq9PXWqMC6WskinmurpmfP5ExV7ozVrq67IT7WHxtCFMsKwMDhlBBWvIycTsbYYjR4Ne4eQIUAxGVJFGQkwBNh+UBgrCgIj8OjRI9gllZyOXFdL2lFGAkiAvwS2ntj6+N1jasxJgyeRRdsNdAzMDMyoNk/ePaEsVasBoQFUAwsjC8qCKhKQbAJ/Tvpzy5wtnDFu3bz56pUrnHa0iAiBts7OcrJypDO+nq9IFWUkgAQkiQDn/qgCLiOTePhK1Gwud2cbb9pi/eefkoQaY5EkAvEnT7CHI2M8tmIBrHanTtQi6IQzZ8qKi9kbc9dklZSoEzmBgZSlMtVw6FDVJk3JowE/tqSqbDoxskfv3kV5q2BgaDKu4tZIjf5BF+hIdeEcHBrgdaQoibuqbGqq07UrGcWbN2/COZ5EIRugLLUEMNsu5EvPWbS9d4feQvYJp0cCkk4Anvla9/e6P/fTX9u01bVn/cy2o6OMjMyo3qMoHqfvnr74gNdHxmITY30/0ZWOcYtUCimq0kBg6aSlW+du5Yx025atVy5f5rSjRRQIqGuo27dgWyLn/+xDYUGhKPiGPiABJMB3Al4X2NZmyigr6QzuxvdZKhsw8dDlaG5/Jpps3mq9dGllvdCOBIRLoKyoKOHsWdIHLRcXlYYNwQLfIypWwhL/ipISU+7eJQyViio2NtS52MOHYC9WyshVbbxufafgEPKA7VW5tpQqY3FaGufyc4tZszgT4tVigS7QkWoGg8MUlBGvIwVEAlTj/55cIQPB5e0kDZQZAphtZ1AIR6CKtkMVC0zDCedK4KxSQ8D7jXebcW3WHFnDGfGWuVuM9Iwo+9i+FYtTqH+T1k56H/SeMnKqsJ/qmD/H5OTnkKdUlFRGuo4kLSgjASkhsGTikm3ztnEGu33rtsuXLnHa0SIKBDp0dCHdgFS7/3N/0oIyEkACkkHgk++n+Kh4MhadgV3k1FVJS/3JiQcvRXP7A9Fky7aGS5bU37w4MhKoI4HkmzeL01LJQVhlZFgWUmZZeNwrVc3WlhwT5ML4OL9ePdMe0w/mUs1QrYxA+rNnDRqUk2dlFJXMZ9JJc7JBFTJ0hO7sDcr/m4LNhteRDYdEKEYjRsjIK5ChXLhwgVRRRgIsAphtF+ZPQnBwcExMDOlBH5c+pIoyEkACNSJQsZ1pMtsRHR8NafGHrx+euXNmyl9TLPpauM509Q/lkirq6tR1+ojpnNM52zuPcB1B2fML8ztP7jx7y+yo+CjqFKN6+Xp1nNjRJ8CHsbCEMX3GaGloUUZUkYCUEFj82+Lt87dzBrtj2/ZLFzHhzglG+Jb27TtQTrz2op/XoRqgigSQgDgSEGIZmcQDl6K5/WlosnV7w8WLxREm+iw9BKj9UWXk5I1G/XguVqNVK1VbO5JGqodHYUICaeEqc80CZ39479ezh1+f3hk+PuVlZVw7orEyAmlP6BsVOp07KxnRC60q607ZoSN0p4ycU+B1pBBJgKqgq6vXhy1rFxgY+PHjRwkIDUPgLwF5/g6Ho9WIABRtp9r3dsEyMhQSVJFADQg0Hdq0Bq2Jpk52Tjd23YDnPQnbD3H/kv2Qr8/MyfxhatAAEu4HLx08evVov079bK1srUys4NmU4pLiiLiI8NhwSPG//fKWbM+S2zRrs3fxXk47WpCA9BBY9OsieK8t2r2ICnnn9u0NystHjWF75ppqg6rgCTS3b66poZmVncVM/fYRl19uzFkUkAASEEcCsI/Uw0sPSc/ltNS1+nYkLfUkJ+6/GL1gB+fgTbbtaLhwIacdLUhAdAjAHphUcRLdnj0VDQxID2Gv1Ii/fjxTW15aEn/qVLX7EGi7uOj26p3mxVbciTVs2kMvOBR09XRdXXV79tLr2ZNVuIacFGVOApmvXlFGFWtrylIjlbM75xR4HWuEVFwaw5s65e4d0lsoJuPo6EhaUEYCmG0X5s/AK/bf+LIysj3b9xSmQzg3EpBKApAB9zrspaOpU1n0JgYmV7dfHew2OK8gj2pTUlpy+9nt2w1uU3auql1DO48DHhpqGlzPohEJSA+BhRMWwp+8BbsWUCHv3LGjvEH56DFjKDuqQiQAG0e3dW7r7e3N+BD28Wt+br6KmgpjQQEJIAFxJ/D+iV9aIls1DJ1hPWSVFOs7ru/7LsQs3Mk5S9Mdu6zc3DjtaEECfCHwzNSkRuM4P3sOq9Q5u8SfPt2gnG2NOWdNZ9gxlcy2wyCwq2q12XZoZrdnL5SOgQIynPOCBcrXJF6+BAfIKjaNIfOu59pT56efFPX0uLZHI+cjBcpWDeuChbM75xQwPl7HukAWzb6GQ4bIqqiW5f/IDEAxmc2bN4umt+iVsAhgtl1Y5CvmffnyJTm9vY29toY2aUEZCSCBeiWgpKC0dOLSZZOXKSspVz2Ra3vXu/vuDlswLCMno+qWlZ2Fle+ehzz1dfQra4B2JCBVBNzGu8EKd7eddDJl146deXl5kyZPlioaIh5sy9atyGw7bDQd+Caw7U9tRdxtUXOvuKg4JzOHdeRm5YIAr4X5hYX5BRWvBYVFBUUsuaDCWKEWFxaVlpaVwarj/17LSkGsUBkB3kSycrKycvCv4hVklgCvMmCQl1NSVlRSUVJSUYZXRZasXKEq/6fCLRM1TTU1LXV1LXUQWK8wlqihQ38EQIBbGZl6f+I2ftPx2DWHOaNrunO31fz5nHa0IAF+ESjNzanRUOWlpZzty8vLIW9O2mWVVQyHDiUtIKs1aaLh1Cb7vR9jz/samv78uU6XLoyFq6BmZ+fs8/JDv765wUFcGzDG/PCwODj+hq1QZTRat9br3dt8+gxc8M7wYQlFycmUpY6IOLsXp6RQU4CK15GTibhb5NTUDAYNSrx0kQkkKioKltK6uLDtdcScRUE6CWC2XWjXPTExMTIykpzexRHfnCQPlJFAPRJQV1Ef1HXQulnrGls25nGa7m27R92N2n9h/57ze1Iz2dZ/VT2CqrLqhAETlk1aZmFsUXVLPIsEpIrA/F/mQ65w/g46pXLk0OHUlJQFixbBqmqpAiKywTo40M/Gfnr1EbPtrOsFifDM1MyMlIyM5PT05IpXkNNT0jNATsnIzsjO/f8MO2TbRfYSk46xUvCQeYdDAx77MtDWNtDR0dfR0tcGWceAJehoaGuQvVAWawLww+l99cfzKxCLvKGuZvd6vKMGJadj3HYkHrrMya3prj1W8+Zx2tGCBESNQPrTp/kR4aRXkICT1+DyuxHqTpDZdugC1d6rzbZDMxVLS+fnL74uX5Zw7lxZXi45VyVyOdR2hyN6506TCROsly1XtbGppKV0mUtycsqLCqmYOdPlVIOqVc7uZYUFMJG8ujrVEa8jBUQCVHhTk9l2iAiKyWC2XQKuLB9DwGw7H2HWbCiqjAx0xmx7zQhiayTAMwGZBjL62vpGekZwWJtaQ54d9kiodj075/Cwu+nKaSshRXjo0qGdZ3YmpSdxtiEtFkYWf4z6Y9rwabpauqQdZSSABFgE5o2bBwn3edvpxMrlS5dTU1P/Wr9eUbHe6xjgtaiWgK2traKCYlFxEdPyk+8nRpZ4AfLpaYlpyXFJyfEp/70mJ8cnVwhxyamJaVlpmRJGAMoEwZGSwGWBHhkpLJzXhr+sJvoGZoYGpvoGpob6pgaGZgYsVUtPm2yMsogTeOf9Fh62IJ3U+7mnTL095VBWWBT+66r0a2z5fdbstrv3Ws6dS3qCMhIQWQLxJ45TvnGWkWE1MB49+usS2O+3nGmfePmy3d59XFPzTBuWAFsyNj9ytOm27VC1JvbI4dygL1QDrmp5STG4l3DmjOOFi4bDhnFtI1XG8qIfn2GYwGVV6lQTj2t3rhPBjHgdGeySIej36yevpV2SmcGEc/369X379jEqCkgAs+1C+xnAbLvQ0OPE1REY2HVg+fsfHwera87lfJvmbeo4ApdB2U0CmIJ9wh+auqr6kolL5o6dGxwVHBEbERkfWfEaFxmXHGegYwDbpbJ2TG1k1qhjy47y8vhr9gc6lJAAJwF4K8H9sLnb6fSK9yPvjIyM7Tt3qnMsEeIcBC31SkBeQb5Z82YBAQHMLJ9eSWC2HWq5JEQlxEfGVbxGxSdExcdHJUBWHVLtUDyHiR0FFoHSktLU76lwhHwI4WSiqKTISr6bWpuaNDQ1bfjfq7WpobkhVqrhxCV0i899H8oH3VH1VUamNDMndPjC7GfvqRlBtd2zz3LOHE47WpCACBIozsxMvHqVdExeWwcScKSFkZXNzXW6dk1/9pSxwEL17xcumE+bxliqFuQ1NS1nz4YjNzg49eHDtEcP0588Kcmq5nYv5Nw/jhmNCXdgK6+j00BWrkEZW0WgguhoTSenqslXcRa602ehhBtMVPk/vI6VsxGzM7KKiobDh5O33GJjY+GjcsuWLcUsEnS33ghgGqje0FY3MJVt19XUbWrVtLpOeB4JIAFRIQBL41vZtoJDVBxCP5CA2BKYM3YOvKFmbZoF5ajJIN77vZ8xddqe/fsMDAxIO8qCJ+Dg6Ehm22FBd0xotGVTK8F7wpcZ05LSYkJjokOiIbcOifX4yIqD2iKSLxNJ7SBFhUUVbCPj/F/4kxAg1W5kYQQp+IosvJWpeWNz+CmybGqpqq5KNkNZwARe3mPLtsvra6t3cKgPH4rik0MGzM3/HEYPLivX7NBh3jOPdHfUkUANCbR/9x4qL/PeScWK/nuXePEiuUciDGU0YgQk4CobE+pOkNl2aAZ5ulr8zEMRcDgg7Q6l5LPev0/z9k576JX+7Bkk1rlOzUq4d3j/Qd3enmsDKTHCk5Swurw4ha10e35UVF3C5+wOU8BEvIyJ15EXSiLexmDgIDLbDt7eu3cPs+0iftUE6R5m2wVJ+8dcxcXF7969+6H/V0aGx1/NZC+UkQASQAJIAAlIAAEouGSkazRm2Zj8wnwynLCwsKmTJu87sN+qYUPSjrKACTg40Kk3WN4uFtn2gvyCb1+/QW49JiQ6OjQabhJAkp0qmiFgmFVMB8no/zY1hY1MYVNTJdjjlNgElctuqLBHH+yYyrmN6n+bqZaVlpT8t/NqIWy7WlRQsfMqtK9idgGcgrI8Fbc3ouIbPGabzcDUAHLulrZWVhXJdysrWyuThia4Cp6NUb0p0SFRcRFx5PBafTvCLrukhS9yQUhUcL85Rd++U6PBxpIO7hcMBw+m7KgigfojoNqkCWdx7RpNB4XXqfZq9i2y/PwoI6OqWFszMkvIfO2b8+WLevPmlJ1HFWo9aTk7w2G9dGlJVlaKh0fK3Tsp9+4Vp6VSI0DCPWLDekf3C5Rd2lRFAwM62x4dVRcI+RzdYYqaDojXsabERKe9bs+eMgqK5UShxbt37y5btkx0PERPhEsAs+3C4e/v75+fz5ZQwKLtwrkSOCsSQAJIAAmIBoHB3Qd7HfYaPH8wVMImPfr+/fvUKVN37dnNmfAlm6FcrwQcHDmy7b4fB/w2sF4nrcXgsKQ6Kigy/HN4+OewsE/hkV8ivsfQqb1aDFvTLrB+QlNXE8qaa+lpqWlWbDeqrqUGr2oa6mqMXGFXU1ZVVlKBg5VeV6zv4mOwGSbk3AvzCwoLikDIz8mDGw+5Wbnwyjpys3OZbV3BUrEBbHIGGGtKoKbtK0rhxyf7PfmRqIL6RRaNLRq1sLGxt7FxaNzYobFZIzNcmFJTsLy097nLtrAdumj368RLxxq1yfH9FDLYrTSdLnwhr6Pb+uYt7U78n7FG7mFjJFAjAjmfP2e9eU11CV0wn7JUq8LC2Kbbd1TbrNoGUJ/EeNQoOGCLztDFi+L+Pkp1gTLxuWvWwnpqyi5VqrqjI1X1vqBua9s5u2vUrYoIXkfx+oGEO3Y63brBwyWM276+vunp6TpVVhNiGqMg8QQw2y6cS0yVkQEnMNsunCuBsyIBJIAEkIDIEOjUqtPz48/7/tH3W+I30qmszMw/Zs3atGVL586dSTvKAiOgp69vYmyS8D2BmVEUSrfDSm1Ykxv2KSwcjsBweIVl7LB6mnGyngRIjsNabNZ2oNoGOjr6OvCqra+lA68VQkWSXbYelgbXPRwFRQU4IO9fo6EgR5+RkpGenJ4BR0oG5N/TUyoEZvPY1IQUvmMvKS6JDIqE49Hlhyxv4c6EdfNGkHa3aWEDr5CI1zPSq1Eg2JgrAbpoOyyY7e3CtWWtjRl3X3wd82d5QSE1gpK5hdN9j1qv7aVGQxUJCIxA3MkTfJkr/syZxps2yyoo8GU0GATSf80PH9Fu3yFwyiS2McvLoNq7lGfbdbv/lHiRbYF/5uvXZUVFVdT/YWPIrkBH6M5ua6DTrTtlqZ2K17F23ATfS79ffzLbDp+FPDw8xo4dK3hPcEYRJIDZduFcFCrbLicr165FO+G4grMiASSABJAAEhAZAs0bNX916hUk3D+Hfyadgh0slyxc9OfyZYOHDCHtKAuMgENLRzLbDuvHYcmzmkYN6t7W3VX4GhMdHBXkFxzyITjYLwj25yzIK6j7sFxH0NDWgO09jS2NKrLqJpBbN2Bt+wkqnOLaRVKNkKCvuLtgWukD8rCLbHpSWnJ8CmwqmxyXnJyQDK9JcUnfoxO+R3+HNy9fyMC1Dnr3BQ5mNF1DXbs2dnZtmtk5NQPByNyIOYUCjwTgXez//APZWN3FQZ6vP+HJx29GztpMbU4IM0LZDUi1K5uZkbOjjAREn0BZcXHCmTN88bM4OSnlzh3DYcPI0VK9vD5P/I20yCopdQr9KivPa+rGdOLEmP37sv3Z3tp5oSHkmFIo63TvTkVdlJQIe9Wa/vorZedFhY7QnWpJToHXkYIjkar+gAGhC93I0KB0O2bbSSDSLPP6K1uaGdVH7FS2vYVNC3XVmq0zqg+vcEwkgASQABJAAkInYGZoBivcoaTM8w/PSWcg07px/YbUlNRJUyaTdpQFQwA2SvV88ICZC9aVB77+3K5ne8ZSHwJcdKgME+wXHPQ+CF5D/UOg/gl/J1JRU4GsOrNvZ4XQ0MTU2qymC8D565V4jQYL+fWM9eGwc+JSpiD1e0rFPrRRCbBpakI0vMKetHFQ4ae0pK5PIcButy/vv4SDhQueLbB1guS7XbOK5HszY0tj8cIoFG/fPnwDjxGQU2v34+cjRPEbj8euPUyOz5K1O3dpdfOWgrY25ym0IAERJwD5car8d10cjjt+jMq2K+jpFRFPkrEGz/3yRcPRkfeJNJycqGx7fkQE790lsqVa06YqjWzyI8LJ6GL27qldth06kuOADIPDFIwRryODQoIFtSZNVGwa54eHMTHC2nZYgiCaDzgyTqIgGAKYbRcMZ7ZZEhISoqOjSZNLSxdSRRkJIAEkgASQgDQT0NbQ9jzkOW75uOuPr1Mcjhw+nJKSsnDxIvwgS5Gpb5Wzbj4Uk6mPbDskZ2HkT76fPr36CBl2fq2MBj6sUuCwFSdsyAm7ccJWnLAhJxR+qW90Uj4+KxHv4MKWJ4LvoonfEmH3Wti0NuZrdMUetiHRYKnLPq5Q68b3wSs4WMDhytq3s4d54Wju3FxVXVXKLwTX8H3uvaDs2v35U0K9vKwsev6OpMOXqfFBNRg6zOHceTllZc5TaEECok+Ac39UvT591e3tefG8MD7++wV3siXsbloQH69sasoYlc3NGZkRYP/VGmXbOW9lyWlI11NZDDpSsJwzN8RtHmmBexJpT5/qdutGGquVoQt1MwO6wOBkR7yOJA0Jlg0GDIjZt5cJEL6kvHnzpkOHDowFBaklgNl2IVz6ly//twaHmbujY0dGRgEJIAEkgASQABJQVlK+sv3KH1v+OHLlCEXjyuXLqamp6zasV1RUpE6hWn8EmjRtoqSkVFj4Y2k5JMT5Ml1JScnXgK//Zdg/fnr5EZY/82VYTR1N2F3Turm1ZRNLSKzDYWxlIicnx5fBcZA6EoC7ZSZWJnC07/Xj8Qi4swKV9yvy76EVB1QrigqKqvXtFqgs73PPBw5wFaaDHwYHFwfH/5Lv5jZckll1jEhMuzNPBrD8VzQ3Um3RuO6xlBUWhU9YlX7dm3Mo8xkz7Q4clBHJjQ04vUULEqAIQGY85f59dqNMsyNHVSwt2Y3ctbLCQuhekpnx43RZacKpU9bLljEWBQMDJVOzwvg4xgJC+tMnZpPYS7GTpznk7IAAyqZsYUFZpFA1nTw5fO0aNv4NGkSsX6fd0YP36vlQSgi6UPTktbRhcNKI15GkIcEylG4ns+0Q6d27dzHbLsFXnPfQMNvOOyu+taTKyMC4uEUq3+DiQEgACSABJCApBCBBdnj5YVMD09WHV1MxPfb2/mNWypZt2/T0cJtEik19qfLy8s2aN/f/8KMO7GffT7ASWUZGphZTQrXogBf+H55/+PjyI1Tirnt9GCVlpYbNGkJGtXGLil00QaiizngtHMYuAiAAFxG2P4WDmQuWwMeGfavYCPdzOBwggFqL9e8wzteAUDiuHbkKg8Oyd1jw7tixpVM3J6g8Az/bzIxSJcD+BykJKWTIfFnYXpyY+vXnJTmvPpIjs2SbtesarVrFaUcLEhAXAgmnT1ObEGh37sxjqh1ihArsRiNHxh37l4w3/uQJMtsOf1WNRo2K2bObbJNw5jQk9YxHjyaNlckFsbGZvr7UWTVbLpW+qDYSr8LuoxZz5kRuWE9Gmv7Y+8Ogga2uXpNTq34rmtLcXP8Rw6ELOQLIMCwMThrxOpI0JFjW6dZNVlWtLC+XiRFKt69fz/YzxpxCQaoISOmHS+FeYyrbrq+t39jyx/cK4fqGsyMBJIAEkAASECkCq6atMtE3mblxZmkZW5XnjwEfJ/7627Yd25s1ayZSDkuwM46OjmS2PTsjG5YhN7RryGPIOVk5/s/pXN/SAABAAElEQVT9Pzx77/fEL+R9MCRAeezItZmesd5/22PasfKz5o0tsLgQV1BibYRrCtV+4OgxwpUVSEF+QeSXyIjP4V8/hsJ+uaEfQvJy8moaIyx7f377GRzQEQr3O3Zq2aZbG8i8N2vbHMoN1XQ08W3/8h79uK1Wv7qWkcn1Cwodsbg4jt48sIGsXLPDR8ynThVfXOg5EgACkBmnOJiM+4WyVK0ajx1HZdvzwr6mP3um07Ur09F4zFgq2w6nAidPUm3SRNPJiWnGVSgrKfk4dkxpbg55VlZZxXDkSNLCL/nb4cOJly5So1ktXGQwcCBlFBG10fIVyTdu5HxmezgvzcvznWuP1nfuKurrV+FnUUrKh4EDst6+odqot3CAYSkjqGJ0HTmdRwuPBOAWml7Pnsm3bjLtP3z4ALWjTUxMGAsK0klAij5QisgFLioq8vPzI53Bhe0kDZSRABJAAkgACVAEpg6baqRrNPrP0fmF+eSppMTEGVOnrVi1sk/fvqQd5XoiwFm6/ePLgKqz7ZCR93/+4f2z9++f+IX6h9Ylww5r1VnpddiKEwR9k6q+EtcTARxW6ASUVZSbtWkGB8sTWOcONWd+7KP7IQQem6iRk/m5+a89feGAXsqqyo4dHZ0qMu9toNS7gqJCjYYSu8Yv2Iu2yygqaPZoV5coUs97REzfUE7Um2KNBpk+xwsXDQYNqsvg2BcJCJ1A+osXeV9DSTdk5BWMfv6ZtFQrw0pYzkIxsFcqmW3XcnY2HD4i6VrFszjMv7KC/LddOkO5koYLF6k0bMjYSSHVyyts5Yqsd29JI8jGY8YoaGlRRr6osOlo+rOn1FBwR4GyiI4KudEWZ8+9budcXvSjMh64Bzl0wNv87390unTh6m368+dfpk/LCw2hzsooVgwIw1J2UMXoOnI6jxbeCcBzJ2S2HT6Z3L9/fzJ7ZSHeR8OWEkMAs+2CvpTv378na57C9JhtF/Q1wPmQABJAAkhA3AgM6jbo4ZGHg+YNSstKI32HP6mrV676Ghr6++zZuLSZJFMfcgtHB2pYKN0+ePIQylhSXAIbnPpCBtPrdbBfUC3qfrAG1NTVcujQwr5di4okexs7PSOsGkSRRrUBPKpvZdsQjj7jKm65wQ/bt68xwe+Dg/yCoNIRZOGLCot4x1SQV/Dm4Rs4oIuSilLrrk7te3Xo0Lt9I3sb3gcRl5aZqRmBrz+T3mp2ayOnqkxaeJdhT9TYFQcSdpzh7CKvo9v61m3tjrhJFScbtIgZgfgTxymP9fr2VdDVpYxVq7BpgfHYsdE7d5DNEq9csdu3X15TkzGCmvbwYUlWJmMBARLusYcOxh09qtevn5qtrbKllbKlZXlxcX5ERF5EePb795x5duil4dTGds+PXRzJAaVT1nBwaH74SODUKQ3K2Z6xg0z6u+5dVRs3MRg2TMWqIWubUyjLkx8dlXz9OjyCwAWXjCwMBQNyOfWfCa9jZWQkya7fvz8VDpRux2w7xUQKVcy2C/qiw3Ml1JQdW+KnTwoJqkgACSABJIAEaALw5/LF8ReD5g8Kjw2nzp05febr17ANmzZqaGhQp1DlIwFdXV0zM7O4uB9bt0FBGGb86JCo156vfb18YRk7rBdm7LwLkDltZN8ICmo7dHCADS0hhcp7X2yJBIAA/AixKs/0HtMHVLjxE/IhBJ7AgNtCsA1vUixHeZPKqcFeAr4PXsEBOSp4kKJ97w6QeW/Xs52OgU7lncTpzLvHftSdMK3+nWsXQElGdvgvKzI9X3F2V2lk0/r2HTU7O85TaEEC4kWgJDv7+6VLlM81LSPD6g69qGx7WX7e9wsXzKdPZ8ZXMjFxvHLVf8hgOMUYWUJ5aUnKndtwUHauqqqtndN9D3n8dMROx3TiRFkVlc+/TigvKWY/0wCy6tHbt1FGrio82dDi9Jmqi+njdeSKTsKMcGNG3cEx59OP3Uq8vb3hLyx8JpGwSDGcGhHAbHuNcPGh8adPbDXCYMTWtq35MC4OgQSQABJAAkhA0gk0a9Ts7dm3o5eO9nrtRcXq++rVpN8m7ti1s2Elj1dT7VGtHQE7Ozsy2w4VtL0ueb15+BoKcSR+q0Eqk5ldXUudSa/bt2+hplH9HmVMXxSQQNUEoAi7fTt7OMb+1y4pLgly7p98P8IrPHUBufiquzNnYSvRu6fuwAGWpq1s2/duD5n3Vp1biXWpGf8X9AIg7T4uTMi8C/nBUaHDFhaGxXB20e3ZCwrIKOhIyP0JzgDRIlUEEi9dIjdChNjl1DUMBg+uBQSNVq3U7JrlBgeRfeNOHCez7XBKz9UVKokHDB9WkplBtuRdVrawbPPAs+pa5LyPJmEtIUsur6UFCffiVLbNonkMU0FPH1Lt+jxUMsTryCNSsW4Gj7mQ2faMjIzPnz9zFmAU6xjR+ZoSkK1pB2xfRwLwriNHsDS21FT/8cgYeQplJIAEkAASQAJIgCKgo6lz/8B9t1/cKDuo32JiJv828cXz55yn0MIvAo0as5XUgDIdK8cuv3XsZo1S7Zo6mt2GdJu/0+2M31mvlEd77u6dsmpqu57tMdXOr8uE43AlYGhm6DrSdf4Ot2M+xx+lPz7gdQh+8Fp1aV2jpHmof8iZbadn9/q9l77r0pFLbp+4lZbEVt6K69QiaAx44U96pWCkp9zEkrTwImfceR7oMpFrqt1yvpvTvfuYaucFI7YRCwKQDaf8NBw2TE5FhTLyqBpz7K2a9eZ1TmAg1V23e/fOkVE2f61X0K1ZLTVZFVWz6TPaPn2mbGFBjYkqQwBy5Z2CQ8xnzmogU5O0mIwsdIGOvKTaWXPhdWSYS6qg06UrFdpz/D5CEZE+Fde2C/qaB7L/EW1h00LQHuB8SAAJIAEkgATEmYCcnNyuhbta2baasWFGQVEBGUpubu6iBQtnzJo5CfcmIrnwQy4uLv7w/v2Xz3QugMextfS0oAq2Exzd2zR2aIxP1/LIDZvVEwHYbdW5hzMcMH5hQeFn38/vn/rBAQKPpd6hXNKT64/hgBFg+XznAV06D+rStGXTenKYv8PCXrJfA9hqEKt3alnTKeI3HY9dcwSq5VMdZZWUmx05avrrr5QdVSQgvgRyg4MzX72k/K/LXqAm48aFr15JDQh7pdru3EUZYXfTRitXWs6fH3voUNSuncXJSVQDSlUyt7D4/Q/zadNqWlCeGkdKVKDU7OAh82nTvx09knT9etV4FQwM4RaLxYyZ8HRCTfngdawpMfFq/9/eJFA35scfxBcvXvz+++/iFQV6y18CMlTBPv6OjqNRBOLj46HgKWlc8tuSrfO2khaUkQASQAJIAAkgAV4IvPn8ZtjCYfHJ8ZyNXXv2XL12jbJyLXf84xxQai3p6ekvfXzgiQHfV755eXT12KqxqKqrtvmpLSxab9PdCfaZxAx71bjwrCgQgFQ77B367vE72OP3y5vA0tLSGnllaG7UeWBnyLy37dFWSVmpRn0F2Rg2MZ7Xbw45o+XOBcZzWRV3SDN3uSyvIGLKX2lXHnKeVjIxbXntula7dpyn0IIEkEAdCZQWFOQFB+dFRORHRuZHVrwWxsUpGhgoW8F2qVYqlpYqjRppdewoKy+EJZW5ISEvm/9vh4aW124YDqF3UK9j7ALoDrs9pz9/nv7YuzA+vjAhAQ6YFAqvVxympjo/9dDp0gU2ua27J6J8HesendSO8KqlY87nH1WjLSwsYmK41FiTWj5SGDhm2wV60T09Pfv0qdi1ifl3et3pCQMnMCoKSAAJIAEkgASQAO8EEpIThi8a7vvJl7NLk6ZNt+/cYWJiwnkKLdUSSExMfPL4sfcj7wB//xqtzICUerO2zVhbSsJOp/LC+M5fbXTYAAnwQiAnM+ed99vX/21LEBfxY3NgXvoqqyp36t/pp+E9Og3oDLedeOkiyDZH1xw5vuEYOaP96zNqTjztZVoYnfB1+KK8j6Fkd5as1b5Dy6vXIDPFeQotSAAJSDaB5Hv3/AcNYMXYKTRM1Yat7pxkx47RIQEgEPTH77FHDpMooqKirKysSAvKUkVACLc9pYovFSxVtB3OOjRxoNqgigSQABJAAkgACfBIwMTA5Mk/T37f/Pvxm3RB1a+hoRMn/Lp56xanNm14HA2bxcXGent7P/b2DqxhxRhjS+OKDHvP9s4920FZdiSJBCSAAGzh233YT3BALHERsa89X/t6+UL+PTcrt9roCvIKHl15BIeikiK8NSDt3nVwVw1tjWo7CqaB/3O2LVJl1VVVWzbhZeqsp35ho/8sSeWyZ6PppMlQkEFWSXRX9PMSILZBAkigdgQSzpxmdZRTU4cl9rUbBHshAfEloN25C5Vth2IymG0X3wtad89xbXvdGdZghMmTJ584cYLpICcrl+OTo6yEz7kzSFBAAkgACSABJFAbAvvc9y3ctbCktITqLCcvN3fevDFjea2QQHWXEjUyMvLxI0ize8MtipqGDIvZzwW429jjKraaksP2YkkAastAqZkXd1+8uPM8/HM47zHA76K2PZx7DO/RbWh3HQMd3jvyvWVJcUkPne6F+YXMyJo929vdP8ColQnf97rHLNnboIyuriMjJ9905y7LOWylaSobBO1IAAlIHoGkW7cCRgxn/XKwXrGy8br1khcjRoQEqiZQ8O3b84aWZJuZM2cePsy22p08i7LEE8Bsu0Avcbt27d6+fctMaWtlG3w9mFFRQAJIAAkgASSABGpNwPuN96ilo1IzUzlH6Nyly+o1q7W0tTlPSbMlJjr6gceDh15e8Kwr7xygGn5BAdvmtGc/nG/iyNPCWN5nwZZIQPQJJEQnQM4dMu9+j98VFxXz6LCsrGzrrq17je7dY6Srlq4Wj7342Ozz689TOk4iBzRbM8Ns5VTSQsmwmD1iyrqMu88pO6gKunqOFy/p9ujBeQotSAAJSDyBopSUqB3bv+3fX1aQD8FC+fiOX4LkVFQkPnAMEAlwEnhu3bAgJpqx29vbcxa3YM6iIPEEMNsuuEsMZU81NDRyc388fDrCdcSV7VcE5wHOhASQABJAAkhAoglExkUOcRvyKezHJkVMuAYGBus3bmjt5MRYpFZISkp66On1wMMjOLgGt/ytGzXq0rVL585dcrKzF7i5kfTWnVnfZ1xf0oIyEpAqAvm5+bCrqs9dyLz7pCVyueHHlQasdu/Qx6XP2L5QZEZFTXDJqbM7zuxfuo90ye7hEc1ulVbcguox4RNWFSckk11YsnoLh1Y3bqpYW3OeQgsSQALSQCDB3f3z+HGsSBWNTVpdv4GbJEvDdccYuRL4NGH89/PnmFPw9GdKSoquri5jQUGqCGDddsFd7oiICDLVDhO3sGkhuOlxJp4JwH0R2HYvPDYcDkjcaKpr2pjbNDJr1Mi8kbqqOs/DCLlhRGxEbGJsfHI8HGlZaRZGFo0tGjexbGJhbAG/9/nrnCDn4q/nOBq/CEjGu4ZfNHAcIRKwNrN+derVb6t/u/roKuVGcnLy7zNnTZ4yZfLUKXJyctRZaVCzsrK8Hz2CJPuH9x943PgU/l60bNnyJ9ceXbt1MzU1ZVGCDVQpXOGBNainQfVFFQlIAAHIlXcf2h0OeGcFvfvy5MYT76ve377GVB1aaUmpz90XcMCWqpBwh7Q7JN/lFer921mAjz/pmIy8nHo7e9LCyOWlpfEbj8XBfqrlZYyREQyHj2hx8pScmhpjQQEJIAGpJQCbJDteuar8/x8VpJYDBi7NBLQ7dSaz7fCRwMfHZ9CgQdLMRJpjr/fPc9IMl4qd8ykSh8YOVBtUhUsgIDRgy4ktt57eyivI4+qJsZ7xlKFT3H5x09PW49pA6Eb/EP+LDy5eeHAhKiGKqzPKisqQdocoZv08S0mxTjtZCXIurrHwbgyODF68ZzHT/udeP/868FdGZQkfgj+sPryaMnJVIf1kqGMId18qbsOYN7JraKehpsG1JWWMjo+evXU2ZeRU5eXkdTR1dDV1jfWNO7bs6NzcWUFBgbNZFRYBxMLMLgHvGiYWFCSDgJqK2uVtlzf8u2HtkbVl7BmisrKyf//55927d+s2rDcyMpKMeKuNAqq+PH/2DCrGvHr5sqSErmvPtTvcjYCtZXv06NHtp+56evTfO0Cnrqaek5vD9K1R9WqmFwpIQPIIwCeE5s72cPy+8Y/wz2GQc398zbvaNwhsqep5wRMOTV0t15E9IO3eqktrvq+NYNGGL/8BPgEkedU2zWRVuGwiVRSbGDZhVc4Ltv1U/9dRRtZmzVrrlSvryUnSPZSRABIQZQLyWlpm02eY/DJeu1Mn/IUgylcKfRMAAZ0uXahZYKNUzLZTTKRHxUoygrvWGzduXLlyJTlf8LVg24a2pAVlYRF45vcM8uz3X97nxQF1FfXfR/2+cMJCQ11DXtoLpo2Hj8ei3YsCIwJ5nM7KxOqvmX9NGDAB6ofy2IVpJsi5mEnrIhy9cnTmppnMCO6b3Mf0HcOoLGHH6R1kRp46W4Wqqaa5dOJSuAejolzNY+Dn75//ZcUvVQzF9ZSastqgboNWTFnRojGvT8MIIBZwVQLeNVyBo1FiCDx6/Wj8yvHfU79zRqSppbVq9SpYr815SpIsHwMC7ty+A2XZqUfrKotRXl6+fYf2P/Xo0bVr16pr3E+bPOXjx4/MOKYNTa+H32RUFJAAEiAJxHyNeXzV2/uad7BfEGmvQjaxMhnw28D+vw4wszarolktTkUGRY5pMYrsaLxgvOXWeaQF5PRbTyOmri9Nz6TsoCoaGbc4c1bP1ZXzFFqQABJAAkgACUgtAbif/cRAvyQ9jSHQsWNHWN7OqChIFQHMtgvuco8dO/bChQvMfEoKSrkvc6XzYXYGgogIS/cu3XZqW02dUVVW9Tzk2alVp5p25Hv7+KR4t51ul7wu1WJkKGd0at0pp2a8FjIW5Fy1CKeyLlP+mnL85nHmbPitcFiTzqgsYfTS0bVjyOpubmi+ff52ziQ+Ocu8bfP2XWCrlEqerVqWaSAzrt+4IyuO8FLOSACxiPu7pmraeFZiCCSlJUFVGY+XHlwjGjVm9Jy5cxUVFbmeFV8jlGW/d/cu5Nm/xVRTyIIVIyTZO3Xu1MPVFfaSVVfnqWDalk2brl+7TiJ6nPlUVV2VtKCMBJAARQB2VYW0+8PLXoFveF0b0aZ7mwG/DXId6QrVZqjRaqfe+Of65pmbyL5Nru7QGfzj1mNZYdG3P/clHrhItmFkvT59W5w6rWhgwFhQQAJIAAkgASSABFgEPgwZnHLnNkMDvmVkZmYqK/PnLzgzLApiQQCz7YK7TA4ODmQxmVZNW324wO3ZTMF5hDNVENh2ctvSfUspFtrq2h0cO1gaW0K589z8XFb18w8hH1IzU8mWUFjm3bl3ZoZ8XnZETlGtfOfZHVgunZWbRbWEijGOTRyhSjtkgQ10DL4lfguNDv0a8zU2KZZqqael9/Tfp/Y23Et2ko0FORc5b91lx1GOzK6JEG/K4xTOMRsNbBQZH8lp590iKyP77NizKm7AuPzm4vvJl/cBOVvCNb2957aliSXnKdJS37GI+7uGZIWyxBOAZSY7z+xcfmB5cUkxZ7BNmjbdtHmTpZUV5ymxsxQVFT17+vT2rduvfX0h6mr9hye+27Rp07tv3x6uPWAX92rbkw0uX7q0Y9t20nLs5YkW7Xl9/obsiDISkEICseGxnu4PHrh7RAVH8RI+3MrqOarnwImDW3ZqyUv7KtpsmLr+9olbZIPW370U9LRZloLQ6LCxy/M+hpINWLKMvELjjZusFi7EYhGccNCCBJAAEkACSAAIRG3b9nUZW3Lp5cuXLi4uCEcKCWC2XUAXvbi4WE1NDV6Z+cb3H39mwxlGRUEoBI7dODZ13VRy6q5OXWeOnDnsp2HKSvQdyLz8vH9v/Lvr7K7ohGimS/sW7SFVXccC6MxoNRUue12GVDuVQoKE7NShU8cPGA+1vzkHfBXwCuql+ASwPdAEGfkvV79UXXxckHNxul0XS05ejnZX7dKyUtYgfTv2vX+ALhmUnJ5s6PqjLlBr29brZq2rbFJIYyWlJ8HesPd97sM9GLJZE4smARcDuJaUgbe/ZhfNgqICVvsezj2g+AzZlyXD1UzJSIEDyuJ7vvLMyMmg2kCZeLjHA5WpKTuj1ncs4v6uYUChIFUE3ga+HfPnmIi4CM6oYb3Jkj+XDhg4kPOUuFiCgoJu37zl+eBBdnY2Lz43a968T98+vXr31tfX56U9Z5v3fn6zZswk7cv/XjlkyhDSgjISQALVEgj1D/G8AGl3z6RYevNhrn1hy3uoMAOHodmPDy1cW1Zm/M15QvD7YOaschNLxy9XWWrKqTtRc7aW5f/vgwrTBgQV60YO7he0nJ1JI8pIAAkgASSABJAASSD9+fN33buSlsOHD8+cyfaZmTyLsgQTwGy7gC5uYGBgixZsa762zNmydBLbXS8BuYLT/D8B2N2xzbg2TBIWzFB9e/OczVWv2YGce5tf2gRH/fiiAtn5w8sP//+ogvv/9J3Tk9dOJv2HAuIH/zwIefZqnbj68CqUM2Yyv9B+yW9Lts7bWllHQc5VmQ+1tkN58W7TujHdV09b/desvxiVJUDevP+c/oxx4fiFOxbsYNTKBEi7w00IuAq5BblMm0UTFm13Y1vyyTrl98Wv7fi2TLOdbjsXTFjAqFwF2M/w6qOr8OwFeYMHWlZ9r65eYxH3dw1XzmiUEgJZOVkzN850f+DONd6+/fpBzh3ui3M9K5rG/Px8yLBfu3I1OPjHn6QqXLVqaNW7T58+fftaWFhU0YyXU5kZGb179iJbjpk31m1XNb/TyPYoIwEkwBCAjxP+L/xhqfujy4+y0riUSmdasgTYcafLoC7DZ4xo37tD1Z9aqY6lpaXdNboWFRYxdt0Rro0vbCnNzo2avTX1PL0WgdXMeMzYZoePyGtqMr1QQAJIAAkgASSABDgJlGRlPdbRIu2QaoeEO2lBWUoI1Hh3RCnhwvcwyRoyrMEdmjjwfRYcsEYEDl48SKaqN/6xccvcLdV+aVFVUT2/6byi/I86v8dvHM/O5Wk5YY3cq7qxj7/PpDWTSP9dHF1gVTUvqXYYeUTPEVRufc+5Pd9TvnOdVJBzcXWgjsY3gW/IEdq1aEeqLPnN5+rbcPaCn5ZRvUftXrSbPHX54WVSZWRe3GAaswQopjy6z+igq0EDu7Ctuj177+zLgJdUY0at11jE+l3DIEJBOgloqmue33z+2OpjsOsGJwGP+/d//eX/2DsPuKiOJoArvTcRLDQBFVTEXqNiNLFhl9h7L7GLLfYSe/uixl5iN/aa2HtDFBBElI40lY50+MZcsiz73h3HcXfcHXO5n5mdnd2d/b877r15+2aHwCJxbpUCaj58+LB+7bpunbusXrmq2FC7kZFRPw+Pg38cPvXnn2PGji19qB2AwB6qZmaVaDLBb4LpIspIAAmITwBOJxq2aThvx/xr0dfXn9vQrpebuoa6iOb5+fn3Ltyb1nVqn5q9D689lBBfuCGbiFZQFREUQYfaQaNbv1b6y7dvmgzhDbWr6erV2bPP5egxDLWLBou1SAAJIAEkgASAAPxc6tja0Sh8fHzoIsrlhwBG2+V0rIOD2avQOvZ15DQ2DsNHAJYRHb9euMJRU0NzSv8pfIY8uoZODcf2GUsqsnOzrz68SopyECA1yrBFw/IL8slYEGq/ufOmXTU7oilW+HnAz5BThZjBLC7eK5LHU1Alz7GIM9IVIIME3WHTujzPQTM2vBF5uhNahg9D0zqFfUbERMADELSBQKaD4Opq6o2cGnFteDWQl+bshrNwiOlayJxOF2lZdnNR6m8NjQjl8kxgVK9RL4++hIxbXAhRUVGjR47c/fsuOu0b16wMNVlZWbD96ZhRowcPGPjn6dPp6YVP1XC9gtWvLVu1Wr3m1yvXr82Z6+ns7My1KY3G3sGebv4x5CNdRBkJIAEJCGhoarTt0W7dmfVXoq5N3zijZv2aojuJDv24fcFv3W26LRy44OXdl6KNofa9D5uQPSMg2L/1yKwQdlMfMDZwqd/C62X1UaOK7RYNkAASQAJIAAkgAQEBQ1dXGoWfnx9cRNMalMsJAYy2y+lAh4cXZvqGITXUNWD7TTmNjcPwEYj7EpeWkUZqIF07LHskxWIFJlLDxDeLbV5Kg1mbZtHZh+va17289TIsui9Rt7CQatmEIglVzt85z+1BnmNxR5eKhg5z21a1tTDjSXVKH8HKJpVLdN8CnKQj+AUVCoIi2KtZsKHdqOdQr0THS1NTExLg0DTg1oiwZxFkNxel/tbQ9FAu5wScajg9O/xsksckLoe83Lx9e/cOGzL0bUAAt7YMNRHh4Vs2b3bv0nXZkqV+vr6iPYGMMZOnTLl45fKWbVs7dOyopVX4MJbohiWqrVatGm0fFxkL621pDcpIAAlITMC0sunA6YOOvDp22OsPjyk/GZkVeSyd6TY3J/fmqRuTOkzwcO53bPOxlMQUxoAU3/u+J7JASDj5d4W8PEYJRauJk5o9fabv5MStQg0SQAJIAAkgASQgjAATbU9LSwsJCRFmjHoVJoDRdjkdXCbaDptSqquLekRUTm6V42Ei4yLp2UP0ky4WK9eyrUXbJKWyW1nStbQMwYh3Ye9uP7/9x+U/fj/9O2yDGRYdVqIIxVPfp7vP7iZ96mjpnN903szYjGjEF+o61K1YoSKx933PRnDkORZxQ7pCfEJ8WEwY6bNZ3WZEJkJ4dDjsekqKdOicKEUL9RyLfH4CQ9kcypAwms71X6K184KhO7fu3KBWA+IGxPTve98nRSLIdC5l9a0hs0MBCUiLAOyDvX3+dnhqxNSQZzfpkODgUSNGbv/tt+zsbGmNKFk/sBbm6ZMn06dO8+jb7/jRYykpQoNo0L++gX6v3r33HtgPGWOGjRheuXJlyQYVs1XVqlVpS7hR8Sn6E61BGQkggdITqN3QafbWOVc/Xvv11JrWXVvDMysi+owICt86e7O7ddc1k34NfRvKtfzAibZzbTRMTF3/POv823Z1HR1uLWqQABJAAkgACSABEQTgyTCmFpPJMEDKSVGjnMyzzKcZFhZG+wALbOkiyvInYGlmSQ/KDTTTtVzZyc6plk1hwF2cdcqvAl9Buu0Tf52I/hTNdKitqe1o7TjRYyJsuFrsbZiNf2ykm8POro42jrRGfFlfVx8WcYdG/3s9BhFniOzQmevlOZb4bpfIkl7oDQ15w9wvAoqkmuG1ET2oga4BbfA1k80k4xXgRWf+kWAI6H/GkBnDFw8nA0G0HbLGk6JAkOlc5P+tYWaHRSQgXQK9v+/d2LnxoAWDHvk8YnqGm6CHDx66d/fuoiVLXFzKYJ8V2AEVksacPHEiPKzIs3GMn4Kik7Nzn759O3XupCPH6BgTbQdPYsNjLa2K/LbyeotKJIAESkpAU0vz+74d4B3/Mf7C3vPwFnFzKysj69yus/Bu/kPz/lMHturSipzavfdh17Yznhi3ag1Z2nVtbBg9FpEAEkACSAAJIAFxCDBr26GJr69vnz59xGmLNqpEAKPtcjqaERER9EglzVNBt0VZKgRsqtrAksbE1ERBby/fvoT16SaGJmJ2XsW8yrvz78Q0/pz4ecbGGRBqF2aflZPlH+I/Ze2U/Rf275i/o7lLc2GWoR9Dz905R2prVKsxb+Q8UpRA6Nam2xPfJ6QhZGk31DcUFOU5FnFA6gITbeddt87YSBAKh8NHe87dA5nZIrV5PaGHmO6Hkem17VD1PoLnmlmmc5Hnt4aZOxaRgIwIwKf63t57K/asWL1/dU5uDjMKRLrHjho9YNDACRMnyi2QHRMTc/rkqQvnz8OTp4w/TBFc6tS5c59+fZ3KIttDlaJr28G3mLBo19ZFUlUyDmMRCSCBUhKwqG4xdsm4Ub+Mfnj54dldZ579/VRENthnN57B29rR+qefB7iPcE9NShURo6+ooVljwQL7XxZVxKdvS3mQsDkSQAJIAAmUYwK6Dg5qevr5Xwt3V8K17eXz44DRdnkc97i4OFikRo+Ea9tpGmUlN6jd4I7XHcHoKekpsGoYUrKQ5T/S8go2UIWePyd9FqdD70DvlsNbQsB9gscEXvttx7fl5Rem15zcfzLkQ+C1FFP5v7n/E2Ypz7GE+VB6PZ0tXa2iGqxj5fZJ20AtveUp15hX8+bDG6KHUbiJiegh9HX0Jdsk2bpKkc0eElISyKBEoAcCpdTnIp9vDZkOCkhADgTgiaKlE5bCOveRS0a+eveKGREiWZDC5eH9BwsXL2rYsCFTK93iK2/vE8dP3L93r9j0Yo6Ojr379uncpYuBQZEHa6Trj+jeuGvbY8JjRDfBWiSABKRCAP5qtevZDt4fQz/COvdL+y8mxPOcEgjGivwQuXHa+u3z/0flDmS9MGzQsO7+A9zleKwdlpEAEkACSAAJIAGRBCCgZOjikvzsKbGCte1ERqH8EBCV+6/8UJD1TJmk7TAcRttlzVyc/nu3702bwbaTfWb1iYwtks+dNpBAPnvrbK+ZvehQO+RJ7/ZdN9ie9PDyw7t/2Q3b9LWs31JdrTCJP+Tj9tzq+TH+I+9wp2+cJnpNDc2h3YaSotQFeY4ldedJh3RmFYhxG+ixkSmIasGTDcQeHhcwNzUnRXEEeAiA3LYBe8jpr6ujyzSkg+CN6zQuNl8Q01xQNDUyhUg9qfqS9IXIAkEOc5HDt4aZFBaRgHwIuNZyff7H8xUTV2hp8OwpGhkZOWHsuA3r1zP3zqXiW15e3t9//TV08JAJ48bfvXNHRKgd9jvt2q3r3v37jp443s/DowxD7TDxyhaV6R8v0MRGxEoFCHaCBJCAmASq16g+adXkSxFXVh1f3diNZz0B6Sfza2ZmeiYpEqGippbDshXNnj3HUDthggISQAJIAAkggdIQMHAt8qxnaGhoampqaTrEtspIANe2y+OocaPtmElGHtyLGwMWhp+5deae9z1ieP7u+RtPbwzvPnxQl0GtXAvTXBKDEgmX71/uP69/bl4uaeXexn3TrE01bWoSjUB4+Orh4IWDI2L/TTeU+jV1xoYZp9adYswgc8jHT4VReIjaW5hZMDbSKspzLGn5zO0nJCqEvtXBmyIGNi8F4KQtrw2p5RXGrRhHJ2of2WMkYxYdH00fON6dWpkmwoqVTSunx/z7VBo3ZC+Hucj6WyNs4qhHAnIgoKGh8cvYXwSL3OkbdWRoSPDy6MHDBYt+adq0KVGWRsjMzLx08eKxI0ejo9n9PJhuLSws+nr06927t7GJuBnPmB6kXoQ/QeBVTGzhenbIJCP1UbBDJIAEiiWgoanR8acf4B0SEHLqfyeu/nEVUrcX2woMDBs2qnfosEHduuIYow0SQAJIAAkgASQgDgHDohulwpOysLy9devW4rRFG5UhgGvb5XEomS1SYUhc2y4P7sWNoaamdnD5QRODIpGL9Mz0Had3fDfqO6vOViMWjzh27Vh8QnxxPfHUQ6tRS0fRofb+P/Y/t/EcN9QOjb9r+N3rE6/r1yzcvfr0zdN3ve4y/TKaH1r8wBhIsSjPsaToNtMVk8ScN60Ka1O3BEG0zKxMzy2eN5/fJOOaGZmN7zueFAUCk7RdgoA+6RBSHhG5knElIgsEOcxFpt8aZjpYRAJlQqCuQ90nh56snbpWR4snTxeExadMnLRm9er09MJsjBL4mZyUtHfPnh7u7hvWrRcdaq/n4rJy9apzFy+MGDlScULtgilXrVaVnntMOK5tp3mgjATkTcC+jv28nQsuR16d/OvPFlbFL8jIz8pK8fbOz2G3rJC33zgeEkACSAAJIAEVIsB9XAyTyajQ4RV3KhhtF5dUaeyYte2Q1pnJv1yazrFtaQjAQwavTrxq7cpzmzH6U/Shy4dgyXmVjlUa9G+weMfiwNBA8ccav3L8p6RPxH5I1yFHVx2FhZNEwwiQJGTDjA208sGrB3QRZCYCLtlOm0yfworyHEuYD6XXixPmZiLUYi48z83NvfbomstPLusPryd+Qpqgg8sOGhsaE41AoNPIgEbMIZhOoAj5JWAvX6IvNtou5kAlmguMLrtvDZkaCkigbAnAqm3PEZ5wE7RV/Va8npw7e25g//4PHz7krRWthE1QN27Y0N3dfc+u3clJycKM1TXUYQfUA4cO7juw/4cffxTx8yGsBznomY1SYzFvuxyg4xBIoDgCRqZG9nXtCwqKs6tQIT3A33/EsIeODuGbN+cWty1z8d2hBRJAAkgACSABJFChgkF9WEZZkSaBG6XSNMqJLDT2V07mL59pMtH2quZVtTR50sLKxxkchSEAocN7e+9BzHTzkc3xiTzL2CGRus97H3iv2LuiYe2GU/pPGdlzpOjNVJ/4PIGkNGQgSHV9aPkhWBRMNLwCrFV3a+x29+VdQe27sHeM2dvQt0Sjq60LWYZJUeqCPMeSuvOkQzrMDctUXRxdSBURaBtQ7j67+8jVI6SWEeApMLgNA2l2Qj6G0A8uCMxWTVnVvV13pgkU6aC/hamFbTVbro04msSUxPyCfGJpbsLml5fDXASjy+JbQ+aFAhJQEAK17Wo/2P9g67Gtv+z4hc4WJXAvLjZu1vQZ37VpM2PWTCsrK3F8fv/+/eFDh27duAmJ2kXYm5iY9OnXt2+/fubm7HdcRKsyqWI2Ss3Oyv4S96WSJfvYTZn4hoMigfJJICo4avPMTQ8vsys2RNDIiooMmj0zZOUK60mTbKZO06pcWYQxViEBJIAEkAASQAKiCWgYGurY2WWGhRIzPz8/IqNQTghUhOBROZlqGU7TxcXlzZs3xAFYK/fo4CNSREFBCOTk5Fx+cHn/hf03n93MzObZSIr42bZRW9jgFAIxRMMIA+YNOPn3SYESHmUIOBMgwphuu3z38iW/LxFoIO3J8yPP6VqbLjaRcf9u4upk5/T2bGHwnTaTiizPsaTiMLcTWLJt3NaYxMhgN9rHBx8zZtk52YatDbNzsxl9SYuwreK+JfuGdBvCbQh/Y03ampAMMJC7/9LWS1wzcTS3nt3qOLEjsZw5ZObGmRtJUQ5zIWMRQYrfGtInCkhA0Qh8iPgwevno+973eR3T1NQcPHTIyFGjdHR4Ms8ImrwLDNy3d++9u4XbhPB2ZWNrO2To0C5du8BuqLwGiqaEpPMrl6+gvdr/5GDdZpgDmkaCMhKQEwHYB/XAr/uPbjiSky15Zhg1PX3rCRNsZ8/RtrSUk984DBJAAkgACSABlSPwqmePz5cLr/otLS1jYzHjosodZpETKmaxrci2WCkuAWZtOywLFbcl2smRAERMYHM8iIQm3ku8sfOG53BPWMkOuUG4LkDMxbW/K5NrhZjFfIqBzVdJsadbTzFD7dDE0dqRNIQF1EQWCPSGn5AfnKmVblGeY0nXc9JbQEgACbWDkjdpu2+Qb+lD7f069PM77ccbaodxIQERCbVDsTRJ25+9eUZmB0KTOk3oohzmQg8nkKX1reH2jBokoDgEHG0c7+65+9vc3wx0DbhewT2ng/sPePTtd+tm4RYOxAzyNMyaMXPYkKGiQ+2QnH3thvWn/jzds1dPZQm1wxyrVCmStx00uFEqOfQoIAF5Erh1+qaHc7+Dqw/whtoNDAz69esnjj/5X9PDN218aF/j3cwZmcXt3ixOh2iDBJAAEkACSKAcEtCzt6dnHRcXl5GRQWtQVnkCGG2X+SFOSEhITU2lh8EtUmkaCijraOt0bN5x7bS13se9427F7Vm0p1PLTupq6rSrWTlZwxYNo5Nok9obz27QOUbmjZxHqooVbKrYEJuktCRYrUyK6RnpGVmFf6DNjGUYbZfnWGSCUhfo/C3QOW+Ym7EpkQ8NajWYP3K+9zHv0+tP17KtJawtM4SYudR5e3vi+4TWQ94husgMRFcVK4s5FxH9lPJbI6JnrEICikAAsodN7j8Z7qt1aNaB15/4uLgF8+ZPmjAhJDhYYODn6zt96rSRw0c8fPCAt4lA2fq7737fsxuSs7u5uYnOUSaik7KqYjLJgBsxmLq9rA4GjlteCYT4B0/qMGHBgPnxUXG8DDp06AAPsFtbWzO1ek7OjIYU8zMzIrZueeToEDj158yoKKJHAQkgASSABJAAEhCHgI5dDcYsNLQwsQxThUWVJKChkrNSqEkxC9vBN4y2K9QBEu1MZdPKY3qPgTcslPbc4nnl4RViD0ldJqyacGLNCaIRCPdeFuYKaOHSgjfIyzQhRcgJTmR9HX06v39mVpHkNjINyshzLDJfqQtMEnPeA8Fskbpy0ko44iI8MdI3Mjc1h4TpVhZWIIiwJFWMG03rNiVVJRLg1s6t57dIk9q2tatWLrKqVA5zIaOLFiT41ojuEGuRgIIQgEfTbv5+c//5/fO2zaP3wSbuvfR6OWTQ4HZubslJSS9fviR6riDYBHXo0KH2Dg7cWmXRVKlSBZ4Ag91NiMOxEfiQLIGBAhKQLYG05LQ9y3af/u2UsK0gKleuvGbNmlGjRoEfzEW+ZiXzVm/8P1+9GrZ+XdKD+7yO5mdlRm7/LWr37uqjRtnNnadra8trhkokgASQABJAAkiAIaBbgyfaXqdOHcYMiypMAKPtMj+43Gg7ZpKROXQZDFDHvs7lbZfnb5u/5uAa0j0kZ98xfwezzPzhq4fEoJFTIyKLIwSGBRIzJphrYmhCBzVCokKIpdQFeY4ldedJh3SY29TQlM7Sw2sDOSLgQQR19SIPMRBLiQV6yTn4wHxaxO/26NWj9MMNbk3cmLb0fGU0F2bEYovif2uK7QoNkIDiEBjVa1SfDn0W71y849SOvHx2v1MIe92+VXhjjOs2pHfv3bfPwEGDIIEjt1a5NBqaGrCV66fPn4jbmEmGoEABCciOAGwJc+XQ5d/m/S/xUyLvKHAyM2nSpOXLl8OuywIDJtqua28P6zYqd+sG7+Rnz0LXrf10/nwF6s4Z6bYgJztq1+8f9+2rNnx4jYW/YMydkEEBCSABJIAEkIAwArzRdmHGqFdJAphJRuaHNSwsjBkD17YzQJSouGrKKsgqQzvs+96XLoIcHhNONCISjBAbWngX9o4UYfU0kUGACycjAyOiCY0OLeUWxxmZGWlf08ib9CznsehxpSh/zfjqH+JPOoQU59ynAVLTU+nbG42dG0s91J6VneUT5EPcKE0amb3n9pJ+QOj/Y3+6KIe50MOVSBbnW1OiDtEYCZQ5Abgluc1z26vjr9o1aie+M3p6esNHjLhw+dL0GTNUINQumHjVakUesokJx7Xt4n8i0BIJSELgrVfA6FYjV4xeLizU3q5du1evXm3bto2E2mEY5nqEjgIYN2/e4MzZlj6+lh4/VajIf21YkJvzcd/eR7VrBU6bmhXHn7JGkslgGySABJAAEkACqkiA/p0VzI+57a2Kk8Y5FSHAf0ZVxAQLpSMQERHBdIDRdgaI3Ir+wf7dp3Unb8gGUNKh1dTUBnYeSLdiou0QvIaU7sSgpNF2vw9+pG0r11ZEFgiQwIRoYP9P2I6VFEsqQDC62o/VDL8zFLzbj2vP9CDPsZihpVJ89e4VnT2fN42Md6B3fkE+GY7XhtRKJrx+9zonN4e0lXiIY9eOvQ56TfqBmwftmxY5ZLKbixy+NWReKCAB5SLgUtPl7t67G6Zv0NXWFe25nr7+qDGjIc4+acpkOv4lupVS1FapWiTaHot525XisKGTykkg6XPS6vGrRrYY4f+8cD0BPRUrK6vjx4/fvXvXxcWF1sMmUsnJybSGGwUwqFev/omTLf3eVBk4qELRzYpIQ1jnHvnb/x462L9fuCAnkX9ZPTFGAQkgASSABJBAuSWgYWAASdvo6WO0naZRHmTMJCPzoxwfH0+PYWZkpqtTzGU5bY+yFAkkpyVffnCZdKinowcJAUhRTKF5vea0pW9QkbXtX5K+0LW82UtoA1p+6vuUjra3adiGrgUZFl8HRwUTJcjVLKqRYomE438dh11YSZPh7sOJLBDkORYztFSKdFoV6JB3UTlrU6+ZVIamO2GHqCvJEJCxfebGmXS3nsM96SLI7EDSm4scvjXMXLCIBJSFQFh02NLflx65eoSbT4aZglrFisbGxrq6Kvjrb2FhQU/2a9rX7KxsLW0tWokyEkACpSSQk51zZuefe5fvSU1K5e1KS0tr1qxZCxcu1NfX5xpwr/B1Obu3CVoZODu7HDlqv3hJ6OpVMUePVuAkywKz/IyvYWt+jdq503bWbNvp09X5RuT6gBokgASQABJAAuWKANzYzvnymUyZ+1tMqlBQSQK4tl3mhxWWk9BjVDKuRBdRlicBTQ1Nejg6ck3rRcv0immwpFeyQ9HCzEKNegg3IbnI0Rfd89qDa4kBrJRs26gtKQoERnPs+jHGQPziztM7ibGWhhazYB+q5DkW8USKAp0tHbrlXVTObCvK3EeRijPP3jwj/cDHr6FTQ1IUX5i2blpcQhyxh1s4fTv0JUWBILu5yOFbw8wFi0hA8QnEfo6dsmZK7V61D10+VGyoHaaTlpa2eeOmfr37XL50Sdh+hoo/a14P4S4Co0/+UmQJLVOLRSSABEpEAP5iXD54qV/tPptnbhIWau/atau/v//q1at5Q+0wHPcKn7u2nfZKv1ategcPtQ58V23kqIpFT56JWW5yUvDiXx442Idv3ZqfVfhYJzFAAQkgASSABJBAeSbA/NRyf4vLM5zyMHeMtsv8KH/5UmSxs8R7JMrc0XIwAGyVSc8yOLJwnTitFy3f9bpLGzB5geDBBQcrB2JApwUnSl4hMDTwwt0LpArC38aGbAiDiYBDIu8PER9IE/GFxz6PX759Sezd27pXMmFvAslzLOKJFAU6+gwZ8KuYV+F2TttUqVTFuoo116aUGnrJef2a9XW0dUraoecWz8NXDpNWcC9n7+K9kNGIaASC7OYih28NMxcsIgFFJgDPmszbNs+hh8P2U9uzc7N5XaXvudIGsbGxK5YtH9R/wN07d2i9UsvGJuxPFUbblfqAovMKReDuuTuD6g+AFO2xEfw7Ijg4OFy8ePHKlSuOjo4iPOde4TMhAN62eg4Odffua/0uqProMRXV+Z+HzvkUHzRz+sNaNT/u31+QX5idj7dDVCIBJIAEkAASKD8EYENyerKQ0i0Rk7DRRFRdZkM2qj7fMpgfE23Hte1lcAz+G9LRxrGqeWGGWUil4v3W+79Kcf9/9+Vd2pSbmb2eYz1iQO+QSZS8wrLdywoqFJCqKf2nEJkIkCOYXn8Nq+wX7VxEasUUPiV+GrxgMG3MTSMDtfIci3ZGKjLk86EfXOBd2B6fEB8WE0aG47UhtZIJiSmJHyILb4fwZrMR0TPsgrtk55L1h9fTNgtHL2zXmN2VUaZzkc+3hp4jykhAMQnk5ORsPbbVsYcjPIcEO2fwOmmoZ7h47OLYm7ErJ62EZGW8NrBX4dw5niOGDX/x/DmvgXIpjY3YaHtKAq5tV65jiN4qIoEXt56PaD58bj/PsMAwXv9g1+WVK1fCkvbu3bvzGtBKNtpeUU3H1pY2ECHr2tnV2b2npX+AZf8BFSpU5LXMiooMGDv6acMGn//6i9cAlUgACSABJIAEyhsBbtI29ue4vBEpZ/PFaLvMDzgbbecsIpa5BzgARaB9kyJ7Sw5eOBj2C6XqixHvv7x/5cEVYmSkb9S7fW9SFAj1HAqj7bvP7I6Ki2IMuEVYv3zirxNE3+f7PsJSjswdMZeYgXDyr5P3Xt6jNaLl7JzsPrP60FHmBrUadGndhbeVPMfidUBiJb3QGzrhDXN7BXjR/dO3MWh9aWRwg76DUqKAfmRsZKdJnZbvWU470Nq19ZLxS2iNQJb1XOTwreFOCjVIQKEInLl5pk6/OtM3TP+SXOR5NeKkjpbOzCEzQy6FLJu4rLJp5YVjFgaeDfTo6EEMGOFtQMCUSZMnT5zk/4Z/t0PGXmGLRsZGjG+4tp0BgkUkUCICsAPq5B8mTflx8luvAGENPTw8AgMDIUu7tra2MBtaz1zea1evrqZZJLkibcwr69esWf/Y8RavXpu7Cw3up73xe9W188tOP6b6FtnTiLdDVCIBJIAEkAASUG0C3MfImJ9j1Z4+zg6j7bL9DECyRXhghB4D17bTNOQvT/SYSA8KmV6mrptKa0TIkBXEfZp7ZnYmsRnda7ShviEpCgSPHzw0/nveNj0zndnfkjGGIiQloNcvwydkx/wdXDOBpqdbz0ZOjUgtBHM7Tui45sCafDGe3oUk8kMWDnn4+iFpbm5ifn7TeU0hV1zyGSs5NXn2ptn0G25pEA8lE8RJ2k7neIFRShQKF9MryYaAheob/9jo8pPLjWc36IHgfgAcLHV1dVopkCUbiNuPMI0cvjXChkY9EihzArB/desRrft59qMfVaG9gj/44/qM+3Dxw8aZG81NzUkVJKc6te7U7V23m9ZpSpSM4PXixagRIzxnzwkJCWGqlKWIeduV5Uihn4pPICQgxLPvnFEtR3jdfiHM26ZNm96+ffvUqVPW1iVIf8dc3usVfbZd2FhcvWH9+g0vXGz66ImpW5HFK7Rlws0bTxs19B89KjM6mtajjASQABJAAkigXBHgRtuV94S/XB04aU0Wo+3SIsnfDyRmgnQQdB3mbadpyF/+ruF3sHKcHnffhX3txrSDFevMkaJtYEO8ZbuW/Tjpx9SvqUTfsVnH1VNWkyIRIAfL7KGzSfH0zdPuU90/xn8kGiLAsnqIxdObo1asUHHXwl2WlSyJDSNAwu5Ta0+ZGJgQPeSTmf+/+eBbzKcYomSErOysDYc3OHR3AGdIFUSIoCvbakIfJZbPWE/9nm48spF+C0vRQDwvVqDXtkMC5cbOjblNaBvALiIcxm0rpoYO+kN+CSc7J96G6RnpQeFBd17cOXDhQI/pPap3qj578+zktCJ36dzbuEPMjg7k0V3Jei5y+NbQ00EZCSgIgZCokP5z+7cc0fKx72Nel+DPy+Aug2EN+65fdlW3qM5r075p++dHnp9Zf8a5hjOvASjv3b0LydyXLV0arYTBKWPjwt8jwQRxbbuwA416JCCMQHRY9LKRSyFF+73zd4XZODs7nzlz5vnz5+3bC41087aF81tIYEVX6dSoQRdLKpu0aNHk1u1Gf90watqMv21BfvTBA49q1fywZHFuWhq/DWqRABJAAkgACag0AR0bmwoVi0RcmZ9jlZ49Tq5CRRERRsRTegLv3r1zcioSYts+b/uknyaVvmfsQWIC0fHRbUa3CfnILiSEDDDd23aHiImVpVX1ytXzC/LDY8LhDWk6zt4+m5ObQ4/o1tjt6v+uwp6otJLIGZkZsDaZTh1ubGAMQZk69nUg4GJiaBL6MdQ70Hv32d2fkz6TVoINMEf2HEk0woTL9y/3ntUb4uy0AeQxgIwfkBbG3srewsxCXU0dVmJCGPd9xHvINR8RG0Ebg7x1ztapA4tf1y/rsZbvXr7k9yLZUT7d+iQsrMxMQVjRsoNlfGK8oBaAB5zheRbb4nuLT0mfBDa1bWsHngsU1pvE+iodq8QlxEncXNAQborAYVo3bR3vqnaBjRzmIodvTSlBYXMkIEUCsOnCij0rtp8Uug8qjAX3wH79+Vd6ow7RDsCzbn9c+WPprqXwsyLMUkNDo3ffPiNHjapUid25WliTMtdnZ2e3adWadmPI7KE/ry3+x4VugjISKLcEvsR9ObB6/7ldZ3NzipzU0UBsbW2XLl06dOhQEWcCtD0jJyQkMH9S7Bctdli6jDGTrBh/4cKHBfPTA98Ka65lYemwbHn10aMr8j2cJ6wV6pEAEkACSAAJqACB+9ZWWdGFyy579+599uxZFZgXTkEcAvz7y4vTEm3EIcAkbYcmmElGHG4ytalmUe3WrltuY92YkMeb4DfwFmfo7xp8d3nbZWGhdugBqg4sPQABcZLhF5Yq7zgtND/MtybaurCqfaj7NViEqQAAQABJREFUUHEccG/rfmPnDQ9PDzpYDylurj2+Bu9ie4Cw/oLRC8QJtUNXsh7rmd8z2mG7qnalDLWHR4eTUDv0zJu0PSw6jITawUYWSdsjYiJKH2qHcB7E2Z3thS6JBeflMBcYRQ7fGhgFX0igzAlAVi7Yb+OXHb+Qv95clyCd14YZG2DROrdKhAbCZCN6jBjYeeCuM7tW7V1F/5kirXJzc0+fPHXpwsUBgwYOGjyYm6SFWCqOoKWlpaOtk5lVmGMN17YrztFBTxSZQHJC8rHNR09sOZ75tfDrwzhsYWEBydknTJgAXzSmSvzi58+FCzsErTTNK4vfXLSlRc+e5t26fdy7N3jpkpxP/y50oJtkx8e9nTg+csf22lu3mbVrR1ehjASQABJAAkhAtQloVq5MR9u5v8iqPf1yPrsizzWUcxaymD4sJ2G6rYS7pDJEyqJoV83O54TPxH4TIYVIica3trReO3Xt9e3X9XX1RTds06gNLKn+6YefRJsJamFNut8pPzFD7YImbk3cvI54dWnVRZz+aRsIZ9/efXvFpBW0UrQs07GevSkSbS99/nQ6fwvMi7dDOvWKMBvRTIqtZeZVrD1tYGpoOqjzoDu771zaekl0qB1ayWEuAt/k8K2hIaCMBORP4OGrh40HNZ7460RhoXb4CTi8/LDXUa+ShtrJXLS1tOFOZ/Cl4OUTl8M+20RPC5mZmQf3H+jRzX3zxk1xsbF0lWLKxibGtGPJX5LoIspIAAkwBOIiYzfP3NTD1v3g6gPCQu1GRkbLly8PDg6eOnVqaULtMDR36Y+WeeEOE4xvEhTVNDSsJ0z47v2HGgsWqgl56DPNz/fl926+AwdkRkZKMAQ2QQJIAAkgASSgjASYH1yMtivjQZTYZ4y2S4xOrIbcE1wzIzOxWqKRjAkYGxrvWLDD56TP9EHTLUwtih0NlkgfX3085FKI5wjPYkPtgt4gncvJtSdhZ0vIGw5pXrhDgBLC8Rc3X4Twt4O1A9dAtAZSrl/97eqLP15AJno9HT3RxlALK7iPrT4WdD6oXeMSry2S0VgfIj4wUa2OzTsWOxHRBkz0uWldnv0JGRveiLzoUYqtZXYuFWEPx65GtRot67fs5dYLMv5DkD3+VvzR1UfhJoeIVqRKDnMhY8nhW0PGQgEJyJMAbK0xeMFgSDL2Oug177gQGYeNOuDvJ9wWrVixZLdpuR0a6BksGrso9HIofOV5fx2gCcTcTxw/3rtXL8jnruBbKjGp23FtO/eIowYJCAjAPqiQn723Y68TW4UuadfV1Z09ezbsa7po0SIDA4PSo+Ne22vKIFeVhqGh44qVrd8FVR02nElTS6YQd+rkI2enkJUr8zKFLucnxiggASSABJAAElB2AswPLjc8qOwTRP9FEMC87SLgSKFq06ZNs2bNojsKuxwmYl9K2hJluRGAh/chjbsgSzvk5QABspzDtpaQAN2++rd3LdtaTjWK5N8vqW+QsRfyp0OmGv9gf1jbCHnhIUF8kzpNjAz41zaWtP/snGwI7973vg/+J6QkfEn6kpWTBZupwq681SpXg0huK9dWIjZfLdFwshhr3Ipxe87tATcir0VC3vwS+YPGZUJADt+aMpkXDlreCMAm0puObILULumZ6bxzh70Txvcdv2T8ksqmUsu9QA8EgX7YvmL/hf3MVhy0Dcht27UdNny4S/36jF4RilMmTn7x4jnxpIZzjRNvTpEiCkgACQABvye+h9cdun/xvggasHPDqFGjFi9eXL06/67LItqKqDpw4AB0Sxs09/I2atiQ1khXTn39OmjO7ITbt4R1q1vDvtbGTZCFRpgB6pEAEkACSAAJqACBtz9PidqxnUwEEkvm5OSUfuEO6RAFRSaA0XbZHh1Itrh69Wp6jNSHqbCojdagjATKOQG4FWHdxTrmcwxsVOt32q+c08DpIwEkIDcCl+5dmrFxBr2jNTN0j3Y9YO+E2na1Gb3Ui/Cgz6Kdi07+dbKgQoGIzhs0bDh8xPBWrYvsSirCXj5VC+bNv3XzJhnLzMLsWsxfpIgCEijnBB5fe3Ro7aHXD16J4AAX3v3791+xYoWjo6MIM8mq1q9f7+npSbdtExahY21Na2Qhf7p69b3nnPS3AcI6N/vhR6ctW/WdSrWcRVjnqEcCSAAJIAEkUOYEgpctDVleZFtyyDVtampa5o6hA3IggJlkZAuZyduupaGFoXbZEsfelZDA+TvnIdQOjndv210J3UeXkQASUD4CwZHBXad07TGjh7BQu5Od0987/r6w+YIcQu2Az9HG8fivx72Pe8OfQREbirx+9WrGtOmDBwz86/p1uE+pINyZ3Vxh70cFcQzdQAJlSAC+oX8duz64wcAZ7tNFhNohzt6jRw9vb+/jx4/LItQOBLjPrWtKNW+7MMiVu3Zt8dqn1qYtGkZFtnYg9gk3/n7iWh9WweempRElCkgACSABJIAEVIaAZiV2oxRuejeVmSxOhCGA0XYGiJSLzAkupPWQ8gDYHRJQcgKfEz/P+988mATkLp838puALySABJCA7AhALizIG1PPo961x9d4R4EU7RtnbPQ96ftDix94DWSnbFC7wcUtF+ERn6HdhkIGG2EDffjwYfEvi/r17vPn6dOQ3l2Ymdz0zC6pebl5aSkYO5MbfhxI4QhkZmT+ueN0v1p9Fg9d9MHvgzD/IG/M0KFD/fz8Lly40KBBA2FmpdczF/Zqunrqurql71acHmADVdtp01oHva82ajRvMveC3JzwTRsf160Tf+GCOB2iDRJAAkgACSABJSLA5G0Hz5kIoRLNBV0tKQGMtpeUWMnsme9SJeNKJWuP1khAdQlkZGbsO7+v7Zi2HyI/qKupH1l1RFpZ7FWXGc4MCSCBUhG49/JegwENftnxS2Y2T5AaFpWP7DEStkKdOXSmpqZmqUYqReO6DnUPrzgcfDF46oCpInbAjo6OXr92Xa/uPQ7s25+amlqKAUvblFnbDt2lJKSUtlNsjwSUkEBqUuqBVft71eix/ud10WHRwmagp6c3derU4ODgw4cP161bV5iZtPRMtJ175S+tgYT1o1W5ct09e5s9fWbcvAWvTVZUpE+fXq979cyIiOA1QCUSQAJIAAkgAWUkoMV5mIz5UVbGSaHPYhLAaLuYoCQ0Y6PtJhhtl5AkNlM9Aif/Pjlm+Zi3oW9harADIezjqnpzxBkhASSgIATgMZqRS0a6jXUT/M3hetWsbrOnh5/uX7pfWhtKc4cokcamqs1Wz63hV8IXj11sZiT0wbjExMTfd+5079L111Wrg969K9EQ0jI24qSJSP6CyWSkRRf7UQ4CQa/f/Tphtbt1198X70z8lCjMaTMzM9gENTw8fOvWrTY2NsLMpKtnLuy5V/7SHU5Yb8ZNmjR99LjugUNallV4bT5dugiL3MM2bszPzeU1QCUSQAJIAAkgAeUiwE3dxvwoK9d00NsSEcBoe4lwldiYyduOa9tLTBAbqC6BF/4vYCVpw9oNr/92fdHYRao7UZwZEkACZUmgoKDgwIUDTn2cDl46yOuHpZnl/iX7IdTerF4zXoMyVJqbmi+buCziWsTmWZutLKyEeQL5ZM6fOzd08JDRI0ddvXIlKytLmKUs9Li2XRZUsU+lIJCVmXX1jyujW48a2njI+T3nMr/yPDQjmIiVldXmzZsjIiKWLVtmzlnpJtPJMkt/uFf+Mh2d7hyS1FcbNqz1uyDbWbMravA8P5T/Nf295+xnTZskP3tGN0QZCSABJIAEkIAyEuDe4cZouzIeR8l8xmi7ZNzEbZWRkUGb4hapNA2UyzmBnwf8nPwgGXYF7NSqUzlHgdNHAkhARgQCQgLajWk3atmoL8lfuEOoVVSb0n8KpI4Z2XMkhIG4Bgqi0dfVnz54esilkANLDzjXcBbh1Rs/v2VLlrp37bZty9aoqCgRllKs0tNjc0BnZQiNOUpxXOwKCZQhgajgqG2eW92tuy0bsfTNUz8Rnjg7Ox84cCAkJGT69On6+voiLGVUxVzYc6/8ZTSusG41DA1rrVvf0tfP1K09r02ar8/z1q3eTp6Uk5TEa4BKJIAEkAASQAJKQYCbvY25Ba4Us0AnJSOA0XbJuInbKjs7mzbV0tCiiygjgfJMwKmGk6G+YXkmgHNHAkhAdgRgN9TFOxZDlvYHrx7wjtLIqdGzw8/+N/d/yrJjBKSSH9FjhP+f/uc3nW/hwp/+WDDTlOTko0eO9O3Ve+qUn+/dvZeXl8dLQFpKTc4a1ZysHGl1jv0gAYUiAN+mexfuTe3yc99avY9uPJKSICppUosWLc6fP+/v7z9ixIiy2goiPz+fedC2DNe204dSv3btJrdu1z14WNO8Mq3/Vy7Ij/p952Nnp7gzZ3hqUYUEkAASQAJIQBkIqOvpqekUWZXC3AJXhkmgjxISwGi7hODEbMZG2zUx2i4mOTRDAkgACSABJCAhgedvnjca2GjF3hU5uTxhX0M9wy2ztzz/43mTuk0kHKDsmsEa/J5uPZ8cenJ3z93OrTqLduTZ06ees2f36tFz3969sju51+DsKJuTzYNdtKtYiwQUnMDnmM/7VuztZd/Ts8/sZ38/Fe1t586d7969++TJk549e5btczOwtQME3GlvNSuZ08WylasNHdr6bWD10WMqVOB5uig7Ps73p34+Hv2y4uLK1k8cHQkgASSABJCAZASYm9yyOyGXzD1sJTsCGG2XHdtvPWO0XbZ8sXckgASQABJAAhSBjMyMOZvntBrRyj/En1IXin079H179u20QdPU1dULtUootWvc7tpv1/xO+U3sNxHuH4iYQXxc3O7fd/Vwd18wb56Xl5cIS8mqtLTY/MsYbZeMJLZSTAJed7wW9J/Xw9Z999Jd8VGiwr6GhoYTJ0708/O7du1au3btFGE6SZxkLJpmQnddLhOHwZ86u/c0vf9Av249Xgfiz56B3VNjjhzhrUUlEkACSAAJIAFFJsD87HJ/lxXZefStNAQw2l4aesW0zc3NZZaTaOHa9mKYYTUSQAJIAAkgAQkJPPB+4NrfdcMfG/LyeXKn2FW1u7z18p/r/6xuUV3CARSvWT3HejsW7Ij+O3rn/J2uNV1FOJiXm3fr5q3JEyb+1K/f8WPHmOQSIhoWW8VNkZGTnVtsKzRAAgpOICE+4fiWYz/V6Te548Rbf94SnZHJ1dV1586d0dHRO3bsqFePP2pcJvNl1v2AD2o6OmXiiehBTVq3bvHS23H1GjVdPa5lbmLCm+FDX3V3z5TXdhRcH1CDBJAAEkACSEACAszPblZWlgSdYBNlJIDRdhkeNe4JrraWtgzHw66RABJAAkgACZRLAmlf06asmQIbor6PfM8FoKGu4TncEzKed2vTjVurAhrYg32Cx4TXJ18/3P9wcJfB2pqiTjbCw8K3bNrs3qXr9KnTrl+7xmznLgENbiaZXMwkIwFHbKIYBDLSM64fvTa92zR3q65bZm0Ofxcuwi9tbe3Bgwc/evTo9evXEyZMMDAwEGFcJlXcq3o1bVF/H8rEScGgapqaNebObfXG37xLV143Pl+98rhe3ag9e3hrUYkEkAASQAJIQAEJMD+73CChAvqMLkmFgIZUesFOeAlwv0i4tp0XFCqRABJAAkgACUhM4MbTG2NXjA2P4Q+KwW6o+5fud60lat23xEMrWsPWDVrDG7LS77+wf9eZXSEfQ4R5CAt1nzx+DG8dHZ12bm6du3Ru1ry5hoYkp4U8u6RitF0Yd9QrKgF4IPX5jWfXj12/d/5u5tfMYt20t7cfP378qFGjzM0VKA06123uxYialkJvIqVrZ9fw8pWY48ffTZua8+UzM6O81JS3E8bFnjxRd89e3Ro1mFosIgEkgASQABJQNAJMtJ17F1zRHEZ/pEVAkssqaY2t8v1wT3C1NBT6BFfljwhOEAkgASSABFSJQGp66syNM/ee38s7KVjivWT8kjnD5kgWRObtUymU5qbmniM85wyf89fjv3ac3nH14VXe1DqCuWRmZv51/Tq8TU1NO/74Q+cuXUqaB4ObSSY7K1spQKGTSAAIvHn25vqxazdP3kj8lFgsENjvoWvXrpMmTerUqVPZbn9arKsCA+5VPXPZL2Y/cjarOnBgpY4dA6f+HHfqJHfoxDu3H9d3qbVmrfXkydxa1CABJIAEkAASUBwCzE1ubpBQcVxFT6RLAKPt0uVZpDfuFwnXthcBhAUkgASQABJAApISgCztwxcPD40O5e2gZf2W+xbvc7Z35q0tD0oIBXZu3RneETERu8/u3ntub1yCqA0eExMTT588BW8rKyuIuXfq0tnGxkYcUJqcXVJzczBvuzjk0KYsCUS8j/jr2HVIGhMVHCWOH5aWlmPGjBk3bpyY3wtx+pSDDTfaXlGx17YTJlqVK9c/fiK+/4C3kydlx8YQvUDI/5oeOHVK/KWLdfft16muOltxMNPEIhJAAkgACSg7AeYmN/d3WdkniP4LI4B524WRkYKe+0XCaLsUsGIXSAAJIAEkUL4JZOdkz906122sG2+oXU9Hb9PMTZDBvDyH2ukPiE1Vm5WTV0Zeizy55qRbY7eKFSrStVw5Kipq7549Hn36jhw+/OSJE8Xup8pd256DmWS4WFGjGARg79OT206MbDHcw6nv3uV7ig21w10rNze3kydPRkZGrly5UrlC7YCcu/SHuexXjMMi1AuLXr0gk3vV4SN4LRJu/P2kvkvsiRO8tahEAkgACSABJFDmBJib3NwgYZl7iA7IiACubZcR2G/dck9wcZdUGeLGrpEAEkACSKAcEPAN8h26aKjve1/euUI0ee/ivQ7WDry15VkJMfGffvwJ3rDU/dj1Y0evHn0T/EY0kAD/AHjDlqqQ0v37Dh2+a/NdpUqVuE0w2s5lghpFI/Al7svDyw9vn7kFydnz8/PFcQ9SKsEOqIMGDVK6CDs9O+5VPfNIO22smLKmqWm9/QeqwCL38eMyIyMYJ3OTEv0GD4y/eMF5+w6wZGqxiASQABJAAkigbAkwN7m5QcKydQ9Hlx0BjLbLji1PtB3XtssQN3aNBJAAEkACKk0AYmQbDm9YtGNRdi5PWnBDPcN109aN7zdeKZIpl+GBgqXu80bOg7dPkA/E3I9fPx4VLyqTBmB/+uQJvMFniD+2adcWXvYOhfczALi6mjqdGh7Xtpfh8cWhaQIh/sH3L95/cOk+JGen9SJkyKQ0cOBAiLO7uqrC1srcq3rmsl8ECoWqMu/UqaXfm/fz5kb9/nuFCgWMb3EnTyQ9eABZZSr9+CNThUUkgASQABJAAmVIgLnJzb0LXoa+4dAyJYDRdhni5Z7g4i6pMsSNXSMBJIAEkIDqEgj9GDps0bCHrx/yTrFdo3aHlh+yrWbLW4tKXgKutVzhvWbqmnsv70HY/c9bfyanJfNaEuWbf147t++oblUdYu5t2rZzbeAKm9BqaGrkZeURs5ysHCKjgATkTCA3N9fnoc+DS/cgzv4x5KOYoxsbG/fr1w+C7O3atVNTU51Mm9yreiWNtsNx1DA0hAXsFr37+I8amfWRvUeYFf3Ru0snq0mTa61dp66nJ+ZxRzMkgASQABJAAjIlwPzscoOEMh0dOy9DAhhtlyF87hcJ17bLEDd2jQSQABJAAipKYN/5fdPXT0/LSOPOT1tTe9WUVTMGz1ClABl3mrLTALf2TdvDe/v87ZfvXz5y9cjVh1d5nx6gffgY9fH4sePwNjQ0bNW6NZMLHte206xQlg+BtJS0p9ef3L90//HVR6lJqWIOqqWl1bVr1yFDhri7u2tra4vZSonMuBcjTAJZJZqLwNVKHTu29PUL/HlK7LGjXOejdmxPuHGj3h9HjJs25daiBgkgASSABJCAnAkw0facnJyCggJ8ElfOR6FMhsNouwyxc09wMdouQ9zYNRJAAkgACagcgeTU5HErx526cYp3Zg1qNfhj5R/1HOvx1qKyRARga5m+HfvCOzEl8c+bf0LY/YH3gwJOxgamz9TU1L+uX2eUGG1ngGBRdgRiI2L/yRVzz/ued25OrpgDwVVumzZtIMgO69lNVTrZtyqtbScHV9PExOWPIxY9egZMnJCbmED0AuHr+6AX37V2XLHSds4cDGcwcLCIBJAAEkACcibAvckNcUKVvMEvZ7CKPxxG22V4jLgnuBhtlyFu7BoJIAEkgARUi8ATnyeDFgwKiwnjTgsShXsO91w2YRl3i06uMWpKRMDUyHRsn7Hwhv1UIav7yb9Pvnr3qkQ9wOLi3xfvbPp9M5eWLlraWiVqi8ZIoFgC2VnZfk/8Xtx+DhufvvcJKtaeNmjYsGH//v0hM7tS731Kz0i0zL0YYRLIim6uyLWWHh4m333nP2b0l+vXGD8LcnPez5/75fateocOa1taMrVYRAJIAAkgASQgNwJqWuyTc/DTjNF2ufEvw4Ew2i5D+Ny17bBwTIbjYddIAAkgASSABFSCAOzMuebAmiW/L8nN41ms6mDlcHjF4VaurVRiroo7CdhPde7IufCOjI28eO8ivO963S02yQzMJy057cCq/fCGUHv9VvUbuzVp3L5J3WZ1Ib274s4WPVNsArBu3f+5/8s7Xi/vevk+9oWAu/j+QroYNze3Hv+8rK2txW+oApbcixHmkXalnqN21aqNrlyN/P33oDmz87+mM3NJuPH3E9f6EHCHHVaZKiwiASSABJAAEpAPAe5Nbu5Ps3w8wVHkTAAve2QIHFIyMb1ramgyGiwiASSABJAAEkACNIHo+Oihi4befnGbVhJ5XJ9xm2Zt0tfVJxoUZE3Auor15P6T4Z2annr98XUIu0Nu94QUNoED1w0IiXrd8YJ3hSUVdPR0XL9r0MStSZPvm9Ru5KSurs61Rw0SoAnk5eW98w70uu3lddfL5+HrzK+ZdG2xspmZGeRkhxh7586dYYOBYu1V0oB7SV9RU9UuRqwnTIBk7m+GD0t++oQ5iDmf4l917WI7c6bj6l/VVG7izGSxiASQABJAAgpIgDeTjAL6iS5JnQBG26WOtLBDDQ0Wb04uG38vtEYJCSABJIAEkEC5J3DlwZURS0Z8TvrMJWFuYn5g6QH3tu7cKtTIh4ChvqHHDx7whjDog1cPBAveg6OCxRkdQqXP/n4KbzDWN9Rv0LZhk/ZNm7RvXNO1FuZWFgdgObGBrcMgOYzXnZded168vv8qPZVdsFwsBwcHB8EydsjMjjd1uBcjBbk8DwwVS1XBDfQcHZvefxCycmXIyhUV8vOKelsQvmlj4r17LseOg1nRKiwhASSABJAAEpAtAe7PLvenWbYeYO9lRIANB5eRG6o5LDcZU3ZOCZ57VU0oOCskgASQABJAAnwE4CfSc4vn1uNb+SortG/S/sjKI9UsqvHWolLOBCCI6dbEDd7wnEFASECrEa2S05LF9wFCqI+uPIQ3NDEyNWrk1hiyzTRo08C+rj1egYiPUWUsc3NzQ/xDXj94DVlivO++TElMKenU1NTUmjdvLgiy16lTp6TNVdieezGSn62aFyMV1dUdliwx+/57vyGDs6IimWOa8tLraeNGztt3VB0yhKnCIhJAAkgACSAB2RHIz8piOuf+NDMGWFQNAhhtl+FxhDSRTO8YbWeAYBEJIAEkgASQABAIiQrx8PTwDvTm0tBQ11g6fun8UfMhoMatRU2ZE6hjX0dHSye5QmG0HSLmED8V0zEIrd49dwfeYK+to12rYe06TevUaVIH/rWuaYPL3sXEqFxmsIA98n1EwIuAAK8A+Dfo1busTPZaVJwZGRgYfP/99xBk7969u4WFhThNypsN95K+gHPZr0pMTNu0afnqtf/YMZ/On2PmlZeW+mb4UNg6FWLu6rq6TC0WkQASQAJIAAnIgkABZ8UtN04oi3GxzzIngNF2GR4C7rcIo+0yxI1dIwEkgASQgHISuHj34vDFw5PSkrju21a1Pb76eEvXltwq1CgOAeb0ZuDAgRMmTLjzz+vx48cZGRliugohV78nvvAW2Osb6Tv/E3YXBN8trauI2Q+aKSCBuMhYEl5/6xWQnlLiFDGCSenq6rZq1ar9P69mzZrhwxCijzX3YkRV17YTDppmZg3OnI3cuTNo1sz8LDbXf8yhg6ne3q5/nsGsMoQYCkgACSABJCA7Ari2XXZsFbxnjLbL8ABxT3CZy1EZjo1dIwEkgASQABJQeAKQ/nvh9oXrDq4rqFDAddajo8fuRbtNDE24VahRKALM6Y0gHgoh0YULF2ZlZT19+hQC77dv33727Bl3z0YRE4GArNftF/AW2JhZmDn/t+wdovCmlU1FtMWqMieQ+CkRouqCCPvbFwEJ8cVvqyvMZzijhkQxsIwdYuwtWrTgrtcW1hD1XFbcy36VpGQ9cSKsc/cd0D/9bQAzwTQ/36dNGtfdf8CyTx+mCotIAAkgASSABKRLgPnZhWSM+LSudAkrbG8YbZfhoeFG27NyJHlOVoYuYtdIAAkgASSABMqIQOzn2AHzBtzzvscdX09Hb8vsLWP7jOVWoUYBCWTnFskETZ//QLCv3T+vpUuXwiL3R48eQdgdgu9eXl7iZ5sRTBnCtSTbO2iq2lat6VrTzrmGnVONGs52tk52sPmqAsIpJy5BLv7wwLDQt2FhgaFhb0Pf+7yPCY8pzdxh0XqTJk0gvA5B9tatW8MtnNL0Vm7b0l9GAQSVX9tOjrVBvXrNX3i9mzH9457dRCkQ8lJTfD362syYWXPNWjUNvBxm8GARCSABJIAEpEaA+dnl3gWX2kjYkYIRwNMLGR4Q7heJWfwlw7GxaySABJAAEkACCkzg3st7EGqP/RLL9bGeQ71Ta0852ztzq1CjgAQgB3dObg7tGDfAJ6iFgGnHf15QTEtLe/DggSDy/urVq/z8fLoHcWQI5sL7/sX7xNiiugXE3O2c7Wo41fgWhXe2q2RZidSiIEUCX+K+hEFg/W1o6LfYehjE2eM/xpe+f1jt1bBhQ0GEvU2bNpCWvfR9lvMeuBcjqp23nTnckJ+9zu+7Kv3wY8CY0bkphXtLCMwiNm9Kfvas/slTOtVw/22GHBaRABJAAkhAOgSYte3CTpKlMxj2okgEMNouw6PB/SJhtF2GuLFrJIAEkAASUAYCEJxdf2j9gt8W5OXncf0d1m3YzgU79XT1uFWoUUwCTKgdnOSe/3A9h0Bql39eUJWUlATZZl7884I17zExEq6JhoAvvF/cek6GMzQxhLD7t5XvtSEK/02oYlsVnuElBigUSwDSPcWGx3xbtP42NPzdP6vX34amJqUW21BMg6pVq8Ia9qb/vCBLjIkJZo4Sk5xYZtwvI3PZL1YvSm5k2bevYYMGPh790nxeM1NJfvzoaaOG9Y8dN/v+e6YKi0gACSABJIAESk+gILvIA6Dcu+ClHwJ7UEwCGG2X4XHhnuBitF2GuLFrJIAEkAASUHgCSalJsCHqxXsXuZ5qa2pv89w2ru84bhVqFJlAVjabJY97/iPafwiwdv7nJTCLiooikXcIvicmJopuLqIWgsL0tqtgCaF282rmltaWsOfqt3+tLC2+yd/ekAi+YsWKInpT4Sq4BwZp1uMi4+AdD/9GfRNgX1P493P0Zwi4S3HupqamEF4nEXYrKyspdo5dMQS4V/XMI+2MvaoW9Rwcmj1+EjhlcvSB/cwccz7Fv/zxB4dly2ssWFBu/wIwTLCIBJAAEkAC0iLA3OTm/i5LayDsR9EIYLRdhkeEe7WJ0XYZ4saukQASQAJIQLEJBIQE9JzR80PkB66bNarV+HP9n42cG3GrUKPgBLjnNqW8kIDwK7x69+4NE4cocHBwsCD4Dv96e3t//fq1NEAgcCyIKVeo4Mv0o6mlaWFlwQ3Em1c1NzQ1hDTijL3SFSFRfmpi6ueYz9yQenxUfE52kXRAUpydnp5eo0aNBKvX4V9HR0cpdo5diSbAvRhhLvtFN1elWnUdnbp795m0/g5i7vmZGUWmVpAfvPiXlBfP6/1xRMPQsEgVFpAAEkACSAAJlIIAc5Ob+7tcir6xqUITUPorB0Wmy/0i4S6piny80DckgASQABKQHYHzd84PWzQs9StPAorubbsfXnHYxBAzSMgOvwx75kbbuec/Eg8PS00hOAuvgQMHQicQKw8ICBAE3318fN6+fQtZaCTunGkI4eaPIR/hzegFRdiCFWLuhqZGxmZG8C/I3wSTb/I/mm9VRqaGRmbGBsYGclshC3cj0pLTUhKSUxJTUxNTIJienAD/pqQmpfwjfFP+q0lMhY1MeacmdSU8rODs7Ozq6iqIsNepUwez90gdspgdcm99MY+0i9mPyphVHznSqFEjyCqTEcze9/106eLzFs1dz1/Qr1lTZeaLE0ECSAAJIIGyJcDc5Ob+Lpetezi67AhgtF12bHnylnKvSGU4PHaNBJAAEkACSEABCEBAcPnu5ct2LSuoUMC4o66mvnLyyrkj5sotOsk4gMXSE+Ce20gx2s64B0Fbl39eo0aNElTFxsZCzJ1+RUdHM62kUoRQNbxjI3j29WX6hw+znqEerJQXvDW0NDXgPy14a/4nQ9W3ovo3vcBMQ11DIy83Nycb3jnwzoN0+N+Eb//m5uTm/qOEIiV/M/ua+hW+X4wDci5Wq1YNYuv0q0qVKnL2AYcTRoB7Vc9c9gtrqMJ6Q1fXFl4v34wc8en8OWaa6YFvnzdv5nLsuHnnzkwVFpEAEkACSAAJSECA2ZxcdifJEviGTWRKAKPtMsTLPcHlXpHKcHjsGgkgASSABJBAWROA9bSwpP383fNcRyzNLE+sOeHWxI1bhRolIpCdW2T3J/BcnhcSENiFV/v27QmxlJSUwMBAOv4eEhIi3czjZCxeAcLf6SlyWkXO64DslHC3w97eng6sOzk5GRkZyW5E7LmUBLhfRuaR9lL2r6TNNYyMGpw5G7Zx44f58wryculZ5CYnvXLv5rhqdY25c2k9ykgACSABJIAEJCDA/Oxyg4QS9IlNlIIARttleJggxSesb6LXHGG0XYa4sWskgASQABJQMAIfIj5AovaA0ACuX63qt4JE7VUrV+VWoUa5CJR+l1TpzheCv83+eZFus7Ozg4KCIAT/7t27iIiIyP9eycnJxAYFhoCxsbH1fy9bW9tatWpBYB3+5UZvmYZYVCgC3Kt6XNtODpDdrFnGzZr5/uSRHR9HlN+EgvwPC+al+ryGPO/qenpFqrCABJAAEkACSKAkBJifXTyPKgk85bbFaLtsjx98l7KyssgYGG0nKFBAAkgACSAB1Sbw1+O/Bs4fmJiayJ3m2N5jf5v3m5amFrcKNUpHgHtuww3wle2k4GSs3j8vxo20tDQ6+P5fED4yKioqPV01F6czBPT19WFD2v+C6oX/t7GxMTAwYIyxqIwEDDl7fuZKb6sDZQTC+Gzapk3zF14+fXqnvPRiquJOnkgPDGxw7ryurS1ThUUkgASQABJAAmISyEkscinE/V0Wsx80UzoCGG2X7SHDaLts+WLvSAAJIAEkoJAE1h9aP/9/8/Py8xjvIE/11jlbJ3pMZPRYVF4C3Gi7sizbgYAybOAJLy78hIQEQfAdIu+fP3+GYuI/LyJA6evXr9yGiqPR09Mz/e9lZmYmEEEwNzcnEXYoKo7D6IksCHAPcfaXz7IYSHn71LGyanL/wdvx42KO/MHMIs3n9bOmTeqfOm3m5sZUYREJIAEkgASQgDgEcr58oc3gNIwuoqzCBDDaLtuDy1xwZuUUrnOX7cDYOxJAAkgACSCBsiAAsdexy8cevnKYO7iFqQVkj2nTqA23CjXKS0B5o+0imEOMEl6urq4ibODhRSYET2LxqampkL4mB/Yx/e9VrJybmwsZCOG8EV6asHPqfy/RMqyQImF0RlC0JwxEkMQq2RGAzw8kBaKTJuV8xmg7y1tdR6feocOGDRoGec6pUPQmcc6Xz94//uC0fYfV2LFsMywrPAFI6JoVE5MRHPztHRaqbmik5+Cga28Pbw0pPb4jhyEUE7NST1ypnRd8Hr6GhGRFRWVFR8Mb7qFqmpppWVpqV6tm3Ly5tD7bivnBUzqv8nNy8lJTaLcx2k7TUG0Zo+2yPb7MpU5mVqZsx8PekQASQAJIAAmUHYEvSV/6zO5z3/s+14XGzo3PbTxnXcWaW4UapSaQkZXB+M+c/DC1KlOEaQr2aFWZGeFEVJIAXNgXibYXXWSnklOWbFK2M2YYuLj4Duifm5hA9wDbqL6dMO7r+6Caa9ZWVFOjq1CmCUDinW+3K4q+qgwYWHXQoKK6kpVS/fw+LFzAtKk2dJilhwejpIupPj6ha9d8ungxP4P/ISQtyyrVR4+2mT5Dq1IluqH4srSG4OUmvhvCLCu7d7caN05YbWn00po4+PDxwIH4c2eJM1UGDqo6cCAplkjI/vLl7YTxdIJsqwkTK3ftynQiRefL5MClvn4de+pk7IkTmeFhzNQExYpa2pU6dLDo07fqkCFqWiVL2JgRHh748xTebhkl/CXUrFRJu2pVrSpV4V/jli11qlVjbLAoIMC9w43R9vLz2cBou2yPtYmJSXR0NBkjIaXI2RvRo4AEkAASQAJIQNkJBIUHdZva7UPkB+5EBncZvGfRHl0dXW4VapSdAPfcBk5+lH1S6D8SUBkCcGEfHBxMppONa9sJC45QqWPH5s9f+PTulfbGj6kM37jh64cPLkeO4r6pDBlSTLx37/OVy6QoEDRMTEoZbX83Y3rindtMt1bjJzAaUky8fx/i7F+uXyMaXiE7LjZ09aqIrVutJk2ymzlLy8KC14xXKd0heLnxjlsipUXvPiWyF8dYuhOHEY2bNg0YM4oM/TUoqMqAARUrViQaMYWC/Hy/QQMTbt4g9pU6dTbv3JkUQZC683I+cJ+vXw+aMzs9wJ+eFFcuyM76fO0qvEN/XV1z7TrLPiX4GCQ9esT9CnOH4NGoqZt37Vp99Bj4V00DA4xFCDFpZKCukqR3+Ir0iwVlIID352V7lJjvEiz6k+142DsSQAJIAAkggbIgcNfrbothLbihdnU19Q0zNhxZdQRD7WVxWOQxZkIyu5KAOfmRhxM4BhJAAkIIMN9H7jo7Ie3KqVrP3r7Z4yewMpQ7/08Xzr9o2yaTWkfFtSnPmuQXz7nT//ruHVcpvib+3DluqB2aGzdrxttJ0Ly5Xu3bFRtqJ23z0tPC1697YF8D4oxEKVqQ+hDJz5+JHlGyWpNWrSRrKKyV1CcOAxnUq2fWoSMZEZ4g+fL336QovvBh0S90qF3PsabLseP0kyiycF5uBw7+5sAzN6+6dSk21E4TywgJ9vXo6+PRLy9T3OQKks8oP+/z5Us+vXs+tK+R9vYt7QbK3DvcuLa9/Hwq8NaTbI81c4L7JRmj7bIFjr0jASSABJCA/AkcuHBg/KrxObk5zNDGBsYn15zs1KoTo8eiKhHgnttAxnNVmiDOBQkoNQHmwh6j7cUeTXV9fdgZNWT58pDlSxnj1Ffez5s3a3jpsmGDBkwVFlNevOBCSC9FtB2ygsBiXm6fOrZ2WpUrc/Vh69ZB6JzRaxibGLdooWNjo2Nlnfc1XZDnOvXVq5yEwqtyyDYDQcnmL7x0qldnmjNFWQyR/JznLgUzbkmLGqZmerVqlbSVCHtZTFwwHCTzSbh1kwwduf03804lO2mMv3AhbM0a0oO6gaHr+Qua1DN2MnJePgfu0+XLfkMGM4m/YbJq2joG9evrWFvDPs+alS0g/xV8tmG5fVZMYVoFMIs/e8Y7Lq7BhYuapqYEkTAhpdQfxayPUbDRRdMHD3Xt7ISNUt703N9c5ke5vAEpV/PFaLtsDzcTbeeu/5Lt8Ng7EkACSAAJIAFZEoCdphb8b8Gag4XXOWQ0u6p2V/53pY59HaJBQSUJMM/tqampwXadKjlTnBQSUEYCzIV9bkpyfm4uPuwv+lBCLguHJUsgXuk/aiRkZqCNs6I/Pm/zXf1jxyt3707ry7mcm5aWFhBAIKjp6OZnftvSA6KEsDJXspzO4Vu2ZISGCPokHUKRd2H7x3373s+fSxwAwaRNW0g4Y9G7N+yCS+tBzvv69ePeveGbN2VGhAuqILGMT7++Te/eU9PWZoxJUUZDQLqPCvn5ZBSukJuc/GbYEKI3btmqxrz5pMgrQAIfCfKx8HYFShlNXDCceZcuerVqfw369xmIz1evZoSG6taoIcwZRp/+/v2b4cMqVCj4T18R0j0ZODv/V5Sh83I4cHGnT0OovaDoWhYDl/qQswXSsnMD6JBRBxLmvJs2lc6FlfTo4etePZvcvlNRXZ1g4QqwmSckhSd62DXaYdlyUmQEGCg3MTE7Pj4twD/+7Nm8tFRiAH8hX/7QEQLusLMNUZZnAde2l+ejj9F22R59ZnlXemZ6VnaWtpbQX3HZeoO9IwEkgASQABKQHoGMzIyhi4aeuXWG22ULlxYXNl+wMCtBIlRuJ6hRCgLM2nZI2g4Bd6XwHJ1EAuWBABNthylDGlltS8vyMPdSzhE2bNS1tX3du1fO5090V/lf00FZa/0G2FiV1pdnOdXbu0J+noBARU0tuBURd/qUoAjJZCSItmfFfsur/h/SihA0jz1+TFA0asqmkYGtLwMmjP/P+Nv/7TznOq7+VVjEGZLv20ydWn3MmKdNGn99FyhomPL8GeSId96xk+6HyLIbgruTJxlUICTcuUNrKv3YqbK7O62RqSy7iQvchmNkM3Va4JRJ/86iID9y545a69aLM6m89HSfPr3pdd8QIKZvg8nUeVkfuOjDh/1HjyJfKwCibmjk/Nt2iLMLgwPJc8zc3CAXlv/YMXEnTxCzpIcPQlYsd1i6jGi4Qpqvb35WYc4Zsw4dxPyY5W3fEblz5/tvOyT/e88DkthAbp+6e/ZyRymHGszbXg4POpkyXg4RFDIRmLXtMAazBEwmo2KnSAAJIAEkgARkTOBT4ie3sW68ofYBnQbc2X0HQ+0yPgKK0j3z3B73zEdRHEU/kEC5JMD9SnIfbC+XYMSaNCS/bv70mb4z5yGtgvyg2TPfTpkMazzF6kjVjeisGgYuLgb1XMiM0wP/DWcTjTjCh18WkgWzVYcOLcjNJa2MmzcnskCI3LGdDko6rFhV89c1wkLtpC3E3F2OHoN7A0Tzcf/+3NTCVbpED4IchqCHo2WaLeh5l/bT9tKV5TDxasOHQ+ob4jYchbyMDFIUIUBMmU5lDtst1Fi4kLaXg/P0cIxcmgMHGwnAgzX0p9q4RcuWr31EhNrJ6N9yYR07XmvDpgoVC2N9IStXprx6RWy4Asdb9lvGbSLQwPfIbtas2lu20gawKl/Mg0i3Ukk558tnel7wd4n7o0wboKxKBAq/gao0K8WZC/e7xCwBUxxX0RMkgASQABJAAmISCIkKaTWi1XP/51z7X8b8cmz1MR1t9sFtriVqVIMAc2LDPNWnGnPEWSAB5SXAXdvOfbBdeWcnB88hqUXTR4/NOv7AHStq544SbULI7UFlNClehUnbjRo3ppOGkyQh4k825eXL6IMHBfaQhhtC50kPH/7bXE3dqFEjuivIaBd7/DjRVNTQtJkyhRRFC0YNG1YfO5bYFORkQyYTUiSCHIYgY3GFlKLbz8oz2i6fiUO41mrcODJxSEEee+zf5xiIkitAoiF6+Tbc4Kl38BB9i0U+znMdIxqJDxzkZfqWHqeg8E4ehNob37hZomTo8ORN1WGQY+e/V0F+2Lq1/xV4/s/scmwkZCNinpb/qGx+/lnfqTCBDzxwkPbmjTDjcqVnfnDhAVB1kSl9yhUclZ8sRttle4i50faElATZDom9IwEkgASQABKQJYGXAS8h1P4h8gMziJaG1uHlh1dMWkFf7TA2WFQ9Aky0nXvmo3pTxhkhASUiwI2249r2kh4+TWPjhleuVh9XJFeJoJNP58/BroA5iYkl7VPF7OmFsUaNGutTW3RKsLYdMrqQUKP9wl9gu1Sy96NBvXoQnKXpZcfF5aWnEY1p27YaRkakWKxg6FKftqFvGxC9HIYgY3EFmq2uvYOmHPchl9vErSdNrqhemOI4YvtvXA60JvHBg39Sl/yr0zSr1OD8BVjTTdvIzXl6UFqW+MAFzZ5FdiyADvXr1IWdmZmPPT2QMNlhyVL60Y24P//8GhIizJjeIlXLsoqujY0wS2F645Yt6SrYtZUulluZ+cHl/iKXWzLlYeKFf9TKw2zlP0fuCi/MJCP/o6AII8I60Ki4qOhP0fD+nPTZzNjM0syyWuVqzV2aG+gZKIKHpfGBnh3cT7K2tHa0dqxpU9O6ijUG3UoDVpHb4kFX5KMjU9/+fvJ339l90zIKr2wFw1UyrnRu47k2jdrIdHTsXAEJMCc2GG1XwGOELpVnAtxre+bivzzDEX/usK9snZ2/69esFQTpiak1p9ADbEL4os13ja5d17G2Fr9DVbKEzRIzw8PIjGBtu66jIymmv/t3A0yiES3EnjwJSAU2enA9MX163KlTpAl3ZXdmZCSpBQHC8XSxWJlehg/GOUlJ3CZyGII7qEADe8xmfYwitdzpkypZCHKbuI6VlaWHR+yJf59RSPN5DalUTFq35p1UVkyMb/+fCvL+Sy6kpl7/5Cnuxqpyc57XSYkPXNLTpx/37CZ9qmnrNDh3XrJbLLDtBDw0EEluXeTnxR49ar9oEemcCLkpKfRdMck+ZkaNm0Qf2E/6zBOSlIkYlBOByduOJ8nl5LgLponRdtkebu7XiVkCJtvhsXeKwKvAV4t3LqYUQkUIEFuYWthb2TtYOcC/TnZOhvqGQq1FVrx+9/rkXydP/HUiLCaM11BbU7tDsw59O/Qd0m2IFpU3kNeYUYZHh09ZW/yTkhrqGqZGpmZGZlXMq7RybdW0TlNNTU2mK8mKxc5OR0sHwu6je42e6DGxbDcHDgwNnLMFNm/59+Xexn18P54FSv/VC/2/5xbPt6FvBdUwo9PrTnNvJ8j6k1a2x12JDrrQo4gVpSDwx+U/Ri8fnZObw/RR07rmtd+uOVg7MHosqjyBvLy85LRkeprcMx+6FmUkgATkTID7lWQebJezP0o9nO3MmboODn6DBuZnFskrnf424HmrlhBwL2moV6lpEOeTXxSmkYG1tJC3XU1LS7ta9azoj2CTGREBGZzVdXWJvQgBLN/P9SQGtTZugq4S/wu+g567RapW0S1/U319SXNxBH0nJ72atYgl7wpiOQxBHGCEFIotVHGnz9hLtyjPidtMn0Gi7TALWN7OG23Pz8nx+ckjOy6WzLTWho1m339PikSQp/NkUCJIfODCN20knYBgN3euHnXviq4SR66xYGHkjh3kBmHCndu80fYULy9iA90aNRM3aTvtQ25ykbNBvdq16dpyKzM/uNz73+WWTHmYOEbbZXuUuSe4GG2XLXHhvd96fuvyg8vC64XWGOkbzR0xd8bgGbo6Yp0mCjq6/uj67M2z/UP8hfb7T0VWTtbVR1fhvXr/6nXT1vXp0Ee0PV37yOeRBDPS19Hv3q77wtEL6zmWbOkHPbSYs8vMznwT/GbGxhlbjm1ZNmHZ0G5D1dTKJnvVvZf3aFY92vWgpyOmnJ+fv+vMrpT0FIF9kzpNuKF2qJL1J62sjrvSHXQxDyuaiU9g3cF187bNK6hQwDRpVrfZlW1XzE3NGT0WywOBxJRE5iPBfaqvPHDAOSIBhSUAFyNw9gXnMMRDQQyUFFEoEQGLnj0b37z1ukf3nIQvdEOg+qJtG9dz583ataP15UGms68IQu0wa1gz/u8nrSD/a1CQoaurOCjCN2zIjIwQWFbq1LmyuzvIhUnb+fYIhZQXGiamuUn/JvOBnO+wPl3TxESc4cBGu0qV1oHFrL6XwxDCvE1+/oyukmzRMd1DiWR5Tty4aVPjVq2THz8SeBh/5kxWbCwcHcZhyLJCbKCq6vARttOmMTaCojyd5zog2YHLCA2NP3eO9KZjV8Nu7jxSlEAAgDo2NuTRk6QnT/IyM9V12K2V6KQ3MIpkH7P0IOp7VFHNoG5dCRxWsSaweQCTUcfCwkLF5ojTEUGgbCJfIhxSsSputD0hGfO2l81BfuFfuOyiRB5AdHXh9oW1etU6cf2EOA2j46P7z+3f5ecuxYba6d6Co4L7zunbb06/zKxMWi9CfuZX5PRLhCVdlZ6ZDmvt6/9Uf8jCIWlf2VwQtCWvLNnswmPCRywZ4drf1futN2+3slYyezk2q9dMghGDwoNIqB2aw1MCvJ3I+pMm/+OupAed9+igUjICEKaZtm7a3G1zmbgq9Na1ddfbu29jqF0ysCrQiruGgHvmowLTxCkgAeUloKGhYWVlRfufITx1L22GsjACJi1bNn34SMfWjjHITU7y7twJkiMzepUv0qE6SCMjmC+doUXMZDKZUVGh/23kCJud1t68BbrKSUhIDwgQ9Kmmp88bwjNs0IBAhu0Z/UcMhyAX0UhFkMMQvH7S2bSBiWHRHWJ5m0hXKc+J206bTpwvyM2J2rWLFAVCzNGjkb/9jyhhCTbkdyJFriBP55nRJTtwEf/bViE/j3QF6ey5kXFSK6ag51D44GlBdhbc+uI2LLpFakWjpvwXudyGRAMruD9R9wlgPT7vYyLEvpwIEGoH5vRk7ezs6CLKqk0Ao+2yPb5aWlr6Rffr4F6XytYD7P0/AhLHQAUdRMVHDV44+NHr/7N3FeBRHV2UuCckkBCCBAjB3V1atLiXFihSpFiBFistTnFpKU6hxb24u0uQIMFDEixAIO72H3j8s7Pz3m7WN9mdfPnaO/fN3Llz5pFk79w59/N5+/+tsv/ff3Z/6U6ltx2T0QsKPcCpgvRPMMb82P3HGUNm/NTjp+7Nu4O3nRm/88TOpj80Raogo5dsMhFkyT6KlAiZbTy0sW6fumGvP+ePKOpJ61VZ3fTB0wd2Gti4WuOCXnIf7WAHee7NBje79zSLfH96Rl3J9O472juW89Mkr58BXFHInp5LA/+zfNMYN9SaQoN9z7mbrhYyvLMSBJJTkr8e9/WfW/4U9+nTts+ehXucHOTKUom7cY0JIyD+q4ZH2014u/nScigCxYoVoz1H+iTd5LIGCDiVLFnjwkXnChWZsQis3P66W9hiWUCQ6WCSTZo0AyVShTWC454slqaEJkqx8PiX8RkJ8YK+0LBhABkysnFz/f9SnWuVKhZWVuKBXu070Mp3+/YGdurI0HbTHTSQDTCF2CucGXyk+Pj/F+4NaB97/b8xVf9vyIV7dehgX9iXePZi5QrwxpAmOIKCBg4gTVvv/BV37rK0syMasWBI5+nZNd64N9u3Ezs4XPHp2ZM0NRboIgowIlm3gz4bAAMM6kKrO13w1ClpMTImmcLDhqtrwST7i3/bFi1a1CRXyhcliQBnkpGERZdKfOyMj//8dwPsMsXEdDkTt6UYgXeR7569kn20qFyy8tQfpirqjl+QbyPfogjkoQuHbj68SbplZGb0mdQncGugIkqZ7ce2IyLPMBpX8K/wffvvQcsO8nRiShCQLnr2xtnhc4bfeXKHPDp/63y7ke1OrTxlJfXXJOmWmpoKBm3S/KL6F+C6IU0iwBkUZcU3OqO2YVRcFHkE4fbj282HNA/YGKBKsEzd1cH+pcBLYEsH8wmZFHGZFkNaBO0M0pgKn5hSXUAKf1Dw56QYjKpauqpybBVZZsLoktF2fb9pBt73nLvpijaR69VFID4xvv3I9sevHhcPBCHV9CHTxXquMSsExDf2eLTdrF4AvtgcgQA+3p8+fZq4mhgair91JdnwSB8uZImAXf781c+cvdWxQ+Spk3KdMzMejhiOjGy/SZPk9CbaSAgOTn0fQRYnmdueQFNMkK7yAopDooSjoLPx9Cr22+dqW6RiKh651ZSmky40ZMjbXTsjz54hJt/t2f3+2DGf777L3/0btzp1tH/bDTAFcZ4ICQ8f0hFMzfg9iDXNBEMuHEcpiNI+Gv2T4F1Va+QAAEAASURBVGpK+Ou3u3Z5d+uGJtiBAjt3ykhMEB5Z2Noh1G7vwyauMWs0pPP01JptXPzjxzTNV95WrWx1wTri6Fec9o2hEcejjwVdP5VYELqp+5plZmSELlz4YrnskoFTqdIFBg6kJzVbmUfbzXbrhYXzaLveXwB87AwLk6UPi7PA9O4BnyBXroAgWV4A8EBsunWD1lkCg0ASoo19J/cF+4rQ+fHzxyi1OnfkXPHYdfvXoWc6dfkLhO9Lxi1BnF3cWdCARrNRtUaX/r30/dTvwe5Cup27eW7qyqlTfphCNGIBgXKwohN9q3qtslxRWloacufBBQFeFzLwQciDQTMGrZ++nmgkBQ1WBzu1K9Y+v/b8zuM7e/zag3iL3O3pq6fP/nG25ET6UIK+ht4XXDLQbBY62u7i6ILyuWI7+n7TDLnvOXrTxVvDNRogEBUb9dWwry7dRlqZ3JelheVf4/5C9WM5LW+YJQLiv2o4b7tZvgh80dkaASaZDvnXuN5uX6BAtnY6Jzhn7epa5eChu72/e7NV9me84Hjw1MmIk6J+o/Zx3myOBJ3YLpRIFRyWY5J58ED5KnD883AkWEQyhW7+M34n2bVypO3Vpf+Gt7C0LLv2n8tVKoPMh0yENPkXy5bi2y6/j0fTpnmaNsvTpInG4UsDTEE8JwJN0QOlgUukCm4YeOE+/fo9nTI5PS5WmP35kr8Qbcfrcfe7XolPnxBkSi9ZmrtWLdJUJBjYeeKGZhsXSZ2JwlSeJk2JQW0E27xydZUyEuUqPMMyndiOpps6JVJx2HavT++o8+dkHlpYlliw0NKahxk/QiLmbWN+Hctw45IpImBpiovKXmtikrzEWWDZy10T9ebq3av0yiSzkukOgoy/j7s267rw54X0o+3HZTe8iB4MM0h7p0O6tSvURha8klA7GYu88s0zNy8YtQABLKJEPPrmA1laPdETgaETUWVFIO7s1rzb/Z33W9eXO2nYcHDDxcCLxLJY0GZ1sNapSScmtr5o46LwiHDxRHrSaICV2JOU1BT6MgES5CUrvur7TdNgLZrte07fdPEOco26CLz98LbR943EoXbwYu2ct5OH2tXF01T7i2/sMX/2mOrC+bo4AjkIAfHHe3HCXQ5aTrZy1dLWtvzGTYVHjhJ7FbZoYdCA/kj8FD8yJQ3N+ExKpGKBDkWLWlh9jrhJUkXTILzesCHm/+VAXatW8+nTR3iakZxMU6m41pCOtn+crkiRWjduoswmbVaQk1+/er3u37s9vz2T3/tS5UpPJk1UkdmGMWWAKZgZaWzxSN2kY8aaxk1DLhynLGT34TBuNsQGBj6bPj1i/z7if6Ghwwr07UuaygVDOk880WzjIs+cJhYgKLrJQfdRRca1ALqbTZ48dBMy4y1+ZH04fVrJ97v9+1/9+2/w9OkBjRtdLF2KDrVbOjjizkHe5s2ZKcy2mRgiI1cACPb29vnz5zdbNMxw4bLonhku3jBLZpK8xFlghnHDzGehs5IBhSqxaYJY/4796XqYIDpP+P8tNqEPiEp6/dYLPDNkCELtx5cdL+JThGiyFEb2GNmrdS/SDdZm/6Ms+5uO6lpZWlUpVYWMVS6ABmfXvF3wkO425585dJOWdbK6YV8Pa1GnBTGbkpay98xe0tS3oM3uE9/uPL6TnCorcqLoFdJmrizfNDhjmH03gU0nG8cFzRB4Hv68ft/6gY8DmeHuLu7Hlx9v37g9o+dNs0VA/FcNj7ab7cvAF55tEeDRdr1uDbJzSs6bX2Lu/Fy5LJiJXq35+8433WnuaaaDCTTpxFhCI4N1WdrYIOAuLDA9Pg4VUBUtNj0+/skv48nTkov+QEqy0Iy5fj0j+fNdXtDLOPj6km5iAXHV6qfPFJ8xEz3FTz9pMuNuI3Q77WLZ0perVnm5Zg2SphX0lFYbYAp6YhpbK2cXp9Kl6aeGlA258I+U31QKGo6skO1OFuveqHGJ+QtIUxXBkM4L/mi2cfH375PlWNo7OFesSJraCKkf3tPDbeRT3fGI9hbNhz8Ou/5lYyXft9q1ude399NJv4G7CcVsiXG7AgWrnz3n1a4d0XCBOdj29fU1+dtOfNNpBHi0nUZDL3Je+Z9oYNAGoYdeZuJGFSNAx0A9c3uqFQeH1eplqxPbqDP5KEyulvdPC34KfhlMOpQtVnb/H/sdHRyJRkVh8sDJtta2pPOO4zvAHU+ajEBHXVHzU63pbGxsJvafSBtE7FtRsrlOVoffK1MGTaFn3H1qN93Uq0xj5eXupe7uC77RrxA0iuho6G46f9MwL70W/e27CWy6Xt8okzf+OOxxvb71mB90WLV3Hu+zf5+tW0kicczkMeELVIRA+Hu5i0p2dnbOzs6KOnM9R4AjYBQEeLTdALD7jhoFMpNclmwNzzfbt91q3y5dxN5gAJcMMEVGWlrMjRtkIlIiVdDIkck8fEi6McKz2bMIbbT3N9/mrlOHdJCjkVGc2E76g/i76LhxDZ6/qLhjV95WrS3t7MkjRoi9dTOofz8k58YrdowZIjQNMIUwEfL6kdZNfMBJBjmEIEpDCgZbuKOfn2ebNmRpMQHXcv0/p83et0iFrds0YCkxmPNwW+ONoxnV7X19NVgmAY0Wkl+/ppu2np50EwdO0deu0Rp1ZWt3D58+fSsfPFwv+BnqGKs73LT7M9F2pmK5aa+drw4I8Gi73l+DQoUK0XOAbOTl25e0hsv6RiD0VSiqnpJZ6NA5USoXyhUvR3d48ExGPnj59uWVu1aSp+BY2L1gt4ebB9GoLvj6+A7oNID0x6uy8dDnYkFEKQgxcTHgWydKRXnWpINYaFG3RaUSlYgeRwio10qaRNDh6sr6lbWgUn7AP05m0asANoyQ1yFkCg2wEsaqQuGi1zcNbhhm301g08l2c0EDBG4/uo2s9rDwMGasb37fc3+fY34YMn140wwRoAuBYPkFCxY0QxD4kjkC2RwBXF3HSRjtJHO9nX7EZY0R8OnVC6FAcJczFt4fPnSjZYu02M9U1MzTHN2MDwoihSuxEDq3HU062p6ggLodNXtD580TQLB0dPKfJXe1N/LCeYKPmwLSdtKBCEir9+rQofLefY0+RFY5csx39BiXSpXFNw/QP+rc2UuVKoI0g4xVUTDAFAi1Z6amEH+UsOiQPgYQDLBwrKLwiJHitYClpNJ/uxkWcnE3JRrDOK/xxqVGRBDnbTw0CSaQ4bRAczHhOBDlnemnYFVKj42hNerK9oUK+fT6DuwxujoeUNeBbNs/IyUl+aVc3E988p1tneeO6QQBHm3XCYzKjODCCPOYjv0xj3hTHwhcC5I7sNUg3ursIJepl5CUQPycvx73RmVfY3uPLV64uKytpjSh3wSavf3k1ZOSBlCKkyau0WBFMAvuGtq4ZLRdh6sDPT2dVI7zD3Uvb9Leqi7TyeYYpRlWGEjbQYZvIW+5UzTBH72+aZjCMPtuApsubAf/rwYIXLlzpVH/Rm8+vGHGoibw+TXntfnhxhjkTZNBgIm2FylSxGSWxhfCETAZBHDFkPm3KS7dZjKLNe5C8nXsiCAvwoKMG4jqXv/yi5T3cpQOTJ+c2KSrQdIlUoW1OPqXIIuKfyjLEyJKCI/HjiFcMUXH/0IX7/2YdXvxIumsQbjZyt4elVFLzJpd6/qNhuFvSq9YladZc+b+AYoGowInw21NJs1S0N8UNLZwQ/XDhix91kkH/S0c7nk0bPjpgETO03Jr/3HREbmKXp3XbOPAp5SRJKtfqqtoe1pcXNzduwRHnIdZOcr9dGJoZJzLV3Bv0FD5d+76DWiyJrAzBTRuGDJ3LpmFCwICSWFh5FqGoOHRdnN7N3i0Xe87zvx1i/mYj6Z698DsJ6DjpABDg3jrveB7NIrl/csLzWcvn/136j/yqKhP0XF9xpGmBoJ3Xu/C3oXJQNQnTPo/WSFRQmDyrGuWq0k/VVGmc9sxBNwRzECdr65V/VYoLip8V/CvAHJwZkZ9NNndL6uwvJKS2eHq/WcyKj1F1yPYucqpPZeiN03wzQD7bhqbrmQr+SMlCJy6dqrJoCaRsZFMn8olK4NApmA+nrPMAMObuRAKQS0TGghxhgH9lMscAY6AsRBgPuQz19uN5ZVJzpunWbOqR45au7oxq4u5HhDQsAHD6sD0yXHNmGtXic90iVRB6VSCjrZLMMlEnj0Lph2hs0PRYkV++olYg4CsW5pyWssaoSDQKPj991UOHa4deDvvV63oiZJfPL//wyBao5ms2ylobOGPlsvXbEUqjtLtwoVJC/QfQM+ObPd8XbrQGl3JOndes41LT0qSW5GFhVxT00b05cu5MtLJaPdGjYgsCEyJ1Io7dlY7dVr5N6ojNAp/U/XYCZu8MlKaJ7/9GnvnDmPczJvi37PML2Izx8ccls+j7XrfZfEnTx5t1zvo8hPQVNd4Qpc8le+osHX3iexMGLnn4MsWuv65+U/wvZBhQ7oNsVfMD0i6KRf8CvmRDijL+Sj0EWkSgV6Rk71TmWJlyCPVBSY7+0PMB2aszle3eOzigI0B5NvFyYWZUR9NGivYVxQoVz71jfs36I1WRNrOzlWmunKz4qeK3jShJ21fT/tuGpsuBpZrskTg+JXjrYa3iktkz8DqVqx7auUpT3fZ39NZmuIdzAeB1+9eo+o1vV7x3zz0Uy5zBDgCxkKA+ZCP6+2mXbrTWDgL8+auW7fqyVN0KErQx98PAlF40qtXxnVPh7PTabwMjQxmcSxZksyF0DmRBSEzI+PhKNlF2xLz5lvK8x3RpO2Oxf1t3N0ZC5o1ncuUqbxvf5GxcglSb7ZtTf3AfhTSzD5G6WQKGltb7/zg69DYH4MN1MnCBW9T5S+CeHftpu9V6Mp5zTbOJnfuXBTnqq6uH73eJEdL69GwEQMjndsOBnbH4qre0ff44otKu/cQa2A9ev7XYtLkAhDg0Xb+GvBou97fAVAl2tra0tOEvAqhm1zWKwIZGRnX718nUyD9PK97XtJURUC276mAU6RnCd8SDvYOQnP7se1Eb2Nt07NVT9LUWCheSO6XHMrqik3RUdeqZapaWbEVmcRDxBp3V3dEbIn+fRR7uVUfqyPTGUyg2V2ArWaU+rQReC55PUKvb5oAlwH23TQ23WBvl8lMdPTS0bYj2iYmy26wCktrVqvZ0aVH3VzYBD2TWThfiJYIiLMHxPf5tJyCD+cIcAR0ggATbcf19qTQUJ1Y5kYkEXCtXLn6mbN2BdhrYQmPH11HwF2ezFfSQvZXpickxN+7R/xkSqRCb+fjAyp2oUPyixfgyiCdIbz655/Ym58rrHo0aerVvj39FHIURdquAY0MY41pFp8+4yOrDPUVe1vHNaW0mQLMNgmPZBlXbtXVzuChVmZoUZuFE1/pDHELWzuXypXJI70KWjqv8cahjqu1qytZGgK12nOuolbEm+2yYIWVk3Pu+vXJFBCYgq7qvma5a9e2LyS7lB957hxtnMuJz4IZENhfxMxj3jQ5BHi0Xe9bCqrEwoVlP4Ywn/jTqd6dMOMJUE00NkFWlUgyTqocngHTBtBE7X3a9hH6g3rl5TtZ4YtW9Vp5eXgpN6XK0yyj7a/evqLnVZRnrcpcdL4qE7LX0+pU8UqHfYJfBNPHFZpR7sAfhiJGMkFef2+aAIgB9t00Nl2H74+ZmDpy8Ui7ke3EofaOX3Tc98c+RxH5rJnAwpepCgLiOjQ8t10V3HgfjoDhERB/yBen3RneK9Oe0alUqepnzzn4yaXRYMkJTx5/zHB/8SKnLz/25s3M9DSyCnFuOz4FO/r7/79DZjwVPk6LiXky4RfhkYWVdcmFi/7fTfb/qAsXSINhLY+7d+9m2zbk++WaNaSnioKFpaX3193pznHy0XYDTEHPzsifKltmEqWryhViyRCNBeMunLhNZ4i7VKpkKZ+8SLoxgtGd12bjbPLKMgJRfFh71qnXGzdmJMiOuHz69LF2lqtFF3vrVmZaKsHQVf1DHRBnkeEJDx9kpMl+IBC92QrML1k3Nzd3HV3QMVtIc9zCrXOcxznRYXz4fPLkCfGc57YTKAwgqBInVeQGONMnLpt4/Opx0sHD1WNgp4FC83TAaaKH0LRWU7qpsZw3t+wXLYyIQ2AMebcG5wfEt5h4WQnyPG55iB6CnlZHT2EAmdl9sMFsPrxZg3kv3JL9uY/jEFwLEBth5pKMyItHCRrlb5rQxwD7bhqbrghkrpdE4NCFQx1GdQBpFfO0V6teayavYQ7hmD68yREQZw/w3Hb+VnAEsicC4mg7mD3yNNXN367Zc8nZwSuHIkUQcL/etEl8kCwHHI4lPn2CgHu1k6dyBD2IIiTpeKi4RKowCtTtcYG3BDnh4UOk/Aty8O8zUt5+LsleaMgQkHgwsyDUmBj8lCiZ3Pa06OiIA/vJUxR+LNC3L2mqKLjVlCt8FXtHLrfdAFMo8ZPGFt0MSdpu3IULmCSGhaW8CSf4MDtF9GLB6M5rs3E4r6Lf+cSnT+19fMRrVFGDLPunkyfJOltYFh7+o6z5SWK9Vf9Qx8pFjhgWB2zMFObcZOizxL+FzRkcM1k7j7YbYqOZVK/n4c9xM4j/MDIE9KKsZBUzwdPS0o5dOTZ8zvAnz2XHJBa5LP6Z8g8hVWBCkxrnTTM4RMVG0RomCI5HNJ0ImiquiLYpyGA+oediJtLT6sRu6FXDRKi3HNmCby1nVAQ4E21X1I2ZXZU3TRhigH03jU1nEOZNJQgcOHeg08+dxKF23OBZPXG1pSW//aYEPP7oIwJMtB3HMwUKFODQcAQ4AtkQgVKlSuGnOv72I77F3g4kMhf0h4Cdtzei6tebfBl3V66EIMJq1xo1RDVCB/k70PrzROeW6fqK4hKpwnSOcoVSP1O3Jzx9GrboczK7TZ68xSZNFvtGJ7ZbWNsgu5nuY2FjQzdhkG6qKGfK5+GCVYMeaIAp6OkYmeZRyZXLQoOkY8ag6k3jLlzwkyYTh8athty5iJK1GN15bTbOvX4DUjQYawzfvMldnvhFycLFj55O/C313Vui92zd2tFPVhxO0EdfvUI6QGDOtOhHimT2X41G9LaKjOdoPSqjxN+/Ty+hjOhMkX7KZZNEgEfbDbGtTKoXSoqhsJiPl+ZnlYZw2lTmYGKUK3et3HBwg6LF4RTk1btX4NMIfhmcRl2NFPrPGDqjTcM2ZOz9Z7IfoA52DhVLVCSPtBHeR8vxpzOp7rBMR5C93L18fXw1my4yJjIjU/ahi5lIT6vTzFWNRzG7r7EdeqCiywTMXDp804TZDbDvprHp9GZxWQkC+87s6zy6M1PiEv37teu3auIqfh6sBDr+iCDA3NVDqN3amv9hSeDhAkcgGyHg5OTk5+f3+PFj4lNcII+2EzD0K9h6elY9cfJjwF0+ezop5FkAAu4nTyEFXr8e6Md6zLVrxLCYRkZ45OhfgvQhmZ6PRv+MmoqCHjTZn+pDkl6fBZq03blCBSt7e7oHUzEVWcD0UxXlD6dP0z0dfOU+UhlgCnp2RqaTjsHGIwkRM0RXTeMuXFgFEwV2q1VLxdUZ3XltNi53gwb0Ml+uXu076ifVy5bSY98fPfp82TKiAfF98Rm/kyYR6FMNu4KF7PLlI49UFJLCwkhPcV1o8sgMBYTaaZYeIFCxom6CRWYIZs5dMv9QZIi9Y3LbMSWoTnm03QDQp6SmBD6S+yyhJNSuxB9ba9u/J/3do1UPug9NCO6b31dXIQacxNCz0NTq0OM8gM6hVhT5pS0okm89/HyvU+jAFI/V0+oUOaMPPdLGbzz4XHxJh/YlKWL0+qbBecPsuwlsug432rRN7Tm9p+uYruJQe/8O/Vf8uoKH2k1793W4Oia3nckt0OFE3BRHgCOgPQL4qC8Xbb93LzM9HaX5tLfMLWSJgG3evB8D7k2bEFoVYUhSaIhAKeNQtGiWRrJVh5T372nWC3GJVMFbMMkQt+MfPoT8/sSJd3t2C0qXSpULfP896UALdG67mEcFIUhb7/wp4Z8/NKVFR8XcuOFapQptIUs58sxpug99MAC9AaagZ6flpOfPydKg1yDjmLamrmzEhRNX6Zg1YriOxYqRR8oF4zqv5ca5lC/vWqNmzP/zzVEU4cnE3yps2qx8yeKn0QEBgZ075cpIJ4+KT5nqXLYsaQpCamRkAsV1LP5XxvSXbCaGhBB9Dj01JP7rVogVnWdXqFBBt1Nwa9kfAR5tN8QeiT9/4gNqnYp1DDG3ec9x+9FtcThJXUg6f9kZWe0lfGV/LAoW6NAk+NzVNauof0BQAHlkZWmVP29+0oTw4NkDmmxdm2j7lbtyd8eqlalGT6Sn1dFT6FsOCg6iy9uWLVa2gr8mv+SOXDryIeaD4K21lXXlkp8ZJ2n/9fqmYSLD7LsJbDq9KVxWhMDuU7u7ju2aSpVFEnoO6jxo6filPNSuCDeuFyPARNvFuQXiIVzDEeAIGAsBfNTfsWMHmT0jKTHh8WNU8iQaLugVAds8eaodP3G9WdPYm3K5IElhoR8D7qCUyVEBdzqxHbgpzm33J6gmPHoEdoVHo0YSTclFf6BaKWkSIS0uDvUbSZMpkSroPRo3BtUG6XOnx7e1Aq6DwJ1olAuRZ89GHDhA+li5uHp16ECagmCAKZgZhSYda4ZGdR4VSWsaKI21cMFVnALGXL9O3FY3CmxE57XfuKJjxgZ27kjW/mbr1g8DB3k0bEg0WQqA7mbrVunxcaSnW+06vj//TJpE+PRPOJM0Jf+VkaeSQmZGBn6JkEc82k6ggBAn4mrjue00PmYi82i7ITZa/PmT+YBqCCfMcg6afENdACqVqNSybssuTbtULiURXY1PjKfrl3q46SbaHpcQd/fpXeJq1dJVHR3k/mpkVqQiOTgxSAuXbl+im42qNiJNPa2O2DeMwGA1pveYXq17aTB1nkay+rHli5d3sHcQG2HmEndQolH+pgkDGfv62HfT2HQlOPNHAgIoi9ptbDdxqH1wl8F/jfuLh9r5e6I6Au8i39Enmhgo/mtHdWu8J0eAI6BvBMQf9ZF8x6Pt+oadtm/j4VH12PGPAfcbsmAiOiQ9Dwto8mX1M2ftCxak+2dnmQ4sKiqRCv+xZDCzp76PgJyRmPB00kTCX5+v29eKaKmjr1xBYi9Zvqt8OVNBX3DQD3S0PeHhgwc/Di+7ajUZpUSA8zfbtM5ITiJ9CvTrZy1f7xGPDDAFcYAWaEJ86JWHm1Ojo59Nn0YP92zT1l2ek4R+qopsrIULvsXdu5eREE/8VPewwYjOq7VxZIG04NmunUvlKtSBXOaNpk38pk4rMmaM5LkUPRY3oUPnz3/y6wRC04Sn9oUKl9+wUXIs/U8YPTWoDZD47FlmiqzagX2OOi+kodOHHHv7Nm3W09Mzf365HEr6KZdNFQEebTfEzoLJFKXD0tNl13kYqlNDOGGWc9CkKwBg+uDpDDELg4qrkysIVcBgXtCrIMOswvRMov4+wyNdhagu37mcTl37alStETMvQw4uyWrCDJFsoj7qiasnyKOSviXze8p+AehpdWQ6wwgMVppFqJ+EPSGJ7XBb0WUC/b1pAlbMWvSx76ax6YZ5tXLuLKeunUJZVPGNn6Hdhi4euzjnrot7bhQEQl+FMvOKb/IxHXiTI8ARMCIC4mj7Rxrxbt2M6JIZTg1eaQTcbzRvFhMgIz0HDuBwB7F7tTNnNaBONgqMtP+KSqQKjqFQavSlj9F2fIXMniUIlg6OJWbPEWTxf6POnydKZJ07lSxJmkRwr1fPq0PHt//tIppXa/5Gpm2R0WPyfvWVoo9myeHhL1asCFu0MD0ulgz0+LKJJKu1AaYgPtACzaaNkwwXpXTP0Zcvhy6YTw/HcuimBrKxFi64ykSBVSdtF4Yb0Xm1Nk5yXxAWr7B125Xq1UCOJHT4yCczYfyHE8fLrVtvpyBcm5GW9m7vXrzVdLUDDLf3LaKkLITc2YCFpWs1uWvuku4xypQ3b2iNQ6HCdNPMZYZJhtPImOf7wKPthth3MHoXLFgwNFT2uZTnthsCdxQUvXuVTOTs4DyuzzgcexCNNkJul9wWuSwyc32+fhX8Ilgba2TsxoMbiQxBItp+T7ai4oWKa5xTj4no3HxmIj2tjl6aAWR6992c3UoWkfhLPUs3mKRyRWFuei7dvmmCh7Qbetp309j0LDfUnDtcDLzYdkRb+h++gMbwr4f/MeYPc0aGr10zBEJehzADeW47AwhvcgSyFQL4F+rm5hYdHU28YsIBRM8FvSKAipdVjh77GHC/JvurHjMmPH4EYndQyoBzRq8O6MQ4HRJVRCMjTPQp2n6RmbTo2HH2hQoxStKMuniByAgCSmbmokPJPxeDcCbxmexTWNS5s7fOnXUqW86zTRt7nwJ2BQvaFSiQKyMjKTQ0MTQ05nrA2127mNKF7g0bVdqzl6nCSmY3wBRkLkEAOwfNo4JQu6WdHdOHbuIeAN2ErEHYlLGApuEXTnwgxOWfNBYa5FwbxXl1N46slxEc/fwQWA/s2IG+3vHh5InzfsXcGzfO26KlQ7Fitl5eljY2oInHN35uhG/dmvImnLHjUMwPoXYl/8roswFcchLf7WAMipvpcTK+Gjy1sLER9zFPDU71Ut+9pdcuPu2mn3LZVBHg0XYD7Sz+wKWj7Ty33QC4x8bHPgh5QCYCK4uuQu2wCVOuzq7RcZ8/sTx79Qy3txSlURAflAtwePux7aQPgrb1K9cnTQjJKcl00VfNkrUFg6v/k7to2a2ZXGaTzleXmJRI5+w7OzrT69KHnJCYcC/4HrEMVnrNdocOo8OaJOZ6fdMwqWH23QQ2nWw3F8QIXA+6/tWwr+IS5f4sRrcfu/+4aPQicX+u4QhkiYA4b4DntmcJGu/AETAuAkivO3fuHPGBuepO9FzQNwI2bm5Vjx4DpQwTcI+/dxdReNRTRQd9+6CNfUSu6ViSohKpwhRO/mztK6Tc+o4ercgB0HZHX7pEnirhUbH38al6/ARY78F9T/pDAIz4pjWK5Nx161Xet9/KQYIlUhhigCkY3+Lv36fz7rMskSofm/6YzoySvIxNDZqGXzhxkj7IcSxZEqdT5JGKglGcV3fjlKzFs3VrHMjd7tpFoGASeoL46P3hQ/hWMvD/jywKDhxYfOYsJT9GEsPCUt7KMtM1ONL4OBdTdCFTxgL/f0/M9P9x8jQyQIFH283zVZAoS2KeQOh71UzCV1h4mL5n5PZvPLiRkZlBcFDEAUI6qCuAcIYMAXft63evSVMzAfnm8Ukylro+7fowUelbD2/RbMsar2jToU23HslKDyES3bh6Y8ZnHa4OgW+fZj4u9VyE78YD2LmYqXXSvPnwZhpF+CgZJVdlIjqp3MneqUyxMuJR+n7TDLbvOX3TxVvDNQICd5/cbT6kOTkdJLAM7DSQh9oJGlxQFwEm2o4TzUKKExXVNa59/9TU1MuXL+/atWvp0qWTJk0aPHjw+PHj//jjjy1btpw+fToq6vMdbe0n4hY4AjkIAeYDf/KL56mRkTnIf1Ny1drVtcqhw84VKzGLAmXzza9aokwoo89WTTorFo5lmdvOOF9i7jxFueToiSsXcjUeq9dghtNNFGasdSsQVN3IrKX1Wcp2BQv5z5yNLbByclLe2QBT0A7QsWbos6xdyeS2KzmcoGdRRTbwwgWX0uPjwdtO3HOTouwnT5UIhnde3Y1T4jweeTRqVPNaQJ4WLZV3Ez91KlO2+rnzpZcuUxJqx6gY+SsRWb5m4omgYc51Ym7dlOxmhkrxvTHOJGOGrwGWzHPbDbTvTMIXgrNvP7z18vAy0PRmOQ2blVxO2d9qGiCEZPmnL56SgZB9vHxIU10BROqTlk8ioywtLJFzSpqCwK6orCYrwkSj5o+iLY/5bgzdFGQdrm7zkc1RcbK4xnetvxNPp3MNi5VGu49gzc0Hsr8bqpaRvh6hk7mUIMDa19u+5/RNV4KhOT96FPqoyaAm76PfMyD0bNVz2S/LGCVvcgRUR4C5peft7W2n9La76pa16RkbG3vo0KHdu3cfPHiQZsxgbNrY2DRs2LBDhw7t2rVDcR3mKW/maAR+/fXXR48eiZewbNmyPDmBoEPsuQ414g/8CAogrKPDKbgp1RH4yOF+5ChSs+PvB9Gjoi9futWubeX9B5TkXNP9DS9HU6TzSkqkCo6BSYb20L3xF/k6daI1jEyTtuNRlsndiCqWXrIUAfdXa9e83rSJTrpnLAtN1+o1fEeM9Orc2dJa1UiIAaYgrjLXHZRHzxOePEn9IPcHnvak7cQTCIZcuDDvRxYdqoaZW81atD9qyQZ2Xq2NU2UhDr6+VQ4cjA4ICJk1M+LwYRQZVjLKytnFq0MH7+7f5GnSxEIF4lw50nYV/pVJTu1YqpSFtQ2hZorYty9z6TLNbpNL2s+5yljURKG+8DdnmTISGXtUFy6aJgIWoL8wzZVls1WtXbu2b9++tFNnVp1pULUBreGybhHoOqbr9uMyYpawg2GFvBXyA2ow9ZKtS4bOHkoGDuo8SJvQ1bDZw/7a+hex1rZh2z0L95CmIPSY0GPjoc/E7jbWNjHnYuzt7Jk+WTa/++27dQfWkW4gAX/430NL5iJYrlw6XF21b6tdv39dmNHW2vbV0Vd5cuudj7L7+O5bjmwhy3x5+KUGZyE37t+o+m1VYuSnHj/NGzWPNImg7zfNYPue0zed7AgXCALPXj5r0K/Bi7cviEYQujTpsnnmZh2SazH2edMcEPBv5//k+ROy0jp16ly4IGPaJXqDCUlJSQsXLvz999/j1MkJxcfCPn36zJgxA6cFBnOVT6RXBGrXro1rDeIpnj9/jipKYr1Zaa5evVpTPle05MI/Cg8fblYgZLfFJr9+fa1hg8Snsh+ngod5mreotHuPpa1tdnM4O/uDcpGJwcECS3tSaAgYb5LCwkBIDaprh6LF8F+nEiVAUa3NEgwwhQbuBQ0c8HL1KgysH/rcXj8/6LLnwlXEKkc7jzVmpKQgdz7y7Fm81akfPqS+f5+Zlmbn4/Ppu4Cjv3+e5s2V3BdRESXeTVcIXKpYIe7uHWKtXLlyd+7ImkTPBZNHQNUTXZMHQt8LFB9n3X16l0fb9Qr7tXvXiH3vPN66DbXDcoMqcoclYEJHNLZ44eJkUtWFo5eOLtsuSzK1s7H7fejv4uF0jnMF/woahNrHLBpDh9qRQb964mpxqF2Hq0NhRhJqh9nWDVobINSOiejdL+BZQINQO4zQgKOpiLqHnksfbxrthl73XVevtLE2HXvEv2gEXr59+eXAL8Wh9tb1W2+csZGH2mmsuKwuAqjGwZQHL1u2rLpGdNh/+/btY8aMCQkJUdcmkk7WrFmD4RMmTBg5cqQtD2ypi6Ce+x84cCAhQSKhr0uXLnqe2TTN4zM//urLyJARLcbeDjTNpeacVdnlz/+RfLxB/aTnckSj748cvv11t4rbd6iSqZpzlqtfT5Gu/jGeLp9Nr9spDTCFug6D6f7d/v0YhfKwegq1w3g2XLjqQOVo5z+Cb2vrXq8evlVfMu9pLARwNBL/QFY7EG4wHG7GcozPa3gEeLTdQJjjUyjyp+ibBCDSNdDcZjkNiHpCXoeQpSuKk5IOGgjl/cvXLFfzyt0rwliwhP+27Deki6prKuBeQKefO9FFRKf+MLWsHxu2iIyJpLMI1SUix7s3efnkuevm0u5N6DehYdWGtIbIOlndu8h33/7yLbEJwTA0Mu+j3tMkPxrvPk3aDucl7ej7TTPkvufoTadfMy4DAbw5zQc3RwFnBo0mNZrsmLsDVxoZvWk309LSbj++jeOH1xGv8Y0f1x6uHh5uHqWLlq5csrK5oaGTvQ4KDqIro8Among6sayuEcQNR4wYsXjxYnUH0v3BPzNu3LjDhw/v2bPH1dWVfsRl4yIwaNCgFy/Y2zlwif6L2rge5qzZHR0dixcvTjPtiOllc9aKTMNbh8KFURn1WoP6KeFyVaDe7dkdNKB/2b/XmMYy+Sr0hMDb3buFN8ezTRs9TcHNcgQ4AioigHq5hF1HGMKj7SpCZ3rdeLTdQHvq7OwM6vZnz2SBjztP+HUSPYIfEBRAW0dYnG7qSh7be2zHnzsSa1uPbAWfjKL4NelGC9eDrrca3iouUVYKqU6FOj/3+pnuI8hIoM7MJeN9koz8ikcJmufhz/tN6XfsyjG6Q92KdScNnERrGFnL1aWkpnT8qSN95lGpRKWWddUu9sJ4pUqTTjZHf7Wwou3TSeWeuT2L+BShnwqyvt80A+97zt108daYswalifGD5V6wrMyUgEb9yvVBUWVna6cNOD8t+Alc8IyFVb+t8s4rTcQBhqLDFw8z/bVvThwwsXrZ6srtIMh+8trJ7ce2/3fqPzFzvTDWwc6hdoXa+KlrmJ9Oyh3OQU9xP4/x1ijR9pSUlF69em3dupVxRrMmqqeCzB2075xVRjMA+agcgQA+9tPR9rg7d9KTkjgFgdH3ztHP72OGe6OGqRHvaGde/bPWxtOzxKzZtJLLHAGCQEpExOPx49C0L1K06NiPAv/iCHAEjIgAUy8XnogrphjRPT61IRHg0XbDoY0PonS0nee26xV6Ok6KiTSOtyp3sl2jdlVKVbnx4IbQDdFwVCOcNnga6o5K0rPQ1pCWNX/9/Al/TUhJSyH6wt6FN/6+UXKsZitC5vX6A+unrZoWHRdNZoGA44fdC3Yrp5LQZnUfoj8MmjHo/K3zZNK8ufNiRnEOaXRsNNwj3SCAs15LkiU2J12jsqJxCXH3n90njimK62m2L8RsloJm9jXe95y76VkiaT4dEGLuMqbLpduXmCXjQsyBPw84OjgyerWaoa9CF25YSJ/8CcPX7V83prdEvWU8RVL5/nP71ZpFlc4DOw1U3u3UtVNDZw0NeiZXek48JDE5ERF5fCPmPu2HaV/W/FLch2vECIj/hjF8tB1Z7e3bt0dwXOyexppbt27VrVsXrN+enp4aG+EDOQLZGYFq1aqBOol4mJmaEnP1qnsDOXZE8pQLhkTAuXTpqkePBXzROC0qkp43dO4cO698vqNG0UoucwTSExPDN20KXTD/I+m/pVX59Rus+d0s/lpwBIyNQNT5c7QL4LfAr11aw2XzQYBH2w231/ggum/fPjJfVFwUbrUX8CpANFzQIQJ0drNFLovqZbJIgdRsaoTFt83ehiqg2E3BAggKxi8ef/zK8fXT1uf3zC9pFrGwvWf2Lty4kA5Go2eR/EVOrTolmUCNp3QE2cXRpVQR6Qo/8YnxeK/wHfIqBOmchy4cgkuMG2Bt3jpra5ZBN81Wl5ySvHjL4hmrZxBMMLu1lTWA8vXxZTxB8/Kdy/M3zKf1TWo2oZsayMzuVyujyW84JK3TPAmKDmyYuXT+phl433PupmvwnpjkEBzj9Z3S9+CFg8zqwPh/eMlhFycXRq9u8599/4hD7TCyZs8aRdF2dafQvj+4pFB3evORzWqZwvlEkx+aNKra6M8xf4JVSa2xZtiZuZ+H2LSXl5eBcZg1a5YqoXYwwxQoUADuRUVFvXz5MiIiQrmfwcHBKGtP/8GmvD9/mt0QKFasWExMjNgr8Xm/uI85aOrXr88sM/L8eR5tZzAxVtOlYsUqhw5fb/Jlenwc7cOj0T8jw92nZ09ayWUzR+DN1q1BA74XQPCbOCl3nTpmDghfPkcgOyCAX6m0G6VKlcqTJw+t4bL5IMCj7Ybba3HaF1LDeLRdTxtAx0BL+JZwc3HT00R+hfzWT1/f4acOdFD7xNUTxdoUa1ytMagJihUs5uXhZWNtAzqX52+eg4Fh69Gt4e/DGX/8CvqdWnlKSSlXOsc5NiHWqpoVY0GVJqLew7sPn/PjHOVZ7cSUiquzsrQCpzyW9jjs8enrp8PC5ao8wdr8UfMbV29MzNICIb4nSs2C42Q4BBqrUkVLuTprQsJLG4FNVaLt+njTaDcMs+85dNPpF8Cc5dELR+M6C4NAUZ+ih/867O7qzujVbSKU/8/efyRHPQx9eP7m+XqVjV++CWeNTX9oSl9MkXRYkRI/wTD8yrorkqeDikaZoZ7JbRf/haNvTK5cuTJpkjIytHz58vXp06d3794lS5aknXn79u3GjRtXr14dFKTw3sP+/fuXLFkyZMgQeiCXcwoC2N+c4qpR/Kxataq9vX1SUhKZnUnEI3ouGAUBtxo1Ku7cdbNNa1w7oBzIDOrX1yZPHs+vvqKUXDRrBKIDruXKZeFSqVLx32fmbd7crLHgi+cIZA8Ekl69Sgp5RvsiPuGmn3LZtBHg0XbD7a/4syhoT5vX4b8adb8FSOt+FyUjPdQTaTvxu3WD1seWHQN1Q0SULGMuKSXp0MVD+CbdFAlIvR/YeeCsYbOUHAmEvQ578+GNIgsq6pHSjjh76WKlVewvdNNydZYWlr/0+wUhfkWTXrlzhX6EBP+87nlpjboymC7eRr4lo9QtJ0sG0knlUEomrev7TTPWvue4TSe7ZubCnH/mMDdFAIiXu9fRpUcVXbVRC7GTV0+GvA5RNATp7UaPtj8Je4JYuSInURMVP2EK5iuIqhI4HngY8jAyVu62vrA0/LAF6/3Ffy5qdlCnCB9T0kfFRr1895JeUfnyBr0NALr2b7/9FhfFaB9oGRSZR44ckaRfR5L7yJEjEUnv0aMHzadBD4f8888/N2/eHPUkGT1vcgRyOgK2trY1atQ4e/YsWUj0pUuZGRkWlpZEwwXjIpCnadNy/6678+03uTIziCeZ6Wm3u3apeux47tq1iZIL5oxA4aHD/GfOsnbR9tqiOWPI184R0C0CUefkaGRgvF4946ci6XaN3JrqCPBou+pYadsTt0isra3pD4d3HvNCqdqiKjmeTmxHB0VZyZJjNVM2qtYoYEPAD7//oEp4nZ6ibLGyK39bWadiFlf/xAngtBHlsruLO1Ls+3fsDyeV91T0VOPVIbD1z9R/lJeNZZam/WYxUXKNDdJJ5UgNljwD0PebxoCjaIMk9Vrue87adEkEzE2JrPOxf45lVg3WqUN/HSpeWDcRQ8TTGft0E8VIwcHi7OhMKyGDxAZHfYySbr55/+ZaEPKzZF+4LpNlzdJ8efLJBnySwKPVclhLcajdzsYOB3592/XFTRdmCALuY/8Yu+fMHkaPArM4QAXNPX5rM494Ewgwie3QiPMJ9ArUpk2bnj59qmgKpBGBB8bNTdmdNgQct2zZgru9y5cvl7SDzN+5c+euWLFC8ilXcgRyNAL4N0JH29NiouNu30aGbI5elIk5792tW8q7dw9/HEavKyMxATnv1c+ecy5ThtZz2TwRcCrF/lVjnjjwVXMEsg8CURfOM87w3HYGELNq8o+RhttufLTz9/e/f/8+mRK57UTmgg4R0HcMVNJV0A4c/OtgwL2AmWtnHr54OCEpQbKboEQIrEPjDt+0/AYc5aqQutCRXyVm8cjR3jGfRz7vvN74b/FCxVvVb1WvUj3tA0ZqrQ5u4D7Bj9/82PnLzsppUpGI+j76Pb0i3ZK2w7Jmue3hEeGg/SGOKQrZ6/tNM+6+56BNJztltsK+M/v6T+vPLB9RZpQmrlK6CqPXrBkZE7nr5C56bKUSlW49ukU0cYlxoMnq174f0QjCkG5D8M0o6eb+s/vbjGhDaxzsHPb9IStzQj9SIo+YOwKUVkwHVyfXPQv3KDprLFmk5O6Fu09cOfH1+K/py0kwcvTyURThmDtyLmOQN4GAcaPtYDSaN2+eoo1o3br1tm3bHBwcFHUgepSpWLZsGRjnp02bRpS0sG7dOjzSho/+9u3bjx8/Blk8Yvf58+f38fEBrU3BggXpWTSQ4+Pjb9y4Ef7pC7JguVChQsjq0MCa8iEoRfvkyZOHDx9iIblz527cuHHRokWVD8FiX336ev3pCx66u7t7fPoCvQ8OZlAxTLmFbPj0w4cPAQEBYWFhYCLCQQ7OaXx9fatXr67N31ePPn3h9YDxvHnz4vWoVKkSagwYYPniVDvwzPJouwGQV2uKwkOHprx7+2y63A+otMgPN1o0r37+gkPhwmpZ4505AhwBjgBHQN8IRMrntuN3epEiRfQ9KbefbRGwwIeWbOuc6TnWtWtX+toyAgpxF+Lwec/0VmrmKwJNAeKkZ2+cBdPIh5gPKNkHVncfTx98g6nfv7B/89rN7e3scyhK4tUlpybnds7t4eaBBdauUBup+uK0U+WLHTBtwKr/VqHP80PPwfOgvDN/angE+KYbHnPVZwQdU+MBjROTE+khIHHaOntr5yadaaU28tJtS4fMkguaX994vcWQFjRtF/75g4BF3VnE0XZnB+fYC7Fq2cF5Q9uRbZkhOHREan/lUpUZvbh56tqpZoOb0eU30MfJ3unFkRe5XXKL+5u5ZuisoUu2LaFBiI6ORjFSWqM/+eDBg61atZK07+jo+OLFC8R2JZ8qUlapUuXmzZuST3/99VfJWHyLFi3E/UFNgy/o4+LikBePBHzEqZluCDQj0IluPXv2VOVIgB4O/hwwku/atev48eM06TbpA94bEOzAuCoEOMqXAJuYDucNs2fPplcBrvzJkyeTGWkhNTX1wIED//77L/4LmX5Eywi4t2zZEociTZs2lXxnZsyYcY76sHr69Onk5GTagiCD54dWli5deuHChYIGTEF0agvptmHDBgS1SVMQssQB7xuuOBw+fBiAMGMRdsfwiRMnllEn0RjHD0uXLsVWBgYGMgaF12PQoEHffPON8Ai7Ka7ri7VjjcxYtZqoIot/JjhKIaPyde1WYfMW0uRC9kEg6IdBL1eyl2ycSpdBwN0mN//1lH02invCEeAImDsCqdHRp/N40Axg3bp1w01Kc8fFjNfPc9sNuvkgNqWj7QiOBL8I1tUdf4OuhE+mFAFbG1vwFxudwlipj5o/1Pnq0tPT95/bD4fK+ZXjoXbNN0afI/mm6xNdrWw/e/ms7Yi2TKgdFpeMW6LDUDsMMjQy+NeKrPkuTbss3b6ULODS7Uv3g++rWxyCDNdGmLBkAjO8sHfhkytOouovo5dsoozz7OGzf1r4E/00Pike/Dwjvh1BK7kMBO48kePBK1y4sGTYVE9YIZ6ryDJizeqG2mFq2LBhffv2lbQppLeLH4EUXqysVasWlCDoQGnWZ8/kamSRzshxQSgZX0jPX7t2bd26dckj5QIS9sePHx8cHKykG8LiU6ZMmT59+pgxYxATx5VKJZ2VLAGj7t6926ZNm5CQECUWyCOEj3EsgVi2OC5M+hDhzZs3/3z6Qqh669atTNAc3RCDlvSNWBAEpg/Oe0iHy5++SJMIkkcUjB2hs7CVUVFRQ4cOVVJzFZNiCTt27Bg7diwOCchESoSjR48OHDhQEbDk9dizZw9C/LhMcObMGRwgMQa1vx6Bf7CobXDrluxykphqlpmUN42FQOklS1MjIt7u2kk7EH8/KLBTxyqHj1ja2NB6LnMEOAIcAY6AsRCIvniRDrXDDU4jY6y9yCbz8qxqg26EmNiUk8kYdAP4ZNkSgd2ndr+OeA3X2jSQY5PIls5yp3SDAN90neAIdpevhn1FlwUWzE4ZNGVQl0E6mUIwEvgo8Pr967RBEGGh2b1Fd1oJmQnKM0/11Dx66SgT/8VEkwdOVjHULng17OthqCjLeHjw/EFGw5tAgGGSEf9to1eUkOysyD7i5ooeKdF3795dnPIs9AdziPIAN2P2/PnzTZo0URRqpzuDmKVBgwbz58+nlZIyYtnt27dHepSKnuAAe+bMmUjYB/2LpMEslTgwwOdDRRFhZjgizs2aNVu0aJEqoXZ6LAbijgJJSKcfZQcZ7tWsWVNJqJ04CcB///13VZLNgRJOF1QBFocrOO2gSz2R6XQlMGQyya9fJSo4ItLVjNyOZgigem35DRvdGzVmhkeePhXU/3tGyZscAY4AR4AjYCwExKTtzK9aYznG5zUWAjzablDkxZ9IxQECgzrEJ+MIGBuBiMiIcYvHwQtUIh3X56PAv0weAb7pOtli0Pt0GNXhQcgDxtrgLoMnDpjIKLVsrt2zlrZgkctCiLPXrVQXKeT0o/UH1ishkaB76lBesGEBYw1xc+E8gNEraaLIRK/WvZgONx7cYDS8+frdazCk0TiI/7ahn+pWDgoKAnG2pM1GjRrhBqHkI+VKe3v7/v3ZsgdkyKlTp4isXEBovlOnTqq//+Dx+Pnnn5cskePkYaYA8zmC8sh0ZvRZNu/duweqFriUZU+mA8rPgh0Fad2MXrKJCDuY3C8imUujL8SpR40ahUx8jUbrcRC2BvckQKuu+hyIpOPlVNIf7DGqROSJBZzcTJjAXtkhT7UXxAl3DNus9lNwC7pCwNLOrtJ/u10qVWYMvl6/7umUyYySNzkCHAGOAEfAKAigAgo9L+7wafZ3KW2EyzkaAR5tN+j2+fn5MTSdTIKYQb3hk3EEjIpAYlLi37v/bvB9AxQ2tLK02jBjg6uzgWh/jbpus56cb7oOt7/v5L5nbpxhDOKCyOKxixmllk2E9Tcc3EAbAT97EZ8i0IBluFuzbvSjNx/eHDh/gNboW/4Q/QG57cwsP3T5wc7WjlFm2RzQaUD35t3p72a1msXExWQ50Kw6iO/kGTLariSx/euvv9Z4I5SMVTIjMx2YYRSdBDA96Sby8U+ePElriAy+ciQ4oyAq0aglPH/+HAF3VOBUaxT8SUyUKwKhaDiIWXASoIjyHqPA6lOxYsWyZcuCq12REegRp9bgVECJQe0fITIO9nl17WAhioaADQbnCoqeKtKD/R/HLYqeaqkXJ9yJk/K0nIIP1yEC1q6ulfbttytYiLEZPHXKq3XrGCVvcgQ4AhwBjoCBEchISYm5epWetE6dOrxAIw2IGcrWZrhmIy4Z/95Qx4n+4MSj7UbcDj61cRHYenTr91M/34GdNHASaqsa1x8+uwEQ4JuuK5AnLp248dBGxlrV0lU3z9ys8z/s9pze8z76PT0XnTYOee66ufRTnKK1b9ye1uhVRj3qzFxy9d7tbOwQbddgUpSw3jRzkwYDzWqI+O8WQ2bu3LkjRxlPI1+0aFG6qZasZKySGZVMgX+GX375JZABRw2Yyq9cuQIuccn+oOoePHjw7du3xTTrIA2/fv265CgnJydwxVSrVg0CGGMQ8qZrmZIhyM7+5Zdfli9fTjTKhf/++w+eKO9DnoJ9XbIYKToMGDAAGetIMSGdQQQPZnPJWmG4DQAu/t9++03ojAKqNC/5qlWrUHWW2CECkydepEgR8kh74f17uZ94uP2Av96R8I71imulkunAXA9KGUlWItTalaz1KowtVKgQYt/+/v4gUr906dK7d+8EPd4NpP8T+7oVfHx88NrTrEc8t123COvcmr2PT+X9B67Vr5ceK3cGDD4Z+0KFPBqzVDM6d4Ab5AhwBDgCHAFFCMQEBGQkJ9FPxafa9FMumwMCPNpu6F1GChgdbX8U9ghpg6hAaGg/+HwcAWMjcO3eNfBRVCpZaeawmc3rNDe2O3x+QyDAN10nKIPXZdrqaYwp3/y++//Y7+TgxOi1bzJU7NZW1l2bdSVm8U+4VJFSNKHN4YuHQTaS3zM/6aNX4dQ1lugDFarz5VGWS6tXf0zeOMOAZ2VlVapUKYOtWgk5OEKWGrvh4uKCC7+g6hZbUDKjuLOgASD79u0rXrw43QF0K+3atZO0hnD54sWLf/pJrkjviRMnVq9eTVsQZFAeIYd60KBB9LkaAsGwgMB6QkICMwTRasS+EZpn9JJNRaF2FMJFfxIFFsb+8ccfkkZGjx49Z84c5hH++gUHOjjogQzzCE2w2BNlr09fpLl9+3bJaPuCBQtIH/0JX3zxBYAtWbIk3nPMgoMBlDnt0aOHJNMO7gRgjT/++CPjD8h51qxZwyiFpre39969e6tXr04/xccEMPXjagKt1IcMMhk62p7w8EFKRIRt3rz6mIvb1AkCLuXLV9y+42arrzLT04hr5zlzAABAAElEQVTBzLRUVEytfuGic+nSRMkFjgBHgCPAETAkAuITazFjmyH94XNlBwQ4k4yhd4G5cJ2Wnnbv6T1DO8Hn4whkAwRQkzD6XPSNzTd4qD0b7IaBXOCbrj3QJ66cGDhjIGPHzdntwJ8HvPN6M3rtm8/DnzM8LU1qNvF096QtM7VS8Xvt3/3/0h30Kl+6fYmxjyIQjIY3dYgASubS1hBTRuYvrdGrLBmtFmYUIsIaz65oOJPmnKX9MmXKgHyGCbVjFC4UgzHG01Pu3w6xtnLlSiILwpQpUxgNmjgSgHHkwtOhdujRRJB3nRShBALxmtF/AxAEzRH0BxdN6KcvxMrHjh0reIVw84MHD8Qeurq6Ir9brBecREFayUcGiCxLzqtcOWLEiGPHjmFDhVA7OuOoA5VdcXBiZ2cnORaBdbF+8uTJkvVO8ZJcuHCBCbVjOI5Gzp07J36FxJa11IjT7t4fO6alTT5c3wjkadq09DL2tkpadBRC8Mlv3uh7dm6fI8AR4AhwBCQR+HBc7hcoLiyKf79LDuRKE0aAR9sNvbmgsGSmFEcKmA68yREwSQRKFS3l4uRikkvji1KEAN90RcioqA8KDuo0ulNqWird38baZufcnWX9ytJKXcnr9q/LyMygrX3T4hu6CZmJtkPDVFVl+uu2+TriNWNQ4JRnlLypEwQSEhNuP5ZjGhH/VaOTiRQZURRtB0U4OFUUjVJFryg1HuzkiDKrYgF9HB0dEVJXRFMOYhlFbOCgfAGFCJkFwVZ8kSYRQM+CqD1pMgJqtIKGhVGiiZAx2GzEeiUaJGQFBAQgSx3J3cBW6Ik6DaT4kKKKoAjgWlsrvDir6G0ByEqcMcojDw8PHBswpxqCJ2CVadu2raRXYpr1ly9fbtokzU+1bNmyYsWKSdrx9fXdsWOH5CMdKlHhlrEWceggo+HNbIhAgX79iv4ygXEsKTTkVts26aoVXWDG8iZHgCPAEeAIaINAWmxs5NmztIXatWsbMhmFnprL2QcBHm039F7UrFkTH1foWXm0nUaDyxwBjgBHgCMgiQDKgbYd0TY6jiW7WPnryi9rfik5REslWIPX7l1LG3GwcxBzsoPuHJTxdDeQpJ27IRErpPvoSn4X+ZnjmBjk0XYChc6Fa0HXcHeBNlurVi26qW9ZzJQizEgiwho7kDt3bkVjVY+2d+7cWVGoXTCORCdxQrHwCBQlxIFdu3YRmQh58uQRs5SQp4Ig2QHc31u3bmV6Kml26NABKe2K0vCFgZUrV0ZCuvgLVCpKLDNcNEp6Gv3R999/T44WxM707NlTrIRGHG3HqQmuF4g7V6hQoUmTJmI90eBkAh8ZSFMfAtLnQRZPW35/+HCmlLd0Hy5nBwT8pk7z7s6efMcEXAv6vl92cI/7wBHgCHAEzAqBD8ePg9SLXvJXX31FN7lsngjwaLuh9x23gHEplZ6VR9tpNLjMEeAIcAQ4AmIEQETQdWzXpy9YmoKJ/Sf2bttb3F8nmjPXzzAztmnQRvJKiji9nWF714k/YiNxCXHJqcmMnkfbGUB02LwYeJGxpiTVmumpkyYyjiXtIIMYh0OSj1RUwoKinqqH8vv1yzrUNXDgQMmJgoODiZ6OvBMl8qSyzN9v0KCBs7MzGUKEgwdVzVlGRsjMmTNBmULGSgqIRKOWqfhLyaHFvXv3Ro0aJWktGyrBnK7EK0W1CsLDw5lR4IphNEITzPuSelrZv39/uqkPGcQ4tNnU9xHRV6/SGi5nTwTw77Ts32ty16vPuBe+ZfOzmTMZJW9yBDgCHAGOgF4ReHfwAGOfR9sZQMyzqfCyp3nCYZhV4/MSPnKQuRDLQGoeQ4NLnnKBI8AR4AhwBDgCI+ePPHH1BINDj696TPlBgtyZ6aZxUxwx/6Ylm0wnGO/WrNvohaMzc8nCnduPbf9zzJ+SoXmN/REPRJlxsRIJ+GIl1+gEASY/AOzVyHHWiWUVjeRVUMIxOTn57du3yvPKlU8BZnLJDkiSyDL0LAxEUB7BbkkjtBJ8L999950435lE28H6IsnTEhsbu3DhQtqUpAwQxGVF7969K9lZrET4FUVBxXrNNGD+wVrwtX//fkT8tTwR0cwHzUb5+PgoGejl5SX5VMx0BI4gyZ5M5o1kH3xekNTrUIlwAIru0gYjDh7IbdgLK/TsXFYdAUs7u0r/7b5at07Co4f0qCe/TnAqW9ZLAdkR3ZPLHAGOAEeAI6A9Avjb5v2hQ7QdVL5hijXST7lsPgjwaLsR9hp/Pa9evZqe+FLgpbaNpCkg6W5c5ghwBDgCHAEzRGDlzpV/bf2LWXjdinX/nvQ3o9RhMzo2eueJnbRBdxf3lnVb0hoiF8xXsEGVBmdunCGa+KT4LUe29O+o39xMd1d3K0ur9Ix0Mi+E0NehVUpXoTVc1hUCl29fpk1VrVoVZaBojb5lRdF2zItwucbRdsS+FeW2K5mRWWyBAgUYjWQTWeGI1YqToEm0HfQskgPPfPqSfJSlEquLjo7GyUGWPbXJp3727NnVq1dB+I5ioZBDQkJQTDXLGbNnB29vbyWOAUkcNeGMh+kjPk5QVGVXUVVe2qDyiD/dU2MZ50O4MEFzJUUcPFh86jSNDfKBhkTAxsOj8r79V2rWSIuKpObNvNuzR40LF53LlaOUXDRfBPBzKfn168SnTz9+hzyzcnF19PNzKFYM39ZSd6HMFym+co6ARgjE3rqV/PoVPZQnttNomLPMo+1G2H3xteuLty/yaLsRdoJPyRHgCHAEsj0CZ6+fHTp7KONmoXyFds3fZWujx0Dn1qNbE5IS6Hk7fdlJyYwgk6Gj7RiI1Hh9R9txm97D1eNdlBx1e8irENptLusKgSdhTxioDZB7yzivJP6IaHuNGjWY/io2X716lZoqR7hJBiqZkfQRhPz58zMaRU3E5cXRdlB+o1goamohSV/RQG30CH9XqlQpSwsMkXeW/dHh8ePHCxYs2LlzZw6iZVe+LlxTQDBdeR/JaLt4SGQkHQaVPVflvQItD94HvZaQxSpAH79nzx7iWezNmwjM2an8MpOBXDAKAo7Fi1fYuu3mVy0zqYoa6XGxN9u1rXn1mm2ePEbxKltNGv/gwaMxo4lLnq1aF1RA50X6SAqPxo6Jv39feISLBRW2bWcqsUmOMq4yNjDw2exZ7/buzUiU+3OOeGWbzxtFdwuPGMlfFYIJFzgC6iIQcYClkWFY2tQ1yPubDAKct90IW4krugwHKHM12wg+8Sk5AhwBjgBHIPshgMBxp9GdUuUL7zjaO+5dtNfLQ5rKQFeLENPIlCte7nrQdUXfRQsUZaa+fOdyUHAQo9R5U8zDxqPtOgdZMCj+W8Xw0XZFJUbh4aVLlzReuJKxSmZkplPELsJ0Q1My0or0QwTE8VRRNrTYjloa1H5Qpb+KGfqCKZxwdOzYESTmy5cvN5lQO5aWJT++KkgKfVDbVrIzrhpI6hmlkkqtTE+Nm6KgQCbS2zW2xgcaHoE8TZqUmL+AmTcp5NntLp0zFBwiMp1Nuxl55kzEgf3kO5elJtEPVA9+sWIFMZIUGprNQ+2RZ8/eaPXV5SqV3mzdoijUjn1PeRP+7PcZ54sWeTRubIp+DnpN++3iq+MIAIGIQ3K/NHFM/sUXX3BkOAJAgOe2G+E1wK/nWrVqHaLYnQKCAvApyNqab4cRtoNPyRHgCHAEsicCKAHadkTbiKgI2j2LXBb/Tv23Usmsc1TpUerKd5/cvXL3CjNqxLwRjCbL5prda+aNmpdlN206VChRIeiZXEw/5HWIxgaHzhrKnG1MGTTFO68yTgmN58pxA3EPj/HZ8NF2EF9YWVmlp8txBwlerVmzZurUqZI1Qhm3xc0//vhDrBQ0jRs3VvSI0YNXndEoaop51YWeAkG8DkO9tANipnj6qSC7uLi4urqK9ZKaDx8+NG/e/OFDOc5oyZ5Qorxts2bNQFjfsqU0G5WigTldX6RIkWvXrolXgasMWR7PICKvKDVebFBjjXhHEDhAuqvGBvlAwyNQeNiwuLt3Xq5eRU8deeb0wx+Hl166jFaaoRx9Ta7wr5tGV6ASHj1Kj40h6LlWr05kwwhvdu7EFgtzuVat5tm6tZJ5EToPnTtHSQfmUXp8HPo//+uvqkeO5q5bl3kq2VTLH0kLXMkRMA0EUt6/j74i94mpUaNGjo6OprE6vgotEeDhXS0B1HA4PqDS0Xbc1g98FFi1TFUNzfFhHAGOAEeAI2BaCCDRteevPe88+fzhiixu4oCJnZt0Jk09CWv3rtWJ5fUH1s8cNlPFIpOazdi4WmMQxNNjr9y5guqpSkhv6M60/ODZgyXbltAayAt+YnMGmQ7m00SNGXqxvr6+kjnadB+dy+DLrlKlimT4EqHJtWvXDhs2TN1JwTN+4cIFyVFgpVc9t10R87vYMiKtYiVSLhCZhd7T01P8FJpq1arVr19f8pEqSlVI7VUhdhfmAr1J27ZtFYXakVaC+mB169bFbc4SJUrgv8WKFYPyxYsXqrhqSn3wz0RyOWDnr1ixouQjonzy5AmR9ScULFgQngQGBpIp3h87hpxoSxsbouFC9keg1F9LQJkSdf4c7eqLFcudy5UvNHgwrTQ3OYY67rJ0cNSMzj76qnzIvnoNA8MYPGN6XOAtYdIS8xcqmT1kzhxxqN3aLbdbrVr2hQvbFyyUnhCf/OoVvkEblfrhPTGFFPjALp1rXguwV6EGier+EPtc4AiYJALvDx/OlZlBL42TttNomLnMo+3GeQHE6WC4oM2j7cbZDD4rR4AjwBHIfghMWzVt9+ndjF9gTp80cBKj1HkTBNbr96/Xidm3kW/3n9vf4YsOOrEmaaRRtUaM/s2HN4i/92rdi9Fn2bwQyIZcfTx9nBycshxoDh1w0+Lu07v0SsV/ydBP9SeD+EIy2o4Z//zzzyFDhliqSRSwaNEiRd4isV11Kg/VQ8mS0XaUzRTuOCqKtiNgDXp0Ra4aWD9v3jzJIwqE1FFn9ZdfflEUZTawn0afTjhBEbvx33//tVaanYoh587JRU7FRnSlQWiAjraD9Tvq3DkPfhFeV/gaxA5ORyru2HmlRvWksFB6wocjRzhXqOBerx6tNB85DTeJgmS331yrVrWwstJg+TEBcjdUXDVKkNdgXmFIemJi/F3Z7183xZn1L//++/H4sfREues3KDhwkFeHDlb29rQecnpCwsvVq0MXLiDvDIhlAjt3qn76DIjpmc50U3V/6FFc5giYJAIRBzlpu0lurG4WpQlzmW5mNm8rNWvWZD4NXgxkL2ibN0J89RwBjgBHwHwROHzh8JQVU5j1V/SvCA4ZBLMYvc6biI8zxTC1meLv3X9rMzzLsSV8S/gV9GO6LdqoMH7K9KSb52+ep5uQy/mVYzRm27x692p6hhx/i7Gi7T/88AM4MSU3ArnAq1bJcSlIdqOVSGzftm0braHlUaNG0U3lMqqbBgcHK++Dp8gHl+TsLl68uDAWAhhdxHbuUtEW8VMDa9avlz6QA5nPihUrFIXaFVHoGNh5Q06nKNqOt045GsnJyTjSMIyrIur2XO9E4QPDeMJn0QYBW0/PSnv2WjrKnRBnpqXe7tY1OTxcG8s5d2zsjRu5qN9cmtHIYPnRVIK8lbOLU6lShsQESeikCq6FlbVLlSqSs6MmatCggfSjImPGVjt1On/37uJQO7pZOToWHj68zr0gx5Ky5cRcvYITGtqIWFbRH/FAruEImBgCmenpEUeO0IsSLvPRGi6bMwI8t904u4/PUbhje/v2bTK9uPgYecQFjgBHgCPAETAfBFDk89sJ32bIX0v0cvdCZVTD5FmL66O2qNOibLGyqmzBq3evNh/ZTPc8fPHwq7evfLx8aKVu5eHdh/8490fa5s2HN89cP9OwakNaqVx+++Ht7lPsZYIOjfWYla/cn+z2VPxXirGi7WC77t27N8pySkKEWHx8fLyKUfLjx4936NABlzkkTVWqVAlU45KPJJVgf0Ksf+bMmZJPifLvv6XPn0i0HRnuIP3ct28fGSIIjx49QgTWTmnKITNET02cFsAZsXFwvk+YMEGsJ5pw8wv5lS9fHkekeDcICIKAUPvixYvHjx/P6EkTb7jq3ERklGYCqkmBWB9E/GQ4CqWWnDefNLmQUxBwqVCh/Lr1SE/OlUv2yqWEv0bAveqJk5bmVyGMYYBx1YgBJiMlJfbWLfIOfEyQV/MGFRmrmUDH+p3KlrVycJC083zpEvpowW/ajGK//CLZk1Yi5l5+46artWtlpqYI+pdr1vjPnmMtdegrdFDRH3oWLnMETBKB6MuX0yJlvzqxRvHptUkunC9KRQR4tF1FoHTfDR9T6Wh7yOuQ8IhwXopN90BzixwBjgBHIOcgkJSc1OnnTh9i5P50s7G22TlvZ+H8hQ2wDkTGD104RE+EuqwrJqxQcfbklGQMj4qLIhaQEP3v/n/H91UYVCI9NRb6tus7adkkelKYmrpy6uG/DqtOGT9m0RjGgpWlVccvO2rslYkNZKLt4FdBMNpYa/z5558R15aslYqw5k8//fTmzZtZs2YpvwiydevWXr16paR8ji+I1zJmzBixUrkGxPFI7lby1iGy/++//0oaQRIG0Tdt2lQcbU9LSwNVzujRo0k3SWHp0qXiiP+PP/4I0CT7a6CUZMKBnaoIQim9fHMY9KY6+kJoGAFiHRnToxkQBIG//vx59t4MpsTJBJYwcKBcLqrgCgLxeI316Ja8aVQeRsHbzZtlB6UJDx8kPH3q6MdeG5Ifx1vZEQFwhhSbNDl4ihzpHPjcH48ZXXKBMr7v7LgYrX1iGGA0y22Pu3MnMyWZ+GJgGhnMG0MVelW0BPzuC6f+CVtY2xQeOpT4rFxwrVy5QP/+LxCs//SFsDvO27y7dVM0ShV/FI3leo6AKSHw7sB+ZjmctJ0BxMybnEnGaC+AOCmM+ShrNM/4xBwBjgBHgCNgJAQGzxx848ENZvJ5I+fVq2wg0tV1B9YxhCGYWsVQO9y2s7UTF3Fdu2ctsyLdNp0dnYd9zdbGPHntZOsfW8cnxqsyFzhkcCTA9GzXqJ2XhxejNNsm8ycKKnYqiSnrGyU/Pz8wgyuZZc6cOd26dbt586Zkn7CwMAzv3r27klA7stq//vpryeFKlIjyDxgwQPIYAKMyMjIQWgXhjNgCyrF26dKF6Hv06CFJJjNlyhRU1yTdxEJQUNBvv/0GBnn6KyIiomfPnuLOGmsUhdTp5GixcSwfJxxivWaa+/fvazbQ8KO+++47yUkRHcNVDNzDOHnyJKrOog+uZZw6dapv377Dhw9X9BZJmtJeKQ4QhOtus7R3j1tQC4Fiv/2W96tWzJCwPxaZ4Z7Sue02nl4ORYowsKjSpFO50d9NowR5VSZS1Icu9Oparbpkt5Q3b9Lj48gj9wYNrF1dSTNLwaV8BboPc0pBP4Ksij/MEN7kCJgkAm+2b6fXhb/ctKlmT5vismkgwHPbjbaPktF2vZaSM9pS+cQcAY4AR4AjoAICK3euXLuXDUx3b94dTCkqjNZNF3Fk/NuW36pl+puW36zevZoe8vj547PXzzao2oBW6lae8P0EFJW98+QObfbo5aNfDPjiwJ8H8rrnpfWMjGT8735jw2G4TzBr+Cymp9k2H4Y8ZO5biP+GMTA4kyZNQlxSMmVY8GT7py/weNSoUaNAgQL58uWLjIwENQfi0WfPnhUze9D+o/O6desUxZTpnmL5n3/+AUnIpk2bmNMIZKYj5L1lyxbxEGjatWuXN6/sLXV3dx88ePDs2bOZzojG4hhgyZIlX0hVsNy7dy84drBMZhSit1gRo9Sm6e/v7+zsLKYdB7M80t7z588vNo7YMXwLCQkRP4JGyXYg7VpyCHL8wclTunRp4SmQcXKSo6uWHGUUJaLtKG8reTyAhS/89AWCIFTBBT+PgYPsBJCWLVvijaVZlcK3bFaFhoJY4EL2QQA/u8qt33ClWtXEZ3KVJO5938+5XDnnsirxwmWf5WjsScrbt0mhIWS4oqxw0kGRQKdyo4+KdjIzMhIeP05++TLp5cv0+HjHYsUcS5SwL1xYXRaa1MjIhCdPiG+KZk+SP4jFRpMhqgjwje6WGiW7oUjrIavoDzOKNHUFCzFICyjfmvj0KWBPCA62cnIqNGgQ/ZTI6TjeDA1NDAlJwq8kS0sUPLD18rL39bUvUID0UUtI/fABe5QUFoYzD7sCBRw+7bUkV77qZgFU3L178DPpxQub3LkdS5Z0KlECi1LdAu+pbwRwmJcY/JSepUWLFkieoDVcNnMEeLTdaC9AiRIl8uTJ8/79e+IBL5RKoOACR4AjwBEwNwSu3bs2fA4bVUeVzlUTVxkMCqR4Pwp7RE+HoHOXprKUW/qRIhls6QU8C7x895LugFqpeo22I6d+44yN1XtUT06VXfeGA1fvXa3Xt96q31bVr1Kf9keQU1JTxv05DiVVMymKW+ERkuX9C/uLh5inhklsBwhGj7YjCIuIdsWKFcXBZXqP7nz6ojVZyghUIdSuTXh6x44dFy9ebNiwYYMGDSpUqAAXEN/HF/LNJWcHUTsS0plHIBIBL404Ef7BgwdffvllmzZtwE+CqDeISpBQj/KwIKiRzOWH8SzJZ5ips2xaWloC+QsXLjA9ESlG0BZBf3hFP0LO+5AhQxSdNKCnOHBPhuMQIjQ0lDSJcOnSpTJlyiBIjZMJhNrLli0LDXmarQREsRUdkBA/wcgvDscLHP14RLrpT8BHEvAXHTx4kEwRf+9u3N276sbsyHAuGBcBhOcq7tx1tU7tjKRE4klGQnxgp441r15TK+uZDM9xgq5y0mk7tvm87QsVUg5FzM2brzdueLNlS/LrV0xPC1s7x+LFCw36oeCgQRYKjhIx5NGY0e/27hXGZnz8CZBJ7ICUnx5Y7cxZu0+HqbbyR6qxVHE4MlaJgLqvjv6ygDvI3OnOGvhDDxdk7WER7FyuXi09NvajbGFR81qAtbMzRJysPJs188Xy5RnJH+8J4cuzbTsm2o749bt9+0LmzY2+eJGGVOiP/7rWqJm/+zfeX3+N4DtRKhFg8P2RIy9WrYzYv5+UsRX6W7vlLtCvX6HBQxyKFhU0L1auDF3wuRgG9KhPq8hy4rNnL1aueL1pU/IL5iqbBUL5+JnsN3WaW7VqioZzvcEQCN+8iZkLlyYZDW+aOQI82m7MFwBViQ4cOEA8uH7/Oj7529rYEg0XOAIcAY4AR8AcEIiIjOg8ujMTKXZzdts1f5dhKqMKIEvWR/VwU48cGZG47i26z1s/j964HSd2LB672NXZlVbqVi7vX375hOX9pvRjCsw+DH3Y4PsG/oX8cXusiE+Rgl4F4xLjbty/Acaemw9uRsayicDwqmGVhjOHzdSteznamjgbwOjRduBZqFChEydOgAFDh7U3kZSEsLVaxVEld/bVq1dgwaaJsCW7CUoE1pGDz3Tw9PTEcARAQcDCPEITrO5iYndxN2gGDRpURCPyBElrRAmKdnG0HU8DAwOLFi2Kk4aSJUsiDo44O3h7sE1KSHswCmVXiWVGQMb39evXGSVpIhKtw90nZnUuNG7ceNGiRSNGjFDL8l9//QXuIEWHNGqZUqUzwgR0tB1DkN5efPoMVcbyPtkQAZeKFUsvX3Gvdy/at4THj+726V1p5y5aaaoyQ4eiGd96WlxcPMVb5VpdmshFwDAlIuLhqJHhGzcoghT87/FB9x4MH/py7ZrSS5a61awp2TPiwAHslOQjOpcW3DhCqB09HQoXts7tnhb1+U+amOvXkZ+OQxdJI2Klnbd33QcPxXpBo4E/tCldwQKbiETH3vj8G8GxREkh1P5i9eqHI0fgMIme1K1mLboJxo8nv/2qCFWhZ8zVK/hG1B4lhZ3/f3GKNkLLSI2/26tn1IXztJLIadFRiK2HLV5c9u81+b/9eEM06tJFMjuuOJCetJCRlhY6b17wtKn0IRnVITP55Qt8vz92rMjo0X6TJltmg6rplHvmJeKsJXzbNnrNbm5uYk42ugOXzRABzttuzE2vU6cOPX1SSpL4Ay3dgcscAY4AR4AjYHoIIJrWfXz3sPAwemmoTfrv1H8NmV4dGx+77ajcH47wR10aGWEJ337Fks8kJCVsOSLNoUGvWku5d9vem37fhHx8sR2w2cz5dw5o8duObPvNL9/gMADE7pKh9pK+JXHIwU++aQxPXD1BNxFO1Sb1mzalpVy5cmVkNCOwq6UdYbirq+uhQ4c0oGsXhuODFgjl1fUEfwqCFUdyFOhi5s6dK/lIRSU4TP744w8VO6vVbdiwYViv5BD8QAPJz/Lly1GsdcWKFYBUeagdRqIUsxZ06tRJcpYcp0Sh2nnz5ikixhEvZ+jQod9//71Yrz9N+/btUf2Yth+ugPiI7sPl7IyAT8+eBX8YzHj4bvd/IXPmMEqTbNKk7Vigm9JAuSIEYm/cyJWRTp4qIW1/d/DgxTKllYTaiREIsTdv4ObB8+XLaaUgp0ZHxz94INaLNUyw3oUqXZ4eG3Ov93dKSLrE1hRpNPZHMKgrWARr9D2D3J8CKc9mz74/sD8Takdnt1qyaPurf/+9/XU3EuxWtFJBn/ImPKBxI9zsUdLtza5dlytXUhRqJwNRb/Zurx6hixZBE3/vHtFLHvzgdCSgQf0nE8YrCLWT0SgCkx4ye9blqlUY+iCqBxf1jkDk6dMp4a/paTp06CDcSKOVXDZzBHi03ZgvAHJ/mOmPXDzCaHiTI8AR4AhwBEwbgemrpx+/epxZ47g+41Clk1Hqtbnt2Lb4JLnMIBdHl7YN22owaaWSlUoX/cynTIaLE+fJIx0K3Zp327twb97cMgpstYy3qNPi4j8X1U3nV2uKHNf56fOnwS+DabcbNWpEN40rI3EbSdadO3fW0g3UfQULvCQfuoqWUR0LkWWafj3LgZgUQ5gQJz0KJTQ3bNig2ec30LWvWbMGd01og7qSixcvrgG1Pa5E4IBE7AOYZMAGI9ZDg501mYA7LjFcvXq1SpUqkislSi8vLxQdWLx4MdEYRgAXPxiK6LnA+h195Qqt4XKOQ6DkgoVMki+W8OTXCVEiJqgct7QsHaaLeTr4FbfxUO+inmCfDu9Co4g2HeHXwA7tU99HUF5ZoFZtsUlTyv6zrvTylTj2cKtVO5clXYgi8/HYMWB1p4Z8FBGWtfX2tvXOL3zTT2088hA9BI+GjeinXu070M13+/aCOEj7gKzG/sAZHcIiLI2+rwA8Ech+8ss4etWfZUsrcriC4sCoWEBTx9h65Ss4eEiJeQvKb95abv1G/9lzPZo2s6ASNVLfvQ2ePk3C7CfVu/3773zdLS1GdiXL0tHJp2+/EvMXlt+0pfjvs/J/1xvvGxn+ZMIvya9fxwUFCRo7nwL2Pj7kqSCADf960ybRVy7TeucKFb2/7eE/c3a5DZuKjv/F48smVk4faXOEr/j7QY9/Gf//Fv+/oRHA3S9mSk4jwwDCm0DAmqNgRARq1qyJzCD6/ixKus0czm+vG3FP+NQcAY4AR8CgCKB86NSVU5kpm9RoMn3IdEap7+aa3WuYKTo07uBgL5fqyHRQ0kRS/K9Lf6U7XLl75d7Te2X99F6frUXdFg//e/jrkl9X7FzBsMrQ/jAyjhZwwoFvPUUnmelyUPPIJTYPoHnz5tnKf1BOIzqJmDti04hmqutbwYIFf//99x49emhWFpWeDkTqx48f//bbb+9RWWx0B1oeMGAAkp0Ro6eVYhnWUOln5MiRkswt4v7Q4G9LZFJPnjxZ+xVJ2heUbdu2BW5gnEcBWCXdyKP+/fuDGmX48OGS/PKgoGFufAoDkQwORh2kjNHUi8RmjhMQar927RpI/PHGgrYFLDEEPVytqFevXteuXbFYyMLSyFN6pfqrB4tgwTb5q/EIKDD5s7QnXM7+CFja2lbYvgNpsAggEm/BMX37m+61b97SLABN7GRnAXUy6di3xq8xHd7FeiWZZITwK83cnbdV6xLzFzj5+zMQRZ4/f7fHt0nPwwR9elzso1EjK2zdRndDynbDl68EDehKzvt9Jv6GpmbAdQdfX7ozLRcaMuTtrp2RZ88Q5bs9u8E64vPdd6Ajd6tTR7PfCBr7o1tYhEXRJygoGfpg2FBBb2Fj69O7t0+v7xz9/S3t7TPT04WCoh/5Xnr2ILcTrJxdQK+Ur0sXS2u5IFiRn3+ODQy81b5dUlioYDDy3DkCIy3gmOp21y70Xvv07uM/azZKrdLdMlJSnk6Z/PESSUY6ctXvDxmckZggdBAntuMKQmDHDoQhB91AkgOiIQ9ROXRUTL3ZulXcnduCqfBN/2PvOsCiPJpwLEhRmghWUMHea+wtscbeYo+9G2ssMfbee4m9xN41GnvvsaCg2EGliaCIIEjT/zUf/9zefnfH3XEHBywPTzK7Ozs7O98d3r07+86O/CNH2ag6w2adEbLBI4DnG7R/P2sWx+SoqcP2CFlEABHIYJAbRiKUekcACTsHDii480AdEHQ2yNFe6e+13sbFRBEBioC3n7dfkF9AcAB+339875zTuZBzIZBUOOdy1u+zF1kWgoiAiIDeEQBde7mO5biCoi65XO5sv5PDXs/sbP2ceezzuHhbPhv9xIoTjarriav6+Pu4NnflnBnRZcSiUYu4zqOXjjYfrpRQmc0yW/jV/0pgcao6Nu89uffnvj8Pnjv4NlSBMshtONo59mnd57dffhMp7fLgoKfViFaHLx6mIZxGoHQnAG7qMR0Bn2lRohNFSoFjgjFcs2NIGAebNtgzunXrZqVcEU7zRIyq/HcTqL2vry9GQZwCEhVQqaikFAd8jAz6sWPH6vrFDJsC9zeAWg1lMwH3A87u0aMH8pQ170LzFjTPZUd9fHxmzpyJPPfY2Fi2n2QLCwtguDgtkLjpUdsW5wc0SgKOB7A7anICQOdTp04BCD58+LBK2hlUQqIqqcigv3FDKUNQsoang2fEWdY7DjjS+PjxI2cNKDmbQ8ONypt4xYaEhMAOqJnkjwwhRfTkxP04pEGavNxa0nvw0oIn7BZQE7K2n38G49yQSLrDwoKWEXh//vydhg0Ic5RmOTZvUe6Q4m+7lqZSixoymj07dyRvc3boiP1SU3sB6edgypb0kbBc8+kzbi7qc14rXSo2JJj6c/7codRf2zg8l0aRxfyNqOT/gCn6K549n71uXVJgBXYXYGmv+yaIHZXLAJdvVCgP0nD5kHnuPNkbNHBo0NChfn0tq4DKjWjvjzHCAqbs83a28Z8i4BhS0QGsI78b1wXy9e1bYNzvYK6XO+w9a9aLiX9I/bgZUOHkKRv1t4tQQ/VeK8WLpMaTZyhpy9qMj4q6XqY0S52fp2evkus3sDqs7L9hg1e/PmwP5EIzZhX8XSknHRn6T0eNIDXnIb8Wmb8A52TUwwpx4eF3GzWkLHgkvFc8dZpVEHIyRIB7qWBFlIJHPkEyLC2WSF0REGh7Cj8vMFqigBXrxLYZ2+SMt6yCkLWJAJCj0UtGk2azWs36t+tPTe2FMUvGPPJ5JOmbZzHfO2+vyi9m2htMZk2ATbtP7gZd8svAlyqXtshiAdi9d6veA9sPxAZV6sg7h8wZ8iow4fC/f9v+zWo3k+uk4R58PW4/pn10TLS0x/nD5xcrWMyo+8WX7Taj2sT/nzgyX858q8ev1nvFGetmIMuYpo/+ZXTtirXRfBXwasjchCQRGtVP6NemX/M6SvipUY3r52SKz8ILqdnQZv9c/Yf1JHOmzJc3XK5aRkE3yY4KWY8I4O1z2f3yuX/P4awxMCQQv4g8TrWdsjuB7qZRtUYVildIXX/Y9QiC3lOA9znUcwiPVBx+VK5cWY/8cb0d0G8iwFnQwoA9PDAwEJB3UFAQME3Ao0ASpR/sAhn6ieaVq1td5QuG0HZpVnx8/IULF+CGv78/HLCzs8uTJw94b5ASnjt3bnWWE+2PjIzEvpAejjMP/AAeRbXY/PnzwzL49MHTotK3RM0mUQFANlK2vb29Ab6jQmzevHmRjy/9wDftycoTdQNRxTnKu3fv8F+EwszMDHg0nilCqh/fTqIrpqAC4qmyEgDy4pNOnaRuXyAg2rRpEzta4dQZB5Gyx0Ykdcos7Eg7APdFfh2L99JcExee/Dbq9WL+dD+JPufq1Ln0tu2ckXttWiOFnDpB/VFq0+YMmTJRj1xAvvndxg2p323KNNeJE6nJCuwukC9f/sjf7KhKGYC7Z7euYdeuqhz9rzNDtjJlHPEvUafOWYvp9v1Fe3+MERaQsVwvzd+PLL5mXT71JS6ulSr5DZH/78dt+kzX8ePVh+W7+MjIczbW3339IulUPHMue716rP6zP8a/nDObepxat8G9BA3PGscDN7+vDI5+mgKB+4uKuq9wkrjawT5U7vARzQecISdOuDdtQjZrPHth5cpnt9CoEIwRAc8unTkmGXzYq1GjhjHWEjZTdQSULtGk6p2kUucbNlT8Wytt4dT1UwJtT/rTvHjn4tHLR8mOftTDwGhARPDxU0LuUqUSlVLkSyztQifhxNUTvy3+7aH3Q82zUJv3wYsHIxaOWLJjydQBU7s17ZYoiwJQ5nUH1sXExUiWgdVqXiLtjeKiwP6zCdfHMmbIiKqMxt4jHsq9p/fohMM2m63eaPuD5w+mrJlCwD0KQlYrU03y/+r9q+y7JimbQgozN92oxrm1UktzwdYFHNQOz2cNmSWgdsM+Qbx96lSsg1/Dmk0n1q57XGehduxa/rnFBEOROXNmkMvjJwV9A8SM7HX8GNYHpOE3/e/HsGaTaA2IP36SaESb6Yiq438/2iibiA7S+aOiojhnsBHUsNX8qfKmGs50F1UpnJx9vZu4iMCh7cAUBNqudzxNZ2LBceNCL154f0YpDfbZuLF2NWvaVqpkOn4aypOPurOKJbq0TeXvOZ0P16+zULtjq9alNm/RDJXCgkODBvZ16uJxSNY+PX3CmaUmuwsNBVpJH4JlgQKVL1x8OX/+qyWLWfogRudrhMd9/PrMmG5drrzz4CF5evbU/LeI5mrpj5HCwtLISC65TpqiAWpHpdPPr19LXOfAxPP27EkbUSnE4brS/6F2KFgo/6MWHRT0auFCmmhbrXrp7Ts0QO3QxCuhwG+jPbt0olnos1F+u71avIigdsuCrrgVkfjrp1Ejq0KFI58/k8xGPX8u0HYmwkYX4z99envkCLsMsgpUUuGxOkJOnxEQaHsKP3ckIuHa77NnCX8u4Q2o21PYpzSx/L8PlZhbvy/FfzzSZpdPXz0lqB36lUtU1maWAXX2n9nv+dxTMgisX8sU8oC3AUDPUfBQJ0+A5PaY3APw35ZpW5DpqWHu/af3CWrPlDGTZmUNdlLv0J1Hd8j5YgWKWWe1pqbxBFxBILQ9LCIsLDzM1tpWj+XGLRtHUDumzxs2D7mBkp2bnoqEdz0ss1PkrwqjGmeXTi0yAvLHyj84b5tUbwI+E65TNEUEUjAC8s8kpkbanoLBEUuLCGgTAdQ7Vclsg7sOGs6ucAUHtPhy+zhuKVmSz+6Uq+ndA5oj8M/i2gRZeHvgABiE1dEakJoQTDwCgPBKbf3rRvlyMUFvyNWvsTGenTpWvXM38/9LBdBQqha+xMV9vKuUUGyQ7VDhTbL2etlSkoGtFp41O1GoVNK3r1uP0PbIp08VRhiJ24VKynhGXSECAsbhSv5Ro0KOHvXftPH9mTNfoj8rhhkp/J67V9/eAVu3lFizNmvRosyIClF7f4wUlrDbt1i3wA7kNnky28PJ2UqV+uGj4mYeNypvhrEnNBkzcWi7/7p1eL/QLLep0zKaJ34pPKvyn2urokXNbBVf32I/fAjYvJlsgg/HzM6OmuoEHI3YVKlCaHvkixcO6lRFvxEiAKj9S+Qn1nDHjh21PK9iZwk5PURAoO0p/5TxxZVF29+8e+Px1KNMkTIp71lq9uDWQ8W/x1YWVqXcSumxG4NA9nqsS1NmrJ+BjGapuXjUYurXIIABucsfXdhDAkkZjDFlCpcBS3s+p3ygUPAN8sVZwrPXz/ze+rHWkOfecFDDi+svaqhkyMYWPAzZrBIhh2Xtpw2ZRdv1O8jRIw4g2T/771ma+PrN69LWpamppXD+1vljV46R8o/f/9iibgtqci946tdVcMvnZmfNf1g0qnFdPUxx/Q/hHzqO6xgbF8t6kscxz9bpW8XHNTYmQk7xCHAlUkG9AoLsFPdKOCAikIoiUK5cOZVo+7Rp02rXrg0mHJV7Wb169YMHD+RDzZs3N16VVCyHpHtUamX5Z+M+hIK4wKmF4tOC3CvRkyoiYJ4zJzJnQfrMJvCChNqrX98yu3anii1o6eQnLy8qSokpWUuUtC6jzzfrkJMn40LfS4tmyJTZWrkcZXRg4FumUqJjy5aJAtbkP0sIHslk3ZEChE8PH7K7sP1et9SxjGZmTq1b4zf+8+cPV668O3P6/enT4ffwvfIruwrkD5cvXS9XtsLxE+ro4yV9Lf0xXliUctszZATezW0kKU1EBm8EsoAXDAumgxPGb91aGs1WuoyWN37+e9AZKObcQwz86y+Jhh6WM9tnz62qqAktygpm9vbUjPLxJlkIyRABjkMGK+JOWDKsK5ZIjREQaHvKPzUktrAfauEQvtwKtD0pDyYiMsLLO4GjDXYqFq+ILw96GGRhZUxPNlxVcjXqcxSwb3K7csnEM+v3nt4LqJ2D8ACy92nVp2vTrvY2in+Yyez1+9dBcA+WD+p5F/au8eDGXvu91KVs//tAcW8gmWNCTqaskCJoO3Lb2V1/Q9sL64a2I1Fu7NKxZAQcOAtHLqQm2JnB8k9N5OyDj56aOgk57HJw+kY1zq2VKpq9p/Z+GfiSdRXXREBJlMyVUVkHhCwiII8AqvjefXSX7UfeK92GYfuFLCIgIqAuAmCMQclc+ejVq1fr16+/efPmQsqF+FBld+TIkStXrpRPwXHskCGGKa8iN049AA64LyYAFwTaTvFJ1QIgwoLjx/vMnMHuImjvHr8ffszXrx/bmaplpSTl774rMHpMnl9+0WNH53MokoazlS6dydKSNQL69a/xcdRTcOw4khMVLBg+KBQ1/RITI78+EsZwSVm6upllz56oWZUKmSwsUBkVv9/NmRsTHPz28OG3+/e9O3OGrZr7NSb6Qfdfqt330JBbraU/RgrLl9jY8Pv3aYNOrVplLVyYmroKiMNnP7/Pvr7Rfn6R3i/enz0Lah3WiG316mwTWHy037cq6NJP/uEj/i8m8v9vVDMZMnz3NeGEw6aS0tf592fP0Hwc1QB8p6ZmIfL5c1JAbjvJQjB2BFDl+N3Jk+wqxYsXL1u2LNsjZBEBioBA2ykUKSbUq1cP312BRpEHQNtHdx9NTSHoGgGgAyxXxvcldcsFoOVYtN3ayhr4Iw0lg+D+xD3u/5/hUDixQjFN7C7wZ+vRrb2m9GI3bpPVZuW4lcDZNXhbrWy1K5uugLKm64Su4HCXNJHwjrT6ucPmqpx4y0txb0Dv2Kq0nFo6Wfgp2SJQ2FnpMyXQdl3DtefUHvbZ9WzRs2wRxYcDj2ce9AKAZZBca8lcpI0bRjWujQMmpbNqz6oD5w5wLk3qN0kQi3MxEc0Uj8CZm2e+MBym8EfQyKT4QxEOpLoI4DoI3jgnlb+fS7sA4A4+yWrVqqG8LYhlwN/i6enp4eGBMrAqt9mvX7+aNWuqHDJgJ/wBC+2rV6/IZvCRI7FhYSwBAg0JIdVFwG3ylNCLFz9cucx6/mT4MLvq1cG8wXamXvnjLUViEHbBJRRruS8AmpTYjik2stTy0EsXyZRtlao6rRIdEEBzM1pllUPtGA1jdqGTcbIsF7I4OoLoHL+oOPps7JiQf46RDtDkRwMHlNm5i3o4QUt/jBSWCA8PHAmQS86/DiU5USE+KkrK7v94+7aEsKuj1iFT9jWU/tKGXrpEQ5nt7HN17kxNzQKKoLJXSdjniHx51mzYjev41WxN5ejXaEVYVCqITgNG4M2uXSyhECyLxHYDhjftmcqY9raU6naULVs2roTxFfcrkVGRqW4jpuMwx1mhX/51TGwMm+qLBPlEy4caNgIs1l/StaSlhVI+BbfW1XtXe07uyULtKH15f/d9zVA7GWlbvy2HrS/ZvuRNiILYkTQ/Rnx88vIJNbXJuCfltCGgRGpoeKi0F4mfJ3n2VchFObc9UDe0Ha/n8SvGk6vZLLPNGKyU2cS/a/Q9o6IlWMGoxtmFTF9+7PMY5Ys5P+tVqjehzwSuUzRFBFI8AhyNDPzRQDOd4t4KB0QETDYCO3fu/F4G1ZG3169fX7Vq1YQJE5YtW3b+/Hl1UDtA8Pnz9bxzRmtpIyCDHiy0rCboLAK3bmV7hJx6I4Bk29I7dpplV2RtYy8AHz27dkGGderdF+s5m9ue2cYWZNnsqJYyawRTbJWzktEDAJdMWVdIJCmKNCXh0+PH1JMlB38lVBpiS5LKC7TSdP2EbCVKlP/7aAHlfPygPbtj3ycw58jNaumPkcISdkuR7IXzCRwOyT2U9yDR/k6D+hccst9t3PDVgvmhF85HvXiuEmrPbKvEgWlXowZr7cNVxbPGoZTK0xFWn2Q28TyDWRbrcuVoCEVcca2BmnoLZmpeP3obFBM1RMBv7RpulPvnkhsVzXQeAYG2m8QLgPv6Gh0bffGu4rTcJFxMVU6wODUc1w9t93zmiQdB+9bPCE3XQ9CesAXMOb9M/IXNQATUfmb1mQJ5Cmi/7q8df21cvTHpow7qkYtHqEkCSFRoIWDNpQvpRmZCdlKvwNLIlC9WPtlIFUCGDu4Xipuuue1/7vvT21/B6zeu57hcOXKRNQjs6w1Nw77gjWqc3YWJy7jDBK6nqOgo1k8ne6ftM7cn82Ee64CQRQTURYArkerq6urm5qZOWfSLCIgIqIuAvb39mTNnwNKuTiHRfnxTOH36NAonJKppEIVfZLQbcojBIAsJIykSAYu8eUtu3vLddxnY1SM8PZ7/oUjLYIdSlxwfGQmGcfLZplIl/SricAny8tz2KOb+h1XhIrSiNkLkU0Xqknm+fPIpcRERSD+nfjYnmjqTLhSaMdOhYSPWTriHB9skWXt/jBSWj3dukzP2NWuClZ6aKgXwZ3pPn363SeP3586qhNe/zcqQ0SJ/gRxNm5XZvRdHUGTHwtmFK5GKjHga1Z6dH1OiGMoX67JlWZietUnG9RAsC7rqMUtM0SMCH65f5xiHqlevjgtqepgSU9JJBDKnk32a+DZxw3T8eKXPNyevnWxSo4mJu22y7rHQHpAsnUBn2hQP2Rs01ZdW0SCwDmhOIR+1aBQLpCIR/ujSo1aWVhqMy4fwSXTqgKknrp2goUPnD/Vry3M4sl4lJ9ZMXqW4wKLtyUYjg12bZzFHkdtXga+kCOiEtoeFh01fN51C55LLZWTXkdSUBPZdg8z3Eq4lOIWkNI1qPCmOJfPcSasn3X2sxIKd4bsMqIya2zF3MnsilhMRSDQCD54/CAhWXHWHvqCRSTRoQkFEQF0EAJSfOHGiV69ee/bs+fLlizo1eb+Dg8OUKVMGDBiQOXPyfWsrUaIEzgYuMeQJn7wehl6+bF+rltxD0ZMaI+DYtGn+kSNfLVLU78EuXi1alOOnptnr1UuNOyKfw93dWTp1OUpOmpoFNrcdydRIBmf1gT6zxCZZi+iGtkd4epI1lWna4XfvEq+6vECrNDfi4cNnv48jO06tWuft1Yua2ggZMmbM1bHTu1MnSRmELSprpWrjD4wYLyxsiVT7uom8RMF89aBrF5YnB74hjDaVK9vVqmVV0NUif378Wrm6UinUF1OnUBDsZIRd4HmnUasiOlyVCGUom7iXYmxICNk0c8hRdOkyauok2FapopO+UNY7An5r/uTm4p9mrkc0RQTYCCTf5zZ2VSFzEQBdo6OjYzDzd5xLKOP0RVNDBN6+f/sy8CUp6J2iy3NflNKK/B3foJ69fub/1h+/n6I+ueZzLZK/CMBNXRNXQz+GPvd9rs0ubnjcWHtgLWki3/zQokPZbbNTj/ZCSbeSwP6+/r9UPbi25XNZtF1LrNlQMZE7Y9ge+AmWGN8gX/yGfwrP6ZAzr2PeSiUqcdnrd7zu0Lp6v7rIgk4CCqXqh7bP3Tw35IPiI92sIbM4YiIQBD1++ZicMSxvklGNk8+mL1y+e3nelnmcn8M6D2tUXSmriFMQTRGBlIqAnEZGoO0p9SzEumkjApaWlqCUmTNnztq1azds2BAUFKR5X6VLl27VqtWIESOQGq9Z0xijABFYtB1L+P25WqDtxgh1StksNHMWSmUqp2p+fdCju+ZSmSnlrfbrsig5ZtlW1uobHGf/W01Od3fqtKlY8Vu5S+YnVrm4gqVyrWNGUYX44caNiAcKtN2+popDLHYX8gKtktG4sLCQY0dpgUxWVrqi7ZjLYbXhniq+/UFNG3+gZqSw4L4CjhZop7ZVq5KsUvCZPYuF2sESU2Thopzt22fOlk2lPjpZAhw7ZdJ2jMaHh9NEtsItdaoUUIg1+NAhGuLIiNhYmefOnbtTJ9IUgglGACRLQXv2sI5lz569ffv2bI+QRQS4CAi0nQtIyjSRVtygQYMdO3bQ8o98Hvm+8UUqK/UIQcsIsHAwpuiNh7J2cjnkSvRZuD923/bPtl0nd3HJgPDB3MwcOOnA9gMHtBuQSfmzGrup0YtHE3kLSGwI9YZO29/aZsqo+JB3acMlYMHS3IV/KaWljO0xliP4ZpfQLGe1zIp7AD4BPpLa29C3uIXH3b5kDyE0Z9zDSNJjAiObj2yevXG25BISrg8uOijJGv57/Orx4fOHSwo57HJc3XxVgzKGXga83HR406Yjm4Czc5p22eya1mr6e6/fcRQhDaVUbjtWL+xS+Oy/ZyU3cJwTHx+v4eVEG/EL8luyYwk1q5Sq0rlJZ2pKwm2v20QQhJ4qpQ2ZJWFU49xGTLaJI4duE7uxQYarpdxKzRk6x2R9Fo6l8wicun6KjQDyalHUne1Jz3JYWJh8+7oeq8stiJ70EAEUIJ05cybS1cEM8/TpUxQjxc/r16+zZMmCNHb85MiRo0iRIk2aNHF2TslvAW3btuUygYL27y+6JBhVFtPDY0oPewSpRelt229WrsTybHwrlTloYBmGVSPVhYIt5gnnuYRiLbeD3HM2LLaVK3MTszg5gYeECmDGqac75yai+XLeXOrMaGFpp4pjKuzfm6SDjGySWSGDMpsKSxHOqmmWv8bFsQpf1JTc1MYf2DFSWL6dfHyJT/AzYybbSpVYnzkZie1+q1dTp3WFiuUOHOSYYWhUEmI/fABJCHXKc9sxPfZdQt6S9gwwOKHUcM0CVVJpxUxZs5IsBNOMQMCWLezfBDjZo0cPCwsL0/RWeGUiERBou4k8iG+Vx1i0HW4hvb13q96m4l/q8YNFyeG1lvnX3P7AhI4DD+rUDCuHhIaMWDgCUDvpcwKg84feD4fMHbLx8MZVv69SB2Ueu3Ls6eun3Fyp+cLvBfWDG4egdh9/n4PnFehzwTwFwcdNmnoIQJaveyg+bSAO1lkVJKFB74JYAhMNJxmGigm2AHyZwlKnYh1tNnXxzkWaArpzDVOiY6InrJywaNsiDgalKR8iPmw/vn3/2f2oIju001AEnEqkZrfJrvfBBtnXScCZDemjIi7OdRI9BIL+5D8ns0Thi0Yt4k5QoMMeoqCp37uGfOMEoxrn1jLZJt7+dC9BcjJL5iygawdBkMn6LBxLzxGI+hx16e4lNgKo0GhjY8P2pGdZhCI9P32D7B3X5n7678cg1oxhBOg/eG/mzlXAgl9jYwI2bSowZowxlhM2UyQC2UqWLDxn7pMRw9jVg3bvCmzaLHeXLmxnKpJZyhHzPHkt8uTRw3k2lRvT5UVKM1laWrm5RT5/JhlH1VMuSVzdotAMPnyYRnN16mRma0tNEcBdbgAAQABJREFUEtiSpOrS882Ub71EvVB8WyQ7iQrvL1xgdSzz52ebJGvjD5SNFBa2RCpetJqx6U8PHsRHKFLRC477XTPUDrf91qxBLWhps0iExxK0cUmwKlIk/J67JLOc+5wa24z//Nlv7VrqyWRtk7VYMWpCsGLuQ3x6ouDxZ3Xk8tf4+Ji3b6kfxxvcrQsaEoJhI8DRyODbdP/+/Q27hLCW9iKgqLmX9vaWunbEFUqF86BuT11bMBFvWYZouKQZKFfn891Hd4Fm0qgG8PGfK/8Ub1tcA9RORiCAsrla92p/7uU5vzAEZu3HPgoqD3YWJ7Ng/bKdy1g/B3cYbGGepCPW5WOX395+m35ZqB1usCcZ9tb2LPjLOmmomEg2b3oqkjuqlk7k5qA0hX0NaDgSACtxpS6VFvy1QB3UTpv6HPN52Pxh+87sYxPb9XtpkU09hMLOSmVYOPRWpUHsEZcDaOjnBj9XL1udmiSwEUOnhqDRFO0FoxrX3o0U1Nxzas9fx/7iHJj166wyRcpwnaIpImAiEQDUjr97rDPyTynsqJBFBEQE0l4E+vXrxx3P+61bi1uPaW+n6XlHzr/+mr1BQy4Cj4cMjnr9mutMFc2Yd++ivBWgs36J7dgpVyJVZZHSrKVKUUzCPe6TrFl4MW3qd/8n7YSm8+Ahcv3ooKDPvor4q9sF4NosuXLT9LiwDx/B9q7jT+jFC+wMleVetfRHsmOMsHy8fYucTPRUgy3TmtHSKkeTJjRXpfAlJsZ3+TIaAo0+6OypKQlWTCVM8C+BaIhTkDdfTJxA6fAYlVfrZdH2uA+hkUw9Vbk16vFdvfpSvjzS77/VtPpeTHOFoHcE3p87F/lMKSfyhx9+wC00vQ2KiekkAvyfknSybRPcJti6wM/IOgbK1JjYGLZHyNpE4JaX4t9jwMH6MZizRrCoOvDxwNkDrUa2YhmxwXvetGZTlBvdOm3r2glrB7UfVK1MNZYEBvwwY5aOAQ0Itxckv+fKkSt3jtzSLzvqYOtA/RDqVqxLo3tP7yXZLLNZt6bdqGkMgUXbgTVz38GkFQ0YExh8H/b+mW9C2giaVcsk/qkC9OssJq7u2Xl5e9XrV+/BiwdsoCqXqDyux7g/x/+5c9bOKf2ntK/fHocKpACqn6v3FKQ0Gs5gaIphBS6Vnr1noG6hccvG0VkCGI2Qoa9SkwXEteFNUmlEXadRjatb1HT68WYfMHMA50+9SvXkhWo5HdEUEUjBCPx96W9udUHazgVENEUE0nwEXF1duWM24JjvTp1K8xtPVxvEh/mSGzeZZXdgdx33Mexh919Ypgt21JRlNrEdfqrLCk90C2xuu1kOR8sCBeRTsjFoO7KYQdIt1+F6no4dg6sD1OnUuo1N+fLUJIFNJP8uY6asxYvTECdwJW09u3YBxTmno6EZeulSyLFjpID8a6fWralJgvb+YIoxwsI+Vvk9A/JTEuIjIqjH0tUVdPbUVCkAv44ODKAh2+o1SCYhK1MZ9fNLH38maZ10WOHF1KlcCWL5gY2lm1uGzGY0K5ChFKZOTkARWu8Z06kz34CBIrGdomFUgUtsx1qiPqpRA55mjAsmGRN6lI0bN/ZkCpR//PQRrKnNajczIRdN3hVUuWSxb1BU6+cyCyvDgsos5qOXjnYY1yEuXsF216xWM9B0gFybW/SK+5Uuf3QhbDQ8MnzEghF75inV2UDGccCphH/pQSNesFlBMnJn+538eVRc6/tWjjVYgdoD5XfK7kSzjCGwYUmGmGAL7Iq22WyLF1T7cZP2++TlE7x3qKnSzxe+L+oPqM++VFAXdMXYFXI0P+BtQM8pPaWqxS8DXy7ftZwss5cMqNOoAlhxMmbISOg5vaLULXr+1nnQE9Ho8C7DwctPTRKwR/aFpO58gvR1EoxqXCdPUkq5x6QexD4k+YBiAFunb1V5WJVSTop1RQTYCODM8sC5A2wPiKQrVqzI9ghZREBEID1EAIDCyZNKd20BOuRo1Cg97D397BFcK8X/XOPxczt2y6GXLr5auLDA6NFsp+nLLEoOb+UQpzZbAKb56ZGCUFRO2i4Zydmu/cvZsyVi7i+Rn56OGllmt9KXO26tZ7+Pe7VgPnXihKPYylXUZIXw+/epmdnGJmNmtYgN8NY3O3eQcuSTx4+HDS25bj31aBAQK/fmzVgq6ry9e2e2VjCI0lzt/cEUg4clNlQp7zvR3HYW7sdzjPv4ETGkvXDCu9Onn43+je2U08hgFIcQWcbkigl6I2nigoIt6PUqVGAnkvxywQLvaVOoKQnygx+w7uTp1ct/7RpJwXv6NJSh5o5PWCOgpvHs1DE2OIFGJqO5Rd4+fVgFIRspAtFv3rxlqt1ilVy5crVs2dJIywmzaSkCav92p6VNppa9oB7R/PmKf4PhNpgrBNqu0+NjwVlMBMvKzhM7dbIgKbMpzEiQt7dRJDhLCm/fv+01pRcLtXdo2GHbjG2oIydfrmb5mvd23avbt67HMw9pdO+ZvRduX6hbqa5cGT0sdwpY2lVC7VCDBXZ6g6oN2KYxZDblX57ZbYyY3HxwkzaCxHNtAEqWJbxA7gKO9o5kQRIAJOHwIzAkkPprla91dOlRm2wqPorlccpzYuWJjuM67jn97QM0y9ujEscnm8YQwPENonYikHkdqLhkKl8Od71xi4L68UIa32s8NVmBjRj6cT9Dj3cNEufb/NiGNSvJRjUuX87UetbsW3Pm3zOcV6vHr86XMx/XKZoiAqYTAfwLyP6FhGOtWrUSJUBN5wEJT0QEki0CzZs3z5s3r7+/Ircj+O+/P/v7W+TNm2w+iIWSIQI527bN3b1H4JbN7FovJk9ybN6cI5tmFUxQZilH8JEW9B16OPnx9m0qf4rp6pKprUuXzv/bby/nzpGWCNq3F+A1zi3k7w7kmz+fOOH1ksWMMxmgaZ4zJ9OjED+/fkUNcIwEHzvm2LQp9bCCfc2aSJB/e1BxQB6wcUPks2cFRo/J8dNP6r43AT0EUzn8YfnNs/9Yv9DMWaxxkrX3B1MMHpaPd+4Q906mrNlUouHkKoRsZcp8+zYj0fV8iffo8HO5Q4czmpuzOpDBBuMze7bPrJlsIVP0qyR5B1O82+QpjwYl3FWNDQn+t0b1YkuX5enZMyNTqxZsMCiB679BxWmHylK3rhMmBlLtTbj6c/vCc+fl6dFDTmWDEriPBvR/f+4s7SJ39+5ZcuSgphCMFwH/DRu+xsWy9nv37o3iK2yPkEUEVEZABTKoUk90JkMEvv/+e2dnZ19fX1rr8IXDsbGx4s1MAUlU4KC9XSd34TfRWZoV5LAy9PvP6B/8IZgmdv2p6+apmzNlykQ9nAC8fsGIBQ0HNaT+y+6X1aHt7C40JBpzaLveifzkkmYBBULZZHC5Y8aICUtCIk88V+kwO0XuJKYs3bGUBfEbVWt0cOFBSwtLldbQiY+qC0cuPHb52KfPn0gHOL6xbxLQWqyAsx8F2v5GE9oOrvDbXrdp7rSB01QeJ0CBjRiahy8exi9N1FIApb5qtP3Bv6wFwxpnLZug/Crg1eglfFJYlyZdOjbuaILeCpdEBCgCOOknWRLat2/P9YimiICIQHqIAD7Z9u3bd8qUKYrNfon3X7/ebfJkRY+Q0kQEAB2GXrwIlgzaDbKeH/bqWfnKVTn2RzqmJrC57Tgn0JDUrMFzJeIUjQnyrhMnBe3dS0zxIf8cu16qZK4uXbIVLwH6l8x2dlE+PuHud8Ezw1J4f5chY4l163HCoc6HTMoJ5g97dHdo2DBr8RIwEhsWVmrjJnZi0WXLw+/di/Lxps4Ply/du3wpa8lSOCyxyJPXPF8+cxyPffny+dUrcJp/vHP77YEDHHpoX6duucNHMllYkBFW0MkfTDRsWJRoZCpVSvTVmDlbtqwlSnzyeiht4d2pk1cKF3IeOAh4d5acOWPfv48OCAi9cP7t4cP/zxPPAD4Wwtw/XL2KpHUkknPRyNO796vFi4i8+2tM9KOB/XGTwLpsWfzGhYUBEA93d6dzGvu69bCK5IN53nwW+VTk2eBgJt+gQa8XL5LUYt+/8+rb+/WypTnb/4wMffAX4VwET+3d6VNvDx4ky1B2aNwEb1hplvivUSMAQi3/9evYJZB9gqImbI+QRQTURUCg7eoikwL9APWQ3r5kyRJa+0PEB+RFNqnRhHqEoDkCHG6oWVnLUTlie/3+9UMXDtH01vVab5m2JdG8P+Seg3L9wp0L0kQQnpAFTmB3IV+dlB/5KC45Wppbli1SloaMIbD3BpxzOoNlnl3FSDFhYXEtS6SyfsqjFxwaPGHVBPIcT+TIkiNZzLJQj0oBmci9WvViaWTkllVONHgneIrO/puQ16CBSQYlH8avUGSyl3Ir1ad1H3XOsKc76nQS7QcVj0odoxpXuaLpdPaZ1ge0Uaw/eOOsHLeS7RGyiICpRQDXYvaf3c96lT07bjbXY3uELCIgIpB+ItCnT5/p06fHx8fTlgE9uE6YIPiCKSBpQwCFSOmtf92qU5sF9cJu3khFfDKAkv+Pn357JuqKiyb6vMJuKWWKqMxKloyADASs9/fbtAZOKvWA8t5vtWp+GEkho4UlstrzdNNUasuueg02ER7G3+xKuKudu9svnP8gAqp45uztenXZDHTofHr4AL+cssqmXY2a5f8+ir2oHEWnTv5A37BhCWNKpGr5TEusWXu7bh0C0KP9/Z5PUHwt4rZZdPESZKNHPPCU+p8MH/p66ZLs9euX+DOB40XqB58PmIKQfh75/BlZAOaOgrpcTV2MOjZvwaLt9nXr0hROcJsyNfzuXbZWbYSnB345NbaZvX6DsvsPZMySyLdXdoqQ9Y5AyPHj3Dvrp59+cnFx0dugmJiuIiCqpJrW45anj7FlME3LV9PzJi4u7u7juwb3S04YsnTnUloFPNqzf52dKNQu6derrAAsnr56SkZYgdsF6FPYUVZmM83z586vksSG1U+izJ4BJE9MOBZ+bdD26Jjo+08VXIfyewlr96+N/BxJoZg1ZFaiULukzB1mpBTajtx2cl4D2r5672pvf0WSC+5VqLt4AWSNPZ8g47oKKtF2oxrX1cNk1scrTc4hs37Seltr22T2RCwnIqBTBK57XGcLOWAuuCnFHTudYiiURQTSUgTAJAM+GXZH0aj2cuQI2yPktBEBuxo1XIYP5/YCPplPT9RmCHHKKdvkc9Irf6+fP2yCvEWBgpr5OsC1Xf2hF5KRtVkLCGw1D0/NUDvs5Gjc2LZKVZUGrcuVl/cjCbrqvfvgcP+PQUU+rrbHPJ9z4dlzKxw/AaYUtUq6+wNTBgwLm9tu+71WJdnsqlcvNGOmhh1JQzj5KLZ8pcvQoRb587PKuCigMs7IYa9y5678wIOdmyGLueukycDlkZBO/fa165DMCcjEL//P8Tw9emrz7DJaWrkMGw5iHC7vnrMpmgaMgPzwTNRHNWB407wpkdtuWo+4WrVqHD0iyGQAvxobSDWtKOjrjZe3FwuklnQtWaYwiNt0/jl5/eT7j++laZkzZS5fVOljTWBwIJv317Juy6IFimq5BguVosapylkPvR+yu9CA6rJoe3ab7CqtGbBTA2m7kWLC4vsInYOdQ6LbAdQeExcjqWXKmImDgPFWAgxNRpDYXq1sNWpqFrgCrXIcX/N0Q40Wdi5MpsIiwj5GfJTzw4SFh81YP4PUmlRv0qh6I2pywmOfx2xR2aL5i1YoVoHT0aZZu0JtuZpRjcuXM50eUOr/tlip5hJ869OqT8NqCi4p0/FWeCIiwEZAfsYvzwNg9YUsIiAikOYjAHDhkHKNuJcL5qNsYJrfeDrcYKHpM0KOHiW6DEQggU/m8pVEGTxSPFxsEjSc0TIPmnMb3B3RfgpaV23qrGZxciqza/fbTp29Z0z/9PAhW3dUMo6Clo4tWuTu0hXULtxyKpvAvssfP/Fi4oQ3u3eDIpzVsS6v9LWUhsxsbYuvXAXAPWDTxsAdO9gcf9JhBZDR5x8+wqldOw0lWElfD38w1yBh+fY4/P3Ik0RLpJJmgTFj8ALAWdGHK5epk4RM1jaOzZq5TZtu5eqKTiSYf7h2LS404es/etQx/gMcL7V5Cw5X3p8/F3H/PurHShxBGTKbZStdGintubt2tXJzAxFN6IULtFx29bnt0AF0XnLDxnz9+vvMnfPu1KkvUYq0MLKQ2T67y5Ahzr8OzeKQ+NdhmiWEJEYg4uFD5LazRvLnz9+kiaCdYEMiZE0REGi7pugk/5hEJrNs2TJaGrAviCM0gGWkKQSOs2JMjzG/NONv22kTJYe6in/GShcqzTF6n755mi2OOq7nOG1sSjouuRTXjkATBLoPeWI1WyLVLZ9bdlvVMPqnqE9R0VG0tDo1UkiigBvEd7zukBHuDMBIMUkijUxJt5JWllbkMwTQ+LA5m+N7q71UyM6Sy3IcX65jpJ5CLoVYy0hvL1WoFNsDee7muXQSg+OiBSMXcApsk3vX/Nrx18EdBrMKSZGNajwpjhl7rkoOGbD/G3tdYV9EIIkRkNPI2NnZ/fjjj0k0K6aLCIgIpOoINGzY0NXV1dtbcWcu7Mb10EuX7GurOGhP1TsVzn/jANmwkeeTuXH91eLFBUaNMvH4FJk7D79JdNI8V64G8V/1MOLUsiV+v8bHo0hpxIMHwOlQmROE6eDmBnSrK4M80PNiy5YXWbQ42t8/9t27L1FRmWxszPPk0Qy2okJp0UWLC8+bH+XtLbG0f371EgQ7n1+/BlOQpaurZUFX/DdrkSK6Fr/Vzx+EMYlh0ftxYGlg3NkvXgr39Ix6/hxBiAl+a2ZrZ+boaJk/v13NmiwTC4jaa3g9ApP7Z9/X5rly29WqhUhqeA2gaC3VrcV5QIbMmc0cHNiatGDG//I54Xu6pVshq0JKX99UWsZBQrkDB+Ojoj5cvvzZ1zcmOBg1bC2cXSzd3ADfW7i4CPIulXEzaidq3lKFXmkhFDLRktLAqI4J46klAgJtN7kn1a5dOxZth3+oVybQdm2eE5sKDX39so+fv35Oie3fjJTiLyFevHORnAG3iVyBRuVCQHAAdWa1yCqH2jHK7kLDFj5HfyZTENh/4Nl+Q8ngiKcaoSDP4XLGjRQTPdB2zdFj68riHAVM+trHh2XJl+P42ttJoiYOYBD/L1+/SHbkaLtfkN+SHYraD/3a9CvhWkLDomzEoKbT61mDWWnIqMYTXT2lFNYdWIfzJ271dRPXyW8hcDqiKSKQ4hHAe9Y3SJHTB39atGiRRXCDpviDEQ6ICKRoBPAhc+TIkUOGDGG9QBqmQNvZgKQZ+RufzLBhLG84toY8a+RlA6VNM9s00kYAiQLIxm/Odu2SvgQSzwEN41cnU5j1DU83wsPSzx84b9iw6BQN4OaaoXPJGjLx8/Xtq5NlSRnnAdwsJC68nDuHOnV6JeC4CxVxaa4QUjACUa9fv9mZUC9BciNr1qyCRiYFn0hqXFrwtpvcU6tRo0Yu5b/aKMgJBgyTc9T0HGKhPdtsttoTvLBb4bJx5QTlV9yvkL6unBuPXz6muTnsc5DMCqwDGqBPO2u7DN9loImgOCfZGAJL7Y3AcrihMWISGxvr/tid9qINaTuUNUePRdsrlahExrURQIpCalVKVSE5mQXzLOYo2UqLgrGEZEmYtHoSXXrAu2DqgKmcAtdkI5YlcxaOnp5T1rVpVOO6OpM8+r5vfOUcMr1b9hYnpskTf7FKEiMgaGSSGEAxXUQgrUagV69ejo6O7O7enTgOFgW2R8hpJgLgvLYqpKAuxL4kPpmvXxKyPdLMTsVGRAQ0RAAv+Kejf6PfKB8fDco0FHLsGNVcRWfOdu1pSAipKAKvFi6gQruS26gZ7iCYfFLRIzQBVwXabgIPQdkFXE5p27Yt2wdSCDBgsD1ClkcgMioSjOfUDyxVv3RvFrKHNXl2+avAV7RKkfy6pXg8eamoMpTPSYGZksGIyAiwz1NTA9qOopcs5O0T4IODdJqohxD1OQqr0y9ngYVNkycmHs88Psck5O9bmltqgwKDxJyNsDx6ns89aV+6Pjv2pERumcwmg1DYRfH9hyuU6vnMc8vfW8iHCX0mqDvUkXS4orIIssr7FmRQJ8GoxnXyJDmV+07vy/LgY2m80wWHTHI+Avla+NsY8Dbg8t3Lm49snrx68sK/Fh46f8jjqQf+3MmV03nPvrP72AjY2Ng0aKDDHSB2rpBFBEQE0lIELC0thw0bxu3ov1v2XJ9opoUIIMG2xIaN32VQAgrCrl97vXRpWtie2IOIgHYRQK2CgK1bXy1aKP2CED/ReXEfPz6fNJHUbCpVBk0NNYWQWiIQExLiv2ED662Zmdkok2fTYh0WsilEQDDJmMJT4H0AmczKlSvZXpDJ1K9Sn+0RMhcB9yfuLJ26HBHm9NU1WVgZZC8cCwfQmejYaJqrK2LLor3Vy1YnOyTcfXQ3/ku81JQXaCU1SchhlwN1MiUZhVVRqjSPUx5OR8smziryNsoLKnlJH2cVt7bdYueyue0c1mykmLAPAsQ12hQKvnr/6tfvEo4crCysSrkpEZoD/GVh0CIuOpyUYC57DKP3q4sNqd4y0HbUcpCmc2j7uGXjiGQGnDNDOw3VvMq9J/di42JJh3uy1K+fYFTj+rlk7Fk7ju9AjWVuFXDI2Frbcp1aNl8FvBoyV+nmvpYT5WrgFGpeR6vaXPK5qbcHZZPnbJpz5OIRtvQ0u51cDrl6t+o9ossIbYowsxPTpIy/8+xxMvYIGhmwzqbJzYpNiQiICOgagUGDBs2ZMyciQnFO+WbPHrfpM6Qyg7paE/omHgH7mjVdhg59vVRBTgiHASM6tW1r6eJi4s4L90QEDBWBbKVKhV44L1l7s3NH/hEjMlkpVQVjF4oOCrrbpHHE/Xv/78wA8v3/y+L/qSkCr5cv48rVdu7c2dnZOTXtQfhqAhEQaLsJPASZC7Vr13Zycnr79i2NHDx3cOW4lUhnph4hcBFgwVAM6YcbcuwlFUtU5GL+7sM7dt1CzoXYpmb5hscNFm2vVb6WXJ+FmOUFWjl9YNAv/F5QJ2S90fadJ3cS1A6D3Zt1J7MQwBGPTHPq4bBmI8XkttdtWlFLGpltx7bRFJD8cM+OCodKOjqdlGw9uvVtaML7EWcw4G2nhZJfYF91LNp+7t9z/1z9h/yZM3ROoonqBnnX0IqcYFTj3Fqm0Az9GDpiwQjOk54tejau0Zjr1L6JA6Sjl49qr69BE4CyhtG0N3TpziXg7MevHde8tTfv3szcMHPpjqWDfh40qtsop+xOmvXT9ijO9bkN4uyf6xFNEQERgXQbAXt7e1DWLliwQBGBL/G4a1985SpFj5DSUATAJxN89GjUi+e0py+Rnx4PHlT+b8N8MiGzQhARMNkI5PmlO6Htnx553an/Y9mDh8xz5pQ7HOHlda9liyhvxXfzPD16oPapXFP0mHgE4iIifJUzX0GZMGbMGBN3W7hnghFQuiBmgv6lT5dAJtOmTRt270D6Lt29xPYImYsAi1NjiEOEOWV1TaDhxF4CncolKnOawGJQo5I634e9JzlRYe5mVLVO+AE1Su0Ktf/fUvz/pudNasgp42lIEjgLO04kfruNs0DN1XtXkwzy7k6NO1ETAvJDKQPa3My8TJEy7KiRYoI0f1ol0VBAEzQyB88fpCny4xaLLBY0CkF7oqEvX77M3zKf5lYozuP4NJQ8QmFnFUwy4MoYu2wsOYCznHb1E4fJ2Dq0mKvfu4YW5QSjGufWMoXm6MWj6UhG8iePY57FoxYnxTf2D0JS7GAuXrdJtJCKpo9dOrZO3zqJQu20o4ioiHlb5hVsVvDqvavUmQ4FDm23trZu1KhROoyD2LKIgIiAugiMGDGCK5scsGkT0jnV6Yv+VB0B5PCWBJ8MUyYK2wn551jQ3r2pel/CeREB7SOQq2NH+zp1ST/s5o3LzvnuNGzgM2eO/8aNQQcO4L/e06ffqlP7eulSLNRunjdf4dmKWqlkQQimHwH/tWvjQpVAHtz1LFGihOl7Ljw0tQiI3HZTeyIJ/iCh7M8//2SdQ+2yepXrsT1CZiPAUp3kdcyrX5Z3otm4lhaWIOh45vtMWhpc3lVKa3VkjRqbhy8cJocBZ6skl2DPDOR4MU2XBA5tX39w/aiuowq56JBuL9m5dv/anUd3yHiz2s04UgU2tnJqb2PEBJcMWBZ+bXLJN/+9maqDYi9y4BibcrB1eBeWcDvhue9zbczC1IFzB+iJq7RMoUsegX3E/m/94+PjkcW/++Ruug2A8rmLRi7Sxhn2Ba93YWF1CxnVuLpFU6ofmdQbD+MbqdLP8jHLVb7NlZQ0Ntg/CBoVExnEXy3UVU5EKa0Mz9s8D9A5txu7bHZVy1R1yeXinNP5U9SngOAA/IJ/jP4gQB9sM+1Gt7u9/XZep7zc9PTQxAGnt783u9NmzZpZWCgdUrKjaU8ODQ198d+Pt7e3v78/rhi6uLjg1rD033QVirT3cMWODBWBPHnydOvWbQPDZovima+XLS08c5ahlhB2TCoC9rVq5e3Tx3/9Otarx8OHZW/Y0MxWT5Y81pSQRQRMPAIZzc3LHTp8u17d8HvukquonPn+7Bn8avDcpmKlcoePZHFK1zcmNcTHlIe+xMS8Wsx/jx43bpwp+yx8M9kICLTdRB9N3bp1c+TIERISQv4hb3fFuBVIe6ceIVAEQGbCcqokilPTRE7gsC2VdkoVKkXYK5K+OQvqmlPXTiVKcegM6TBErhn0LoglBpHjxdyU0oVLVylVhTKIQVs/cfXEnbN3cmqam8GhwV3Gd2F1OBoZDLFhSZ6YBIYEUjY9HMifOz/roVx+5P1o/PLxbL9KP4vmL3rN45qk9ux1wpEJO0suh38Kn7pmKtuv0jKrYGwZyCkuWEj87HjoAA1zOuT8Y+UftG7Xpl0rlaxETXUCmE9w5ECjehcWJgusYFTj7EKmIMfExvSf2Z99g8Or5rWbt/lR6YqSrq7izAnc9zSrWIFi84cr7lhQvzYCajxoo5YGdDYc2sBe8sCOcCo5oN2A1vVaW5jzwDHqVaw/tH7RtkVEVg5imba/tb24/qJ5lnRHVo4Tfe4FkE5oZHx8fBYuXLhjxw6g7VwE2CZg91atWv388881atTQ/moUa0HIIgJpIwK4Tb9p0yZc+6Pt+K1aVXDsuMw2NtQjhLQUgcJz5wUfORLzVnGDIeZN4PPfxxVfpbgXm5b2K/YiIsBFAH/cKhw/4dGpI1HKcArKzQy5OnUqsW49Sg0r94tW6ohA4LZt0QH+rK916tSpWrUq2yNkEQEtIyCgWy0DldxqSFZt3bo1uypQgCvuV9geIVME2ORrdOqNh7LZuI52jgXyFKAlSGBrb67dv9YvyI+G1AljlozZdXIXjbb5oU35YuWpSQK7eqaMmYoXLE5D6oSxPRTkIdBBgvPFOxfVKcv7gRK2GdXmZeBLGipXpFyTGk2oKQlseFWeARg8JkHvFZ/p4QPStzmX2CYgs/Zj2n/6/Ik6gS0WzFuQmiSwXO24ChAXF0dDKgWw0zQa3OjBiwfsqN6vLtZIUmTggPly5iMLOKEBERAlpaI87KwhWqWY4bGyALHKJ0ur6CoY1biuzhhbf/bG2bjmwq6SzTIbKm2wPXrIKJbAElvVqVgH9070+0Vatx4OpLopOP7sP6M/6zb+Ql5YdwF3ieRQO9SsLK1QSdhrnxdOMmgWzi+HLxhOzfQj7DurRNqeNWvWJk34fwvSWDTu37+PmleFCxdGXXrNUDs27uvru3z58lq1apUvX/7cuXNpLBRiOyIC2kegSJEi3DeUuI9hfsr3cbW3JjRNPwJmdnZFlyzl/PRbs+bDtYT8FW5INEUE0l4EkKVe6ey5qnfv5enRM4OahAyL/AVcJ02u+cK79LbtAmpPpa+Br1++vJzPX5AVie2p9GmagtsCbTeFp6DaB3la2fbj21WrpvteNvkawdAPN4yIjHjk84hiqY4rvH2D9pkzJVwKAcI7cuFImqJSGLds3PytioxUkJms+l11OSk2U94mq03mzIlfPWlZtyXKgdK6AE/rD6iP2oBszhGNcgJI57v+0fXKPcURDkDqQ4sOmZmZsZph4WFPXj6hHpVhMXhMABnTihBYohu2H/Lb92/bjm7L0s6gU90L4IfKP9D0J6+eIA2WmnIBG284qOF1j+vskJO9k8ozGNLBkVitXrVyN8hdr2+9f678Q/2GFQq7FCaDns88p6+bTs3fuv3GYvHULxfY0x2MGvYUwajG5XtJwR68O4C2cw7MGDzDOZcz16lr0yB/1nRdNFXrr9y9Mv6L4mRu5uCZqBWcaBoyMPcds3agXgXtfeOhjbjUQs30IOANy950wZabNm1qmXbTssLCwgAXlitXbufOnZpPc+VPHxj9jz/+iCT3yMhI+Whq7zl27NheVT+pfV/Cf8NGQA49vFqy+Et0tGFXEdZMJwK5OnRwaMydv3716t/vS2ys6TgpPBERMHYErMuWRSWDHz6G13zuXfHchZKbtxZbsarsgUPf37xV2y8AOLvb5CmWBQoY2w1h33gReHvoUORTBe6BhcqWLdu4cWPjrSgsp+0ICLTddJ/vDz/8kD17dtY/5EcjjZftEbIUATb5GqTV4MTQIzKgvZbYOaS56sBH8LcA0CT7e8/sbTa0GeizqYcEPCxg8WxxVPi25o814P0gHVYgNgN0hoaHHrt8jB1VKYNZaM/cPaAkplFQi/y+/HfAxIHBgdTJCdEx0Qu2LnBr7gbnaQhHCDCVPw/P2QKkmzKg1VF7GzwmhZwLsdVoh80fBuybXCXh0PlDpdqVOnHtBPVIgsojAQyBYoWtfDti4YjF2xarPJkAhIoYEksP2Vf3qpAUHjx/0GBgAxxg4CbKhTsXWgxvcfDcQZprQIFF2yesmkDc0yjLOabHGC0X4sBcdUHT0hqnZlTj3Fop2ERxWiRTR8cqQQz4+6OSKkpXP9PPiYWukVGpj2ex88ROGjLLbKb9U8Blo75t+tLcmLgY4x2V0SomJcirDsjP+03K4aQ44+fnhxT1Q4cOJcUIEOl69eoFBwcnxYgJzh0wYAAOEuQ/JuiqcCkFI1CpUiWcObEOxAS9Cdiyhe0RchqLQPGVqzJaKqXCfPJ6+HK+Ip0oje1XbEdEQF0EMpqZWRYsmL1OHVSxcB440KllS9tKlcxz5040vUOdQdFvOhF4OXcO54z8dJlTEE0RAQ0RSDx5VsNkMWTUCCC1uVOnTrjgTKt8/PQR8Gj35t2pRwhSBFhYqljBYjbZ9OGOZI3ArAZcdVK/SXgQxBR/7Mqxku1KdmnSpYRrCdC/oBqhj7/P3cd31x5YG/JBwbwP+Hj9pPVt67dV99Sss1qzQ90ndW9YtSFswkhYRNimqZvYUZLdnN3+mvFX61GtgbNT59l/z7o2d61XqR5oYVzzuTpldwI1DVIXn756Cr5yAMEsQbw0a+HIhSrL8LInGRqovQ0bE5ClgKvdJ8BH8g1cLsXaFBv08yDw1DvaOz588RBg7k3PmwTp1q1YF2cVpK/u2eFj0PKxy6t1ryadH6Cq6shFI/ec3oMogdIdEDbeYnisOOdASVvp6AUHJNXLVr96/6rkiTrL0ui2f7ax1B9Is8XJB+4fGLzcAk4jpBXxX4LaISOZN6tlVhrSLHAv+HyNFew0midyoxZZLD5e/shdiTCqcc6BFGxuOrzp4l0l7ia80dZOWAsqsKR7xcYQ1DT4U5B0m2nYAupeRERF0AZB167TPwRlCpehuRDwd69Dow5sTxqWcTDMHlRgp3Z2diiRmia3HBUV1ahRIy8vr6Tv7t9//0W6040bN7i/fkm3LCyICJh+BABAnD17lvXTZ9bMPN27o6Ig2ynkNBMBZOy6TZn6bOxodkc+M6Yj7d3KzY3tFLKIgIiAiEBqjEDw339/vH2L9dzV1bV9+/Zsj5BFBHSKgEDbdQpXciv37t2bRduxPBLQBNrOPYZXAa/ehr6lTnUsIqSgTiDoVlJgk6C5KZYWlpumbALATUAn0PBVe1dxamzT0twSWe3dmnVjOzm5Rtkai7cvpk4Y33kyIVXzl6a/UL9cAJXz6dWnwV3OgvuAfY9fO45fuT7Xg2OA8b3Hg7+Y65eat7wU/+poiK3BYzKs8zCWPRnZ4pNWT1LpIbh0ts/c7txEQdyhwc8qpavA8pIdS8jUDc8b+KUmJ+AQAtn9CrS95PecAtsEGRHbhAy+GqTJF3ctzvUnsVnYWcEkQ6YQh1+aaXqdkCaE14GvOXJ8dlQnGWcwHNhkVOM6+WZU5Q/hH8ATxS0xvPNwlVUZOLVEm6gZwHLBVyxe0eBnNon6YBCFqM9ROMHCIR9KC2S1yDqg/QCVZnHFBDq4JITfT1GfcEaIKgsuuVy037VvkC9rmS0mwfark9miDtDBw1Wnadh+3NrBOSj2jvtMzjmdsWUcNNpa2xp2Fc3WwNiOg0ZWByf9aZVGZtiwYQaB2qVw3b17d8qUKTNnzmSjJ2QRgfQQgfr161esWPHOnTu02c++r31Xrsw/MhF+RdIXQqqLgMvw4YE7tkfcv0eef4n+/GT4sPJ/H6UeIYgIiAiICKTGCICx/dkf4znPR48ebZAMKs6saKafCAi03aSfNYpxgVf03j3Fx5pLdy/haznLI2HSG0gW5ziUXHP2sQaP2EzSgnkK5rDPoUG5VoVaXvu9fp37KzKjNahJQ8gxXzdxHZLQNWs2rtG4aumqKpHfRPG7upXq3t52e+CsgdrA66wbBXIX2DxtMwowsp2szIZFM9mIYWPya8dfd5/azdGms45BxjnBwPYDURT03pN7xAKU6LNb/NviGuVqDJo1KPhDMGeQbSJle/avs4d3Ge7SxIX6NUfgp5o/rdyjuIwizULGvcHR9kIuitx28g0HA9pDk3KSHLKjq4Dcf26KUY1za6Vgc+KqidxLCDjp1IFTDeISR2yFUyKDmIWRzUc2E9E88uUPLkqc7Oj41ePD5w+XHEB1h6ubE656kEuVulSSiM5xfeT29tvZrLJhCDUVsNCf+/6kCx8t67SUo+3uj91xKQQ8aQHBAWRQEszNzHGNA+/xAe0GJPphN2d2JYYu1JjlrGluolBqEZcipAMyd5KbD2uOW0FSEynz6yatoyENAk5iiEgKATm/9jyba48K1dv/2Q5GLy8fPska92kaV288qtuoH6v8qMG+AYfkFSxw0m9A+6Zjyt3dfd06tY/P2tq6S5cu4IfJmzevubl5UFDQmzdvkLq+a9euiAj+JJU2NXfu3O7du6NuJPUIQUQgnURg4sSJrVq1YjfrM3tW3j59Mtvoc8GUtSNk04xAxsyZS6xZ+2+1qt99/UIehvxzLPjoUcc0eh2KtikEEQERgbQdgcBt2z49fMDuEZ8Ge/TowfYIWURA1wgI3nZdI5bc+vIvvSjgltxOmPZ6LNUJPNWQ16xhH29C3rCpkdpA9qBn2T13N8qKIu0UyKzcODp/bvDzkcVHzq09lyjUjungADmx4gS4hh3tHDlriaLt0Afl+j8r/rn11602P7Thqoxy1qQmWFlQG/DpoacaoHZdw2LAmAA4PrXq1LSB00AWL/ff2sq6c+PON7beWDFuBTAsQJOko82za1e/3cP9D0H+g6K1NJEEYHyABT32eABqfxnwkl4YAP6y22YnNbkAtH1K/yngEmGHYI1tGkR2zevK8trDZqu6rXDior1x9hBF+1kqNauVqcb1G9U4t1ZKNVHTePXe1dzqK8et1J7Jh5vLNflDRI2XKri5mpugmXr6+qn0C14mzcrS6MU7F2mK/P0I4izc/5AUoC9B7esPrndt5opLJAS1Y6hqmarsciGhId0mdKvQucKibYvkUDs0QYiPAshD5g75vtv3YI5i58pll9wu9tb21A+XdMpPz5Uj15NDT+h32ZhlZArPlLaPA2/q1yC88H2BTdGs1vVas1D77pO7EZxeU3vJoXbYBM8VDk3rD6xfvmN5/P3RsIpBhp6/fs5tCvWgkLJqEOOmZmTNmjXqXGrSpIm/v//q1atBWV6jRg3QUqNOLD6AAZ0PDAycNWuWuokosrpF0FWri47oT9MRaNmyZdWqSn/VY9+/e7lgfpredHrfnG3lys6DB3NRQHq7qJHLxUQ0RQREBFJRBL7ExLyYPIlzGJcXLSxUIDycmmiKCGiIQAYUFtMwLIZSPAKhoaG5c+eOjlZU4cudI7fvcd9EE/1S3PN05QC+b+POAejFQSkOzvG8jnnzOuUFwwaLsGgfkLi4ONApgEkGxOI2WW1Q+tLBTgUorMEgEieBeAJDAVjz/uP7dx/eAbdCMVWAxbAGeBT5yOqKtWowq9OQoWICyAzIJmjZJeAJgUU+fs3yNRFnnfxRpxzwNgBpsJ7PPcEDg5ggPRmwdVIwU0QbriLJfdORb1T7fif84LO61UV/Ko1ArV61UA6Xdb557eZHlhxhe5IitxnV5uB5Rdb5639eO+dScCUlxXKRlkWe+T6TLGyYtKFXq16JWvuh3w/nb5+X1Cb3mzxlwBR2yp5TezqM6yD19GzRc+OUjXM3zR23nOfYgQLyu+lMCGVIUZqCJb9ibcplZHyv+n2VPDWe1WT9RH+LOi1wGpr0olUz189ELWJpIRRfjbwWiaoq7LpyuesfXbcf3y71gxzm8YHH4NqSmgfOHvh57M8o6iCfJe9BIZCrm67a2yhOEeQ6SewZv3z87E2zWSPLli379ddf2Z60IeMfVlSeDw8Pl2+nevXq58+fz5Ili3yIembPnj1+PH/FWBp1cXF5+fJl0l9ptFYKCs7OzqgiK3dAfFmQx0T0IAIXL16sW7cuG4qMVllrPn9hnlPpshGrIOTUHoHYDx+uFisaG6zg8MSO3KZMc504MbVvTfgvIiAikD4j8Grp0qcjE27xShEoWrTow4cPBeCWPl8PBty1QNsNGExjmercufPOnQn83dIafy/5G1TdxlpP2BUREBFIcgQaDGhw5t8zyMH/eOVjko0JA6YVgW3HtnWb2I31CRdZHu57CLZxtjMpcr5G+fyD/SULuRxyBZ4OTIo1mvs+7L1DPcXRHXxOtPgqGNXt69gTr/exZcdwh4MMQhi9ePSCvxZIPagQC9b1EQtHsAqSjDsfYZfDpHMsIM4df+8YGxdLagDTYRYXU8AEhXR4cEO5P3HHkSGLSuPd9OjAIw1nV8t3Lh86X6n+BO58IEs9iQcVRy4caTmyJbn67NAzlVROpODx1KN8p/LEbYWqEp2bdJZGz/17rsmQJjFxMVIzS+YsoKYBYwwOQXEhCQUPcPIHBi32QkCdCnVOrT6VxUwTEExL6yrgTNTlJxf2YgEYVAICAoBK62rK9PVfv36dP39+lX6uWLFisCxbU64JVBHYorwfPTAOnFrlUOrqFGh76npepuDtTz/9dPz4cdaTfIMGF1++gu0RchqLgP+mTV59lI7qM1pYVvd6ZKnmb2wa277YjoiAiEBaikBcePiVQm6xIUoEs/v27Wvbtm1a2qbYS4pEIJH8rBTxSSzKRaBXr14c2g6WVYG2c1ESTREB04kAWJ6lXGCw+piOV8ITg0QABOVjlo7hTI3+ZbQBoXbctyCoHQtpQ47E+aOuyfJugRMGqdPqNKkfZX4JakenvHQBaxNg+pA5Q6S5gJJ7tOiBst4oNILTCODmEtR+9NJR5MLHxcfREs1qNVs0apG8HskV9ytd/ujy+s1rSTM8MnzEghF75qktlTG4w+D9Z/dfvKvAQw9dOHT6xmn4ALwbF3r0yz4uXbg0uQoBNwM0o+1IhCeoHYRdnRp3oukjF44kqL1o/qIHFx6UF3VAuYh+M/odvXxUmoXt4PZA16ZdyYgBBTDys1A7LIOFOU1C7diar6+vutDVqlVL3RDb37BhQ3VoO44oUhBtx+qguwHRvPSTNWtW3ImUfvLly6c5Z5/doMHlT58+oZAs6O/xAxku5cmTB4EqVqyYwdd6//49ePlx7IEg2NvbY6EyZcqoO1+RVgcdv4eHh4+PD9L5HR0dXf/7QcS0r4DC7cJkHwTnp2Gb4Fk6ceIEe/vBf+3a/CNGWrka7PjZsA4La0mPQJ4ePfzXrQ27eYNMffkc9XTUyLL79lOPEEQERAREBFJFBF4tWshB7ZUrVxZQe6p4dqbvpEDbTf8Zfffjjz8WKFAA95TJV3wPD3oXZGwmEFpOCCICIgLaRyA6Jhrlc4EtgrF96gDD1MzUfnWhaewITF0zNTBEKdMc7EO/9/rdgOtypO3I+955Qul6kzZr4eXX5kf+sIctYFu5RGVt0GfWGZA4cVTvyHwHQ7rkD1hWQLoCNBlp7H3b9P295+/gUudcRenUXlN6sVB7h4Ydts3YppKbBYRR93bdq9u3LpU83Xtm74XbF4iOhjMOjAw1n0F3/iHiAw19+vxp1d5V+EX+eIMqDRpWa1i/Sn1UmCCFRIUCeQpks8wWEZVQJxOkYU1qNFE369r9a39f+ptGF49aTEHGucX9Z/dpCKWz5VA7RnM75t49Z3f1HtVJecfxHUZC2zce5svAyEvFkMOpXXj37p26LeDzFZBZdaPUjwKqJHMCON/RA7AV6RHckNRctGhRiRIlVA5RZ3BwcLduSpdmpCG8O/bu3WtpmUBGRPrAiHfs2LFt2zZPT0/q5AQbG5uOHTvCqypVqnBDUnPmzJmXL1+mIfhAMis0btyYbRYvXnzx4sVsDyvHxMRs3779wIEDZ86c+fz5MzskyYUKFUJB2q5du0KQj3I9I0aMePToEdeJA5I//vhD6rx27Rrojw4dOsSSLkpD33//fc+ePfv3709vQ6kfoVu6dOnatWs/fuQvn+F6B8I1adKkXLlycYuqaxrkQagzbvr95cqV69SpE16K5OrXuNgXkyaW3pbApkX9QkgzEcAbqtjyFTerfM+WS3178MC706cdGjRIM9sUGxEREBFI8xGIefv21cKF3DbnzJnD9YimiIB+ERBou35xS9ZZ+EyDbwuTJ0+mVQFVbD26dXT30dQjBBEBEQFTiACOwTqP73zu1jk4g4K3KF1rCl4JHwwVAS9vr2W7lnHWgKgSKzc3pF+TKzN7+OJh/OpqqmrpqnK0nbXM1SxVZ5+dIs+yf/zyMcHQYIaRyn7++ceffVr3UWmw/4z+wR8UcF7Xn7punrpZAysiKMsXjFjQcFBDsnbZ/bI6tB06QMbdd7mDNv3q/as0RRKQxL3l6Bb84vSiTOEyYHVHwnuxgonn2OKf4FKFSt3wTEjiA9rOWWaboEGnZsdGHauVrUbNF34vSMZZCHLtqckJVpZWXX7qcn9pAjT/yIeHGjl9/Zo4+aAMeskCEoFxuq+fNdOf5eSk9ojl8OHDLVq0SHQLgG5B4qlSDZnU6Md/kWOOdGm5DrDIGTNmyPvZHrhx8uRJtkeSwdTBQe1I3/7ll1+AZeO4S67P9gBNBqaMn5IlS86bNw+m2FHI9+/fV7kop8bphIWFcQrU3LNnz++//+7t7U09cuH58+dTp05FQMaMGYMqZJqz72/898MZwSkCemJjYydOnIh9sYnVrOa///0AiN+6dSu9AHB0ATwdie2sJsmA7FEsF5Vvhw8fDqZ+XBSgIblgwAchN56KeqZNm4ao4nGQz2927izw22jrcuWoRwhpLAI2FSvm7dvXf+0adl+Ph/5azcMzo5kZ2ylkEQERAREBk42A98wZ8Z+UPg/gIuMPP/xgsg4Lx1JXBDKmLnfTrbc9evTgbrbKU9LSbXDExkUETCQCSOx1be4qQe392/afO2yuiTgm3DBUBIbOG8qyjcNsw6oNW//Q2lD2JTtsOrnelisWryify+a2A46XK8h7WKIYOdrOjkpzp/Sfog5qv37/OqhdaInW9VpvmbZFA9QuaTao2qBuxbo0CxniJKsUALhfXH8RfCxO9qrR1a/ffUXa+PT104u3LV6hU4WNhzaqg+rIfulCpUkGTxTJnHDi6gnisQF5zpxflVJjUPKa9FG2muB76mQF1LIGY7v0W7RAUXbIUDLO7LkXs/yThqHWMgU7EiCu0pONGzcOGDBAQ/K7NAuvVeSnq/yxs7OTdLp3765yCRCAquxnOw8eVBRGZvs5mwD0wSB/6tSpRKF21gjOCUAThHxzttOwMrhisESHDh00Q+20KMoGoPZshQoVnjxJ5E1NU1gBGfTIuJ87d26i718cFTRp0gTLYTpQ/p9//lkd1E72IyMjQZCiuVywyT4I2kWyCW5ubv369VNe7uuzPxRHj8pDopVGIlBoxszM9tnZzUQ+ffJa/a0XVlPIIgIiAiICKR6BqJcv/dYoHRkiwwafTFLcMeFAmomAQNtTx6N0cXGpX78+6ysyCnFjne0RsoiAiEDKRuDg+YORnyO/8WkMnon03kRhxJT1VqyuawQOXzh89t+z7Cw8axThZHuSLgM5kkPYepiVo+3eft4hH0LIlDZoO2iR7j9NyLDGxO9Lfk/TJYFzFdnck/srrmFxykt3LqWejBkyAhDnTpFplBPqVVYweGgAu2kW3nrjeo7zO+F3YMEBkMID+KYhTkAt1t7TeoOsRjOIz6Lt6nLb8eD+WJlAbYFVRnYdyV1tqVSiEl4w5AAI7l8GvKQmJ4BF58L6C9LviZUnuFGDNLkzezwL3KIziGXTNILPURp4S9asWQPCbnCbIMEcqLHeWwBBikpaJADKGvhesByS0JGrLl8XFOQtWyqK9IKyBlD748eP5ZqJ9iD1GFA4cs8T1dRDAdBz7dq1ET1d5+IYoEGDBuBb12ki3m5gPTp37ts1Mm1+QB+/ZMmSdevWIZVeG31JZ9OmTUePJlRQ4GaZ7IPg/Ey2Ji4ZcPcA3p04/l5NVeFk80osZNQIZHFwAODOLYFEUTAzcJ2iKSIgIiAiYIIReD5p4tfYGNYxnMcjCYDtEbKIQFIikDkpk8Xc5IwAvlcglYldEbVSNVxFZzWFLCIgIpAMEcidI/fkfpOR1Q7m5WRYTiyRnBEAUDVmyRhuxRFdRhg87/ixz2O2KilqaVYops/HvtoVanPespwwhZwLOdg5cAryJqB2quoJNnY5gs+i7QDQpw2cJjci9QQGB6KEKY22rNtS+9DBW5qoDuwmBRLMzMxw7QC/n6M/X7l3BeVS8XvvyT3ktpOOJFy6e6lsh7IAtdVx1LCFUlG1NSY2JotZFs7I3tN77z6+K3Xmcsglp/K3MLdAkv7pm6clnXtP71XsXBFXAXq36g3qGM6asZu4Z8AR1IBDRnNJSWO7lAz2AaZrAFvBMA62cfyAubtmzZoICK4SV6pUSadz05w5cyLhWiVEi/T20qUVlyS4/R47dgzJ2lwnmvjiB3+oHyTsT58+pSYrgI8FZT6BeCJJHwzyKq3FxcV17ty5cOHC5cuXZ+cmUQb7SvPmzYFo62cHBWwBuF+/fl37Cr1///23nKVd8+qAg1mqE83KNNq3b1+cB8gdM80HQW4nv4BXPhj2Obqk57+P+/7a9eR3RqyYbBHI16+f//p14e6K9358RPjzyZNKrP4z2XwQC4kIiAiICOgRgXBPzzdMxRFYQLbE9OnT9TAlpogIqItAhkQvYKqbKfqTOQL4XoF70O/fv6d1Ubct8HRgNqts1CMEEQERAREBEQFjRGDpjqXDFwxnLaPq5pODTwz+F3jL31t6TO5BC60Yu2Jwh8HUTIowYsGIJTuWSBZAmP7XjL8StbZy98ohc4dIauA6v79bkeeOTkBX1jWtQYoiKbT5oc3+BQo8nTMO3pLukxQkGze33pTz0nBTqHnF/Uqt3rWoGX0zWg5206hmITg0GHcU9p3Zd+bmGZQyZpWdczp77PGws06gBGGHQkJDHH90pB6vfV5cgVOAmCXblXz6OgEGXT9pPTB00ifB/61/pS6V3rx7Qz0QHGwdBrQbAP2CeQuy/UaV+0zts+HwBuiLkBcAAEAASURBVHaJXbt2IfGZ7Ul78ocPH6pVq6ZTYjj4wZGyjfqoderUQTVIbZD3/fv3t2vXTh49VBb18vKS90s9QNXBfC0fRQlQ+Cz1P3jwQCVeD4QdNT9RqdLKKuHYBp8YgfgD+rx3757cJh40HrfUD0JzVgfZ3ypZVgCksnYKFCgwdOhQ6gEkvX79emqyAnxDmhgOLSAgwd/d3R2k7awCyahl+uefKhA6bB/M7aSmUsDFBbgUGhqKowjtUXhg6EWKFAGYHh4ertKs1Ale+NGjleokGeNBaHAgtQzhfgbOezhGprL7Dzq1apVatiD81CMCH65fv1WzutLEjJmq3bufrWRJpU7REBEQERARMKUIuDdvFvLPMdYjkAqicAvbI2QRgSRGQDDJJDGAyTcdyU1Iy2LXQ226PaeMciOYXUXIIgIiAiIC6TwCoR9Dp63ls7bBF2RwqB1xZjPQ0dQekk70GelB2s46I6eR8XjmQVA7Vh/aSYG+yZ25eOcidYLERqd9ocApzc1qkVVvqB1GHO0dQSuPNHYA601rNiWzEHyDfAfMHMD2kJzDPgdurlBTnl+/+e/NBLWXK1KuZwvVlCx5nfIeXnw4n1M+MgXhXdi7mRtmujV3azSoEbLv2SEjyZ+iPu0+tZs1DtgRjNtsT5qUwa4ODNrBIfFbHbR9AIiYMmrUKODFmNi2bVtkVWvOU2nWrJk8FRoGHz16BGCXLLMC0ur/+ecftkeSixYtSlA7eo4cOSLXQc+kSZNw/ZGgdvTgEyNcvXDhQsWKKuo3IMueIHVUW13E/BABPbcQo/JNZKH2s2fPqoTacblk5cqVCOClS5cwBfliILEB4A5GF9ZVWghAvx7Z8bVq1cKBxKtXry5evIj6tEjq14YQCcg+EPOQkBAk1OMMBs8FVdHIE044fZp/VxrjQXCLpsYmjqZQV5bz/Ono3+I/f+Y6RTMtRcCuWrWcHToq7ehLPJ67Uo9oiAiICIgImFIEQk6c4KB2fDLBpylT8lH4khYiIND21PQU8W2KcxdkMlyPaIoIiAiICIgIGDYCM9bPeP9Rca8IxssXLf9Ls18Mu4pkjS2RmiVzlrJFyhpkFeShuz92J1PakLZDmXVGjo+zNDIAwauXUc5uo8X+E5CfTh26cuOgTgnNBfBNclKEEq4lji47Oq7HONYIMOj3YUoPmkaVqNt9n1E/BDDVTF0zlXoWjVqkgY8eYXy47yGS2UG8Q1MggN/m1I1TDQc1rNy18tmbZ9khg8u7T+7GaT1rFmzjLF0JO5TGZJRzRKVQkK7osa+wsDDMbdGiRdmyZXfs2CFV3ZTbQSSRZi7vR4+6WqngCVRJFg8onLUDxhW2SbI6jlFbW1sWFid9eA5gmppJFFB3VG4BSwPrHzRoEPdeQHPYsGFIqJdPQdHXP/74Q96voQcXDs6fP88eSOCcY+3atbiLoGEWkteQRF+yZEkUQ4MaXELl20OHDuESg8pZt27d4vpN80FwTqZIc/Dgwc7OzuzSUd4vXs4VFePZkKRBufCs2RmyKAivsMN3J0+8U6Y/TYPbFlsSERARSJ0R+BId/Xjor5zv+HCSO7cisYYbFU0RAf0ioPRlTz8TYlayRaBMmTLIrmKXu+ZxjQVQ2CEhiwiICIgIiAgkPQIvfF+s2LWCs7Nw5EIOReIU9GtyVUkBtSclj5v1AXnon2MSEgwtzS21AfE/Rnxka4fK0fbbXrdpCVT1RCorNeXCq8BX1FkkfxGStRFYN7jEcG2ma9CZOWRmo2qNWAUEim2SzKLtXKXWVXtW+b31kzRb1mnJ1nSl6axgk81m9fjVTw89HdZpmLWVNTsEGVFtMLDB4NmDkYHODRmquXLPSs6U/CyfU0hLTYCqx48fV0nJouU2Ue8U5xMgIbl69arKKd27K0iTWAWVXDFQAIjPqkky/sJ069aN7X/zRomDiIY2b95MMicgZbu9qh/t6VY4g1zz8n8/XCeaY8aMqV5d7fEb8u5xA0A+C1nkQUFB8n6VPbhqAJJ9ObcPeFdnz56tcgo6nZycVqzg/56j39LS8rffflM5C8nvoIpih0zwQbDupaCMoyY56e3LuXMivb1T0CuxtLEjYFmgQP7hw7lVnvw26mt8PNcpmiICIgIiAikegZfz5kW9UCK1y5EjBz63pLhjwoG0FwGBtqeyZ9qrVy/O40XbFnE9oikiICIgIiAiYKgIjF02liqFSjZb1GmRKKKq3+qo4RkbF0tz5QA3DekqsFnqKHYKQCpRC1fvX6WColYWVqXcSnFTbnkpUj7rVdKUTBoRGcFyzuiKtns+96Sl2drgD188bD6sOf1uPLSR1LQUAGh2aqyUhqwWbS+sqG/JMsngTGL2pgRozyyz2fwR87Vc2s3ZbcnoJf4n/VeOW8nFFmFftXdVkyFNOIxPS8ua1UDpQ9VcJU2QjSBZW/OsNDaK8qcgK9+wYQPK4ei9NW9vb9jZtGmT3ELlypWRLi3vB2OJnDUeTxnsNHJlJGhzacIglpGroWf37t1jx44Fa7l8NFeuXOBvkf9ozv6W21HXo/KcADg4csTUTZH6VSog6R570TyRRsEYkzdvXmqyAhj21R3+tWnTRg7QS3MRE3Wz2JpJUDbBB8FuP2VlXMhgbxvAmS/Rn58MT+T1kLI+i9WTHoGCv483y+HI2vn08IH/Rp3/UWYtCFlEQERARMDgEYh6+dJnDn8kj0N6dUx6BndAGExXERBoeyp73EinAjEi6zRuvge8VXDaskNCFhEQERAREBFISgTAf7L/rFLlz8yZMs8bNi8pNjXMZXnSoWZAtJ3NQ9eSRmbbsW3kKrhfOIgqMioSYDcpVC1TlWS58O7DO7azkHMhtqlZvuFxg0Xba5WvRfphEWFHLx+l35PXT9KQ9kKVUlVYZY+niee2s2j7wr8WhnwIkSwM6TCksEth1lqisnVW60E/D/Lc63lq1SnuxOKy++WRi0YmakFXBfkJPeg+dDWSBvRx0IL0hWfPnqEiFhLA1cGsmncaExODawEqWby1T28H4TgH5kqLyi2oozoBXo9KnihQ2adPn507d2qfHq55d9qMggNHrgawFTVR5f1sD/aSLVs2tkeSVfLXy9XQU79+fZX96ESGNSiDVI42btxYZT864U++fEo1FUgTD5pkCCb4IFj3UlYGPw/4+rl/L0KOHQ1WdaSUsq6K1Q0Ygcw2Nm5TpnIGX0yaGBcRwXWKpoiAiICIQApGAKe/Xz5HsQ5UqVIlXV3xZPcuZGNHIPHsNmN7IOzrFAFA7fg2hXpTNAuJkCt2r5j16yzqEYKIgIiAiICIQNIjgFqIIxfycOfA9gOLFlCdYZr0FdlCprAmL0yq9xJ3H92luZVLViZZnYCU7YPnD9KoHPd3f+Ie/yXhknimjJkqlahEynLBKbsTaMq/fP0iDanjRpdPRM/czQrOX3Dg1K5Qm9SQS04yhBd+L9imlnJcvBJHBJuDz1ooXrA4tilt2f+tPw4brCytgkODF29fLKk52DpM7DuRnaKT3KBqA/zuO7Ov5+SeRKoOCqPJ/SY72OlQ1VPzos9fPz966SirA2INnOKzPelKRlEssHjjB5zsx44dA26Omp8onql9EPBXAnwvt2/fLlxY6aAFZe1RMVLO7Q7q9okTlV4nKtPDra2tkYX9P/auAiCqbYtKdwpIt4DYhIUBKmIr9rProeizO77d3c/ubkxs7AIUA0GQ7u6Ov3F8lzN3ggEGmBk2f/68ffbZp9ZFGNbdd23aNjp27AgkJuucjDAQPIFsffiCJmymXbt2wHoDLwwC5bR5+NUEWt/f3591tszMzJ07//y7YO2lPI0aNaKKtVJOKF5K2dwN7s8lgDIM2+GwKFs/w1nhTQJGmKBdCC4nqpOu1q1bu7u70xR7AmbPUnd2lpCVrZMt4aK1gIC+m1vkvr3ZAT+otQoS4kFHyHztOsqDBiKACCACdYhA4t27ibdvkRuA3Au4Q8yo40L60UYE+IIAsu18gbFWJ4GaV7t37yb/3Dp07dDyycvhL/9a3QcuhgggAoiASCNw8cFFUiwFzqqqqArsZ80dmsxtV1FU4RetDyVSv4eU56E3NauYfTt5+2RufnnqByvvT5ZIhQkV5LilssrJypnpmwX9V1wUqp62bd6WFxgDQgM8vDyoSFB9UVFSoZpqSmqUDQYo7JNNHm0vby8y0kjHiGxSNhwBUvIDwwPBA0ovwZHBLSxabDi2ITMnkxED3xhqykz7YfjTM9PjU/5IUctIyRjpsp+fETyk+xANVQ0ntz+yPLDQ2y9v+3buy+it/vuu87uoex6M2SCxvZ7UR+WOHlT1HPn7C9hzqCAKnPvT31+5ueX/CjjNkJGRsW7dulOnTpEBwAU7Ozt7enqSTrBh8p8/f4LmO8MPy0F9TloMNEHZnJX5hXwLyMR3c3Njjad5IGcfvs6cOQN+kKNxcXEZOHBg7969+fv3JKdioZCtD1+0LfHYjI6OhjsfcDkqjOf+0DenhxVA5YbLzHD3hUsv1SVoF4LamOAYoN4O+kUJCQnUlvLCQsM2bWRNf6YC0BB2BMQkJBpv3fa5Xx/yIOE7dui7T5OthmYXORvaiAAigAhUGYHivLzAWTNpw6dMmQKCijQnNhEBfiGASjL8QrL25jEyMqJlPKVkpJy6w/RnXu3tBldCBBABREAUEQBxhhX/rqCdbPnfy/mYaEybPDUjFThcygnZ4vyixmKTYkk5eE6EMrX0j5AfS/cupZpgsOa2k2w7TYyFHEjZzcybUbbfTz/K5m6sPrya0o6HSJBqIePNDc11NHQoT1pWGpnCT/m5G14+XmQAF015slAqiMlExEb8e+VfxlgrYyt46IGch7I933hauloyXvajK36qwNHO0cLwDxULk/j88KGmqqYB32Anb50kJ5GVlYUUVNKDNvyjAxX7uXPn3rlzB5LcgQoHfXAon8UdmYsXL7JWzhw/fjzbUWSt1Pfv38fExLCGscrIMGL+/vtv8ulG1oGsHuDEjx49ClVJbWxsPDzK712xRlbWQ3KplR3LJT40NJRLL9XF/ccjZKtRkaTBKeedEcNpFDkDwxaoC8G6vTr3wL0QUDeibSN08+acX1W5J0qbB5sCi4Bm797q3Z3J7YFiQ8ia1aQHbUQAEUAE6gSBsM2bc0NDyKU1NTXXr19PetBGBPiLAPsPo/xdA2fjOwLwdyBtzl3ndkGGFM2JTUQAEUAEEIGqIXDs5jGS+4ZJTPVMZ4yYUbXZeBkF/DXJLLOmk/MyCdsYKrea0Us+GsUaDxopQxcOzc7Lprog29pEz4RqMgySbWfl4mnB0CQLgR6+djgqPoo1huZZuGshPF5AOQd1HdTaqjXVZBg0rfNRy0bB/mkxXJovfF7cfXmXClBWUHZ1cqWaNKM5USj1Z8RPuBNAyc5sm7ONU+FZUNGh5klMS4xLiqOanAzy1ghsiVNYZf3wGBx5WWE4aMiAkkxl56k/8ZDpPGDAgOPHj4eHhy9evJhTujQAArrerOrtMJZt/jWIyVAYspWRMTEx6dKlCxVDM+bMmfPo0aMqlDmFwrCQ4Q5f3H8C0Jbj0kxOZqrHwCWyUl01URy4UhvgMVhwLgSPG67lMCiX6uDgQC5aWpDPmldIBqAtAghYbN3WQIyJXog5fjwnuDyTQATOiEdABBABoUMgJyQEhK1o2960aZOamhrNiU1EgI8IMP065OO8OFWNIsCQ4ySXgL/8aWKsZC/aiAAigAggArwjkJuXu+bIGlr82mlrpaWkaU4+NkkZGZiWFwqbx9XlZZnkEbikSyekJAxeMJiUnSnbSdM2tIVoafi85LYPdR4KBWYZ8wDnyyqIT1ti8Z7FW09vpZygin5gyQGqSRm0jHLQqJm5hf6UKBVMMwDwvrP65hXkUf5JAydB2VKqSTPI3PbbL26fuv3nkTLnts59OjE9O08OtDa1Bs16ynPw6kHKZmtAmdbQmPLc3sqWXWU7JzhBTQhU4Gm9QBfSPKLajIqKAoVx1q+QEKYsJ07HB9p948aNnz59sra25hQDjDytCx4dGD58OM0JTWC9g//jnm7cuMEaAELw3BO3oUAo6Ny8ffsWVGWMjY1ZZ+DigfR2XrRouMxAdbFq3VBd1TFKSkqqM7w2xwrIhajNI/O+FnwPsymXev9eAl8fsOB9PxhZOwgotWihM3o0uVZpcVHwCqZiFWQv2ogAIoAI1AICZcVR88s/8MOKUNsGHl6shaVxifqMAOq2C+vVhz+S4Q8tcvdQq61fl36kB21EABFABBCBKiAApadjEpnkHVo0bgGi4VWYivchH75/IIN5qWVKxnOxQXCcLFI6a+usV8dfkQLojLE3n910W+sG+de0qVh3Anw9lYavKKfIixA8JIbPHzN/08k/eSVXHl/pO7PvoeWH9LT0aMtBcvryA8up6qPQK9ZA7NCyQ40aNqJFQrNj646Q83796XWq65jHMRCIXzhuYe+OHFWqIcEcEr1hCUp1HYZ3b9N9wz8bqHlYDZJtBzl1RgCUTt0xbwdrMOWBbbdv0f6132uGBzLiIV191shZUO6SiqGMr0Ffe8/oTTW1G2q7tHehmtUxLj+6HJ0YTc4AWt41Vz+TXEgQ7NWrV4OaCutOQCImMZH+Dc8axvAAXBcuXIAKkGzp4IiICNaBIAhz6NAhVj+kt0Oy/NevXynanYyBpGCyycmGxAv4gl6QaH/8+PHL319wX4FTPOWHbP02bdqAVinlqZoBj2CzHWhnZ9epUye2Xbw4uRcy5WWGWo6p8wtRy+flfTkQZZo+ffqePXvIIUB5NOzRQ4JDGVsyEm0hRQDU+eMuXiwtLKD2H3/pUuaixUotW1IeNBABRAARqDUEEm/fTrp7h1wOPoRjcVQSELRrCAFk22sI2BqfFqTbQcCdzKV65v3sc+DnVpatanxtXAARQAQQAdFFAMpabjpBf9gQeFju2abVx4OW267fU79qc8pKy2a8zCBVL2SkZUCrncqY/vbrm9Ugq2nDpkFOuqaa5vdf34Hof//1PUX3O9o6hseGU/GsWfakjAzoy/ModrzCbQWQ7L+i/uj23n11t+mQpqN6jYLs7yYmTVSVVEOjQ30DfA9fP5yUlkSdHe4THF1xdHD3wZSHZuxduBd+94VElycpv/B9AS/QrunXuR+w+fqN9PU09aA6KBwKXt7+3sDOk2otMCEc+dauW7IysrTJyaapvik8JZCTl0M6J7tOJiXpyS7K3jRzU9cpXakV5+2ct/3s9rF9xto0sQHdeTh4YmpiWEzYtSfXHr57SIXBPYats7eS15GasAoGefeCMbz+JLbDeTkRuKDMDuntpqamPELaokULc3NzKHPKGp+Z+adeLtkFmVNQEJU1HqTbgW1nKyPTsWNHMzMzcpIK7ca/vxgS/GFhYVDiFVLmgX/Pz8/nNPbevXs1x7YDnpUVl+e0T+Hy19WFEGSU1qxZc+nSpfj4P5WiYat5EeGhG9abr10nyNvGvVUHATljY/0pUyL37SUmKQ1etrT1nXLdNqILTUQAEUAEahCB4tzcgNmzaAtMnToVkidoTmwiAnxHANl2vkNaSxPCHblZs2bRBNx3nN1xeu3pWtoBLoMIIAKIgCgisO3MNig9TZ7MoaUDF6kQMrLKNpTcpKmrV3kqoL9ZKVpIpp69bTY1Z1xyHGsNWEavjZXNufXnDHoZUMGsSjIk287KxVMDaYacrNyJVSdc57kmp/+Re07PSj9whY0+DDVQTkYOstrH9B1DeVgNXS3dJ4eeOP5ddoeA7IWbCvAiPZzsjq063tlzB7bHKYDhh5sKTU2bfvT/SIVBlvoa9zVUk5MBCfj7Fu2bsr48lRienKDS/NmOAqr98P8Oj+7D9Dw+20henCBPT5MPgjRtyG3nZaxoxHBi2+F0Hz584J1th3gZGRm2mGhra7P1Q3r7smXLaF2+vr7A8rOVkeFUH5U2A6cmCMtM+v2VlZW1fft2EMBhy7m/fv3nYQtO8/DihxsPSkpKrLcZvn3j6d8dL0sIb0xtXghBRklFRWXr1q20xzXCtm3TGT1GwdJSkHeOe6sOAiZLl0UfP16SU14AJun+vdRXr9Q6dqzOtDgWEUAEEIHKIhC6cUNeWLlCIwyHkkXr1uEd38oCifFVQUC8KoNwjGAgAH9PKSsrk3uBgnKxibGkB21EABFABBAB3hEA4fKdZ3fS4jfO2Ejz8L35/tt7fs3ZoWUH1qmgvivombD6SQ9kkU8fNv3Z4WdQHhYywRldJromGmoaZBjYJNvOi2g7NbyTTSf/a/7DnIdRHi4GVED9evkrd6qdMdxY19jvop/7EHcgqblMyNpl0Mhg88zNnvs9FeQUWHtZPWShVOhdNmkZWQSVNZ7yuA12A3EbkJ2hPFwMBVkF0NiBrHkuMZXqgjvxtPh6ldgOZ+eitw4KM7xXDYXMcZB/oYHJaOrp0TWRGH4QYWf78AfU5vLz86NNJScnN2wY+38d8CwjZMSzfgGrTpuE0VRUVFy5cqWXlxfbXihwyppxzzaSixMqAzs6OrIGwMxsKX7WSGH0COCFEHAY4Z8APLFBbhLKpX6fOKG0uJh0oi1KCMg0amQ0u/wGP+NowUuXiNIZ8SyIACIg+Ahk+PqGbaI/r7x582a2RewF/zi4Q6FDANl2obtk5RsGqh0I9/I2lEErKgS5YdKDNiKACCACiADvCKw7ug5qeJLxvTr0Ao6Y9NSETZORqc4SbFl14PseHngIidgqiiqskyvJK43sOfLd6Xf7Fu9TVlQGrRUqhjV1HUTPoxKiqIC2zdtSNi8G0NOXNl+6ueOmbRNbEL1hHQJOoONv7bz19PBTMwNeJTVAhv7A0gN+l/xmj5ytpabFOi3NAwn7FzZcCLkdsnD8Qh6pdpiBlG6H+xDwxABtWi7NzbM2ly03bqGakhqnMMidB2Gc6AfRfw/6m1NMZf3BEcFQ05UcBUk9o0aNIj0ibwMpzCm9HXRXZsyYwSMC586d4xTZpUsXtl0GBgZdu3Zl7Tpy5Airc+DAgbQsCioGxNmBiGf9gv1TMawGSIrb2Niw+sHD9h4A20hwpqQwPe5DhTk7O1M2ZRQVFdGkuqku0jhw4ACAQ/vatm0bGSOAdt1eCAEEhJctwbWGezNkZPq7t+Hbt5MetEUMAaP5CyTV1MlDpb1+lXjvHulBGxFABBCBmkOgpKDg2/hxUKiZXKJDhw7VfIiQnA1tRIA7AmKlpaXcI7BXkBGANCt4kpdMy1JXVo+8HykvJy/I28a9IQKIACIggAiEx4RbDLQoKCov7QW50r4XfEWpHkZaZprfTz8QXQGhcLgEIGturGMMUieg7V77VwR+eQVFBIHeC2jHwwZAXR32A0o4wPhXZzNA9oGMO0OlHY4JRkRcBNxRAOF1U72yl4WRhZWJVRWWGLF4xKWHlxgDr2y5MqT7kCpMkpuXGxAWAGIyjBfUA4AUewNtA0NtQ9hYFSbkPmTG5hm02/CQ8rxq1Sruo0SvF8T3uFDAoMu3dOnShg0bcjo4VEb93//+B8IsbD82A5UfExPDib8Gjn70aJ5EgTw9PTkp/EBKNYiTsG5v9uzZO3fSH8chw0BMnG0t1pycHEilJyPBBu6bbZ3VV69eOTg40IKhmZqaCjWEWMVkFBQUfvz4AbOxDmF4/P39oZIqjcSXlZWFj7W0+yKgff/u3TvWeSIjI/X19Vn9DE/NjaqdC8HpXMLrnzdvHk3NX0xapp2Pr6K1tfAeCnfOHYGwLVuCliwiYxRbtGzn+6mmq+CQK6KNCCAC9RaBoKVLwjYzJbaD0qa3tzfU4Km3mODBaxkBZNtrGXD+Lzd06NCrV6+S8x5YcsB9qDvpQRsRQAQQAUSgQgSmrJsCJTrJsOE9hl/cdJH0oF1vEXj07lGPaT0Yxwep95fHXwo+FKkZqQY9DcjHNUB2PCIiAtLbBX/z/N0hMM7w91Vubi6naeXl5SdMmABZ/yDjThK+wBrfvn378uXLPj4+nMYCU79+/XpOvcBrg6o7KyVNiwctGrg0nCh7oPshIC4ujjYKLuiDBw84Zda/f/8e0ttpQ6BpYmICwvGsfiD0gU1m9QN5fezYsSZNmjC6srOzgU9n2FDuFR7KZh1iZWW1f/9+tnn9t27dGj9+PDD1tFHTpk2DITRnzfHmtIWgyctatXMhWPcm7B74p9eqVSuafpGyrZ39m7fizGnvwn5S3D+FABQnfN3YPD82hvKA0eLKtUaDBpEetBEBRAAR4DsC6e/ff+jo0KCESbIMck0g44Tva+GEiAAnBFBJhhMyQuOnFUqFfe86t4tt7pXQHAk3igggAohArSMAdUpP3DpBLispIbl22lrSg3a9RSC/IP+fTf8wjg9PPOycxy2bWHBQOnztMEm1w8YgyboeUu1wcHgQcMOGDVwuDXDiQPXCI8bAjAPzDvFgQBoUaL4vWrSIC9UOGdzAtnOZGWYDBRguAYwuuDScqHYIgK6pU6eyTgIK6QMGDAClDtg/2QsPjly/fp1TpjyQ3WQwZWto0Is0MLrevn0LOEDuuY6ODmjddO/enRoCOctsv6MCAgK6devWv39/4OJhJ5BNdvfu3d27d4OyDWyYlWoHpZEFCxZQ0wqsUTsXQmCPX+WNwYMUJ0+epH2HZ/h4syrqVnkJHChoCEjIyZks/x9tVyFr1+BfqTRMsIkIIAL8RaA4L+/bhPE0qh0+frBWrefvujgbIkBDAHPbaYAIZZM1Gcdjh0d/x/5CeRjcNCKACCACdYGA+wb3g1cPkitPGjDp6MqjpAfteovA2iNrV/y7gnH8sX3Gnlp7SvChKCgsMO1rGp0YTW4Vinw2a9aM9NQfG7KSe/Xq9fDhQz4eGThiyNSGabnP+fLly86dO3OPAXEVKnmcbWR8fDxkB7OmtzOC1dXV4dMg6LpA1jmowTx//hzEbdjOA5HwbaCrq8vaC3cFoBArq5/mgXx54N8p59OnT0HAHeClPFUw/vnnn71797IOZP2Iy4ipKyUZWL0WLgQrDqLhgRtXW7ZsIc8iJinV9sNHpZYtSSfaIoNASWHhayvLvLBQ8kQtr93QGjiQ9KCNCCACiAAfEQicPy9i5w5yQmlpaUibqLcfgEko0K5NBJBtr020a2oteMB5+PDh5Ow2VjY+5zk+8kxGol1PECgsLAQ1aiBfoJQuvDNe5XYRkx8UFaWlpKUk4f/S0pLS5TY0Kf/vLoiBr3qCIR5ThBGIjIs0729OKrZDYnvgjUBQ+hbhU+PReETgU8CnDuM75BXkQTyUmfW/6q+rxYap5HG2Wgs7cPnA9E3TyeV69OgBqiOkp77ZeXl58HkJ+HG+HFxCQuL8+fO85K1DLifop//69YvTuvb29h8+fODUS/khYRwqvgLbS3kqa0BmOhRWtbOzYzvw0qVLI0aMYNtFOmlsO3SBJDckuZMxlbKhZNnx48dpic+MGQSQbYeN1fSFqBR6QhQMj2JAdiHcWCL3DFreQLiL44dJEhQRsqOOHv0x5W/yQEqtWoNkP+lBu/4gAL8NSwsKoHxlaWEh9U4ZZV2FheXvBQUNSkvFpaXFpKXL3qWkyt/BIyXFxi+Oyg3157uJ/UlTX73yduzSoJQpAwCeblyyZAn7AehFBGoMAaYC8TW2Ck5cswgMHjwYsplIqU3fAF8PL48BjgNqdmGcve4QAFkDEORNyUgpe09PSc38/Z6RShlUV3pWOskh8n3LIKoAFLyqkqqashoU6S17V1FXU1KjjLLmf11gQDDf94ATIgLVRGDTiU20fyZj+oxBqr2aqIrG8ISUhIFzBzKodjjRrvm7hIJqh98RG47RhVNYpedE4xrxfgrQQrl27dqcOXNAeqWaudigM3PkyJG+ffvysjrcwx47diwXtVCgm3mZB8TQIZHcyckpISGBl3haDKS9379/nxPVDsFDhgyBj5QAEW1ghU341gKx+0mTJgGdWmEwLWDixImAJFuqnRYpOM2avhCCc1L+7gTKDJw6dQruoEAta2rmrC9+IevWmq9eQ3nQECUEdMeNC12/Li+ivCBE5udPCbduafXHh7CF/joXZWUVpaYW/n4xjLL3tDIP0UwDuyQvDyh1eNHEPfgPgbjEHxZeRkZKTU1STa3sXVUV3n8bv99/21SvhJISVu7l/4WooxmLc3K+T5xAo9rbtGmzcOHCOtoRLluvEcDcdhG5/AcPHnR3dycP08qile8FX/zlQWIiXDZko4MCAKTcRsZHRsRFMAx4T0xNBCY9N59jqTcBP6aCrAJw7lrqWgaNDAx1DOG97KVd9q6rqQtP5Qv4/nF7oodAdEK0WT+z/MJykkhCXAIS280MzETvsHiiChF47vM8MzvT0c4RblVef3Id9IX8Q/9kYvbv0t9jp0eFMwhCwN4Le2dunUnuBDjWjx8/kp76bMMDxTNmzCDlUHhHA1LaQfd827ZtqqqqvI/69u1b8+bN2cbDA86xsbEg8MK2l9X5/ft30HB/9eoVaxcXj6WlJXxWhNR4LjHQBZ89XF1dQWOdSxhrbjsjGL7B4E7G69evuYwlu1RUVGbNmgVVy7h8WBXM3HbGKWr0QpBAiZj9v//9b926deShxCQk27x9p2xrSzrRFhkEog4f/uE+hTyOko1tu4/epAdtQUOgtLg4Py4uLzIyPyoqr+wVWRAbW5iSUphWxp4z+PTS4vLbZoK2/0rsR1xCSlX1Dy//m4iX0daW0TeQ1deHl4yBgYyODj58Uwk86zQ0YOaMyP37yC1AmsWnT5/gHjnpRBsRqB0EkG2vHZxrfJWCggJ4SDkiIoJc6drWa4O6Ydl3EhKBsyG3Lj45voxMj4+k+HRGE/wlzM9ACdzu+b0hoDh1NHQYzDuDgjfU/k3HaxsAO8/lr3F+bwTnq18IzNg8Y98lpk9m4/qOO7nmZP1CAU/7HwJT1k05fP0wPLUDjlL4339fINHmdcRLSUHpP4fg/jcvP8+0n2lsUiy5ReBPe/fuTXrquQ2PswNhffbs2atXr6akpPCCBjxHCOnb8MVW9Jz7DJDMq6SkBFI2rGGDBg2qQjo5iJkcPXr09OnTiYmJrHNSHqhOOXTo0MmTJ3fq1Ilycjdgq6BuDyqFHh4eaWlprMGc2HZG5L1793bt2vXixQsuee7wkXXmzJlw00JRUZF1ftIjyGw7Y581dyFIHETJhjs6cPPvy5cv5KEUrJu28/YRl5EhnWiLBgKQ0fzaonFeJNNfqa08bmvy9myQaIAgmKcoo9RjY4FMz4+MLKPUo/8zwAOVP0qKBXPbtb0rMXHpRo1kDX7z70C+65Wx8NCUAS5eVxeJ+Nq+HJzXS3n2zKd7t7IP78QX5EZUR+mOmAlNRKDSCCDbXmnIBHYAPIfr5uZGbq+5eXO/S37IUZKY1K2dk5sTEBbwI/QH9QqODAbx9LrdlVCsLiMl09iwcROTJoyXtam1hZGFrIysUGweNynICMQkxJj1N6N0QmCrcNfnx/Uf8P0myNvGvdUcAi2Ht/wSxEQDwVrNzJo9Pvi4UcNGNbcuH2fedW7XnO1zyAnbtm377t070oM2hQBwf35+fr6+vpD9FBoaCvxyeno6MMWQeQ3Z6/BlamoKjyEDhsbGxtSoyhqpqalaWlqkgAY1A5Da/asqqgDJFnBloSwq1ERlfIFHh/hycHCAg1BrVcooLi6G+xDJycnwnpOTA2VaIEcMFGNgepAE4T4VxD979gwgBdEb+AI8DQwM4HYFYGhiYtK6dWsR+3RaoxeCO9TC2Pv582f4NwX/9MjNGy1YaLFpM+lBW2QQiDx4MGA600PYynb2bd9XXKxCZBCo24PA3WVIUc8OCIBXblhoWbr6b3odqHak1Kt1aRhE/H/ku5yRsYKVFbxkjYzEUEG+WshWejDoGr1t0TwvPIwcCR+B4N6/cEnVkftHW9gRQLZd2K9g+f7hM6uFhUVYWFi5q0GDy5svD3UeSnrQrjUEQE6dYtV/hPwALYKI2AgyU7LWdiKSC4mLiZvomVD8O8NQUaoipyCSEOGheEFg1pZZey7uISNBsf302tOkB+36gwBUkNZw0sjMyaSOrCin+L+//zdn1BxhqQidm5cLie1xyXHUEcDw9PR0cXEhPWjXMgIgVw2p3KyLAgUfHR2NKmqsyKBHtBFYu3btihUrmM4oLmH/8pVqu3ZMTmyIBAKQ3v7K3Cw/Ooo8TavbdzXxiSsSET7ZxXl5OUFBOb+59ezAMoY9OzCwJCebT9PjNBUjIC4jK29hwWDe5S3L+HcFCwsJBYWKR2JEVRHwnzol+shhcrS8vDzkUpibm5NOtBGB2kQA2fbaRLvG1zp+/Dg84Ewu09S06ZfLX/CGHolJDdmg8+vzw+dr0Fdg1YFbB549IbUqRcyquT0JMXFVBSU1BSV1BWU1BWV1RWVVeSVZKWlpSSl4SUlIMgxpSclyW0JKShL8ktISZTHwKisXX1xYUFRYWFxUUAQvygajrPnbX+Zk2LlQsjU7MzUnIyUrIzW77D09N6uklOkxrmqei8fhoPxO8e8tGrcA5Qd5OXkex2JYPUQACmAa9TaiJbb7X/OHJyfqIRp4ZAYC2bnZL3xfhMeEQ4WJZubNLAwthIVnZ+x/+5nt83fOJ68maHG8efOG9KBdywhAbnj37t0h0Zt13dmzZ+/cuZPVjx5EQLQRgOc8QJIIKiiQx5QzMW3r4ytV1acxyKnQFjQEIg8cCJgxndyVSrv2bV7j7yYSkqrYBYmJjKR1INYZDHsu5N7VqRipmLiEpKqilJqypJrS73dlCXlZcWlJMSlJcWkpMWkpcSmwpco9pF/6dwzDA2FiYiUFhaWFRdR7SUHRn2ZBYUlhUSnjnQhgeEpy8wtTMorSMgtT4ZVRlJoBsjlVwZdvY8RAfEbe0lKhSRMFi9/vVlagCM+36ev3RAk3bvgNoesn79mzByr01G9g8PR1jACy7XV8Afi7PHxyhSpYISEh5LQXNlwY0XME6UGbLwjkF+T7/fT7+P3jh28fPvp/DAwLrFGZdXExMR1VDYOGjfTUtEgyvYxS/02slzkVVZTlFATh6Wzg69NyMoF5Bxb+DwVfZv9Hx2dnRKckRKbEx6Ul1yglD5IgTc2a2lvb2zcte4G2knCxZnz5RsVJuCCwbN+yDcc3kAGjeo06u/4s6UEbERAiBECvzKSvCe1eL2hwOzs7C9EphH2rx44dg0qh2traCgoKUAE1MjLy+vXrkMDO9lygXs2peirbeHQiAiKDAJSZtbW1pen7a7kOann1msicEQ9CIVCSn1+W3h7D9JPQ7tlztc6dqRg0KkSgKCMj49OnDG/v7B/+DJK9KJWnuiMVzlxhgJSaipSGqpSakqSaspSqYtm7urKkCvDpfyj1P10QoCSISdzF2blAuwP5Dsw79V6YVkbEU01g5wuS0gqT2RQsqRCfKgRIKCkz8t8VrJpAmWh4SfFcL70Ky4nqkNzQ0He2NkXpTFcNasI/ffpUEFgRUYUdz8ULAsi284KSMMWcPHlywoQJ5I4h1ffblW+Y3k5iUjUbKpr6h/gDvV7GsH//AMK+NSG5rqGoYqihbaDeCIh1g4Z/DMOG2rpqGpISklXbucCOKiwqikqJB9o9MrnsFZEcV2b8bqZkZ/B927LSsq0sW5Ux79b2bZq1gfxl/B3Md5CFaEJ4HsWwl2FaVvmHM5An+n71u5UJlq0XosuIW2VCYOuprQt3LyRdHTt2fPnyJelBu6YRmDt3Lo/p6gMHDrxx40ZN7wfnRwQEFoHNmzcvXryYtj3LnbsNZ86kObEpAghE7N0bOJvpymr06t36zl0ROFrNHaE4O5tBr2f4eGf4+OQEBtKKQPJ3aaDUZQwayeprwUtGH4wym+GRkKsv5bIgjz4vKj4/KiEvMj4P3svs30ZkfGFSKn8Bp80Gz/co29kp29jCuxKQ7/igDw0gliaoVH3s6AD/OsgeKMD+9evX6tTaIWdDGxGoMgLItlcZOgEdCCWtrKysgoODyf2dW39uZK+RpAdtHhEIiQph0OuQve7j75OdxzfNOyVZeStdY2s9EzMtfSDTf3PrjYBkl5WuoPIYjzsX9rCc/LzI5LiIMhY+Dvj3oLjIHzGhgbHh2fl5/DqasoKynbUdkO9tmraBdwNtA37NjPMIBQKsghuDug66tg1T6oTi6uEm2SCQlZMFie1JaUlk35MnT7p27Up60K5pBHhk2+F2L9SKbNGiRU3vB+dHBAQWAfizpVu3bs+fPyd3KCYlDQLuKvb2pBNtEUCgODf3pZFhYTL5S0qsvd8XxWbNROB0/DoCoJT5+TNkrzPo9ewfP/guCyOlrlLGpP9m1WX0tH4bjWR+M+z1h1Kv2vUCIj4/+j8WPjI+P/oPCw/UfEEi3x8yEJM3Ny8j323LmHdlGxtJJaWqbVuERwXMmhm5by/tgCdOnGBbKYcWhk1EoKYRQLa9phGug/nPnDkzduxYcmFLI0tI2JSQkCCdaHNCADRhnn189vTjUy9vr8S0RE5hlfJrKas10TVpomvcBAp76poAya6nrlWpGTAYEACBGsh//xEd+iMm7Pd7mZGclc4XcHQ0dJzsnLq26drVvivUX+XLnDiJwCIAZaWBl4xOZHqi+d2pd22btxXYPePGEAHuCGw6sWnJ3iVkTJcuXby8vEgP2rWAAI9sOzyJCOV2amE/uAQiIMgIxMbGtmrVKiGBqdaRrLFJOxBwV1UV5J3j3qqAwK81a0JWryQHao8a3fz0GdJT32zQ2Mn08yuj13194D3r+/cGJXxTGBeXlpa3MFSwMoaXvCW8GylYGoOKen0DuRbOW5JfkP0zIicgLBtegYz38JJcvmWJNWggBrLvDPK9THamdWssuxp/7dqXYUNoF3fcuHEg9kBzYhMRqBMEkG2vE9hrdlHIE2natGlg2YNm5V+n15we03dMeRstZgTCYsKefnj6zLuMZI9JjGHurFxLrEEDIw2dMm5dz/j3exnJDorqlZsFo3lGICE9BdLeSf49KoXpbzaeZyoPNNIxAs4dXk72TnpaeuUdaIkKAic8TkxcPZE8jaOt47Mjz0gP2oiAECEAykhwAyk5PZncM1DtQLiTHrRrAQFe2PZhw4adO3dOUlLUBOJqAV5cQvQQePToUc+ePUGwkTya5oCBra6jzhIJiSjYhSkpL4wMS3LKnxUWk5B0CP4lZ2goCsfj+Qx5MTGpz5+nPvfK+Pgx69u30qJCnodyC5TSUGMQ60CplxHrVsayRjpi4uLcxmBfjSEAWWIgQZMdEE7x78DF58eRz3ZUY20xcSi4qmxvr9aps7qjo5xJvUsUywkJeQ9y7RlMWXfW1tYfP36Ul5evBrI4FBHgGwLItvMNSoGa6Pz586NGjSK3ZG5gHnA9ANPbSUxiEmKAXoc09icfnoTFhpFdlbKhfqmljlEbqMZpam1v2rSZvpm8DKYMVApCPgdn5mZ/jQz+GOL/4dd3eA+Oj6xOLVYLQwtGwrujnaOmmiaf94rT1QUC8PG36ZCmP0J/kIvf33u/p0NP0oM2IiBECKw/un75geXkhp2cnKBCFOlBu3YQ4M62Q+lUNze3rVu34key2rkcuIpQILBixYq1a9fStmqxfafR7Nk0JzaFHYHAuXMidu8iT2EwY6bVrt2kRyTtMobdywsYdnjPCQ6q5hnFxCXkTPXKMtZ/p6szSHYpNeVqTovDaxqBoszsMvI9ICwn8DcLD0ZwZGlRUTXXlTUwVHN0VOviWE+Yd3gi5INDh8xPviRu8Pnqw4cPQLiTTrQRgTpEANn2OgS/BpeG9JBmzZr9AKE34uvEqhPj+48nHPXRTEpN8vLxYqSxB4QFVBkCo4ba9mbWbUyBYW9qa2KlJCeItderfDoRG5iWnekd+od5B/I9OrWK6kBiDcSamTdjJLx3se2iqoQPOAvrd4qHl8fAuQPJ3bdo3MLvkh/pQRsRECIEMrIyjPsYp2YyFe+C4qhQIlWITiEyW4USqfv3709MTMzKymKk66qrq+vq6urp6fXp0we0/lSw7pnIXGw8CJ8QgAdzu3fvTlO+EpOUKhNwb9OGT4vgNAKBQF5k5CtzMzKbW1xeoVNYuHTDhgKxP75ugp8Mu5i4orUJlJxStrGCd8WWjSVksdYXX69WHU1WUliU9S04w/tHhk/ZK+trcDXJ9/rAvP+Y8U/Ugf20K3bq1CmanDItAJuIQC0jgGx7LQNee8tdunRpxIgR5HqmeqaBNwLr4WPLkMfq7e8N/NqdF3e+BH0pbVCVRGdNJVVG6jojh11TWY3EFm0hQiA2NelDCOS8l6W9f/zln5qTWYXNi4uJ2zax7delX/8u/VtatKzCDDikDhHoML7D2y9vyQ1gKWkSDbSFDoE1h9esPLiS3DbwViDOQHrQrhME8vPzYV0ZGeRE6gR+XFSYEIiLiwMB9/j4eHLTsoZG7Xw/Sanhp24SFaG3v40fF3vmNHkM0xWrzFYy/RYje4XLzouOZqjEVDuHXQwy1pXtmijbNIF3pVaWqLcuXN8JVdstFGLN/BL0m3z3z/AJyP72q7QaOv4iybzHX7nyZcQwGrwTJ048duwYzYlNRKBuEUC2vW7xr8HVIZ2qRYsW36HQCvF1dMXRSQMnEQ5RNvML8kEiBkj22y9uxybFVvaoIL/e0tDCydq2feMWwLCDFHtlZ8B4oUAgOC4SaPc3QX5P/b39o0OrsGcQeQfOfUCXAZ1tOktJSVVhBhxSmwi89H3ZeXJnckVjHeMgj6B6eCeSBAFt4UUgLTPNpI9JWlYaeYTXr1936NCB9KCNCCACiICAI/DkyZMePXrQBdz79W9100PAd47bqxQCUAj0bYvmDYj8J6mGGpDeLiG0asv8YtjlGxuV0+utLSUVUX66Ut9ZIhhcnJef5Qfku386ZL57/8j+EdqglKnEBe9n/sO8d+4CmjPypqa8DxSoyJzg4Hd2tsWZGeSuQNQBNGTk5ORIJ9qIQJ0jgGx7nV+CGtzAlStXoAwXuYCupu7Pmz8VRFr2JDkt+e6ru0CyP3z7MCs3izw+LzZUNO1qbQ8ku2MT24YoFcILZCIUE5+e/Mzf++l372c/vIPjoyp7MhVFld4OvQc4DujZoaeKEtbFrSx+tRTvOtf1ptdNcrG9C/f+M+If0oM2IiBECMzbMW/H2R3khl1cXDw9PUkP2ogAIoAICAUCq1atWr16NW2rFlu3G82dS3NiU6gR+NS/X9LdO+QRrPb/azB1KukRcLukqCjt1Ss4ReKdOzk/A6u2W1lDHZW2zZRtIXsdJGIsJZUVqzYPjqonCBTn5GV+DmTIzqS//5YTHFG1g8NjQxp9+2r26avu5CQuPI/flcm1d2if+fkTeWqQa/f29raysiKdaCMCgoAAsu2CcBVqag+goNKyZcuvX7+SCyyfvHztNHoZIjJASO3giOBbz295PPd4/fl1cSWftzLV1Ova1I5BsmuraggpArht/iIQmRwHtPtT/4/P/H0iU5iea65wISlJKUdbR0h4h5ehjmGF8RhQawiERoea9zcvIbJCNFQ1wu+Gy8th9lCtXQRciJ8IBEUEQcnfwqJCctJ37961bduW9KCNCCACiIBQIACJ7c7OzrQKzyDgbvf8hWq7dkJxBNwkLwikvnrl3aUTGalg1aTDd3/SI5h2YUpKkqdn4p3byZ6eRelMT5XxuGFg2NUcbdW72MK7nBE+PM0jbBjGBoH8uKRUL5+U5z6pXr45QeFsIipyQdWEhs7OQLtr9Okjo61dUXgd9/+Y5h516CBtE2fOnBk9ejTNiU1EQBAQQLZdEK5CDe7Bw8Nj4ECmYoByMnIB1wNEgwGE2wnvv76HNHbg2f1DK/f5TF9dy6mJHYNkN9QQ9F8tNfgtglPzgACozTBod8h8j89I4WFEeUgri1aQ7Q60u00Tm3IvWnWEAGsW8Iq/V6x2p6fR1dHucFluCMAP/NjE2F9Rv+AFd02UFZXN9M2gHompvqmifP3NBRswZwD8BiSB69ev361bTB6yF21EABFABAQcAZBuBwF3kHEn9ymjp9/2/QcZHaQmSVSE237fvl3Gh/fkGWzuP2jYowfpERw7OyAg8fbtxLt30l6/blDJvC44BTLsgnMpRXUn1WbexZTt7DT79oOcd+XWrQUQpegTJ/wnT6RtbPLkyUeOHKE5sYkICAgCyLYLyIWowW107dr12bNn5AIjXEZc2HiB9Aid7ePvc/be2YsPLsYlM30W534QBRlZl+btezRvByR7Y23MOOaOFvayR+B71C/Idvf88ubJ9495hQXsg9h5DbUN/+r51+jeo5uZN2PXj74aRyArJ0u/p356Vjq1krSkdPi9cO16dr/t+pPrJ26doEAQFxe/tvVaZWXrPwV8WvHvCmoSLoaYmJiWmhZw4mXkuL6plbGVkoISl3jWLr+ffptObAJOOScvh7UXPNoNtaEkyZxRcxqqNmQbIKrOJ++fdHfvTp4OSkfAA22WlpakE21EABFABIQLAfjLBUo90wTcle3sIcNdQlZWuM6Cu+WEQOyFC99GjyR7G/bsZXP3HumpW7uksDD1xYsyrZjbt3NDflV2M7JGuuqOtmqMHHZDTO2qLH4YX3UEypj3576pz31SvHxyflY6511GV++Pzky3bhKCIYYOT8P4dO9Wyvynd/Pmzd+/f49y7VX/RsGRNYwAsu01DLAATO/n52djY0P7wPrmxJv2LdsLwO4qtwXIZzx//zzw7AFhAbyP1FFt2K915wG2Xbpa28lKy/A+ECMRAS4IZOflPvz6zsP3+d1Pr5IIApfLEEYXZLuP6j0KmHc9Lb0KgzGAjwjsu7hvxpYZ5IRj+ow5vfY06RF5Oz0z3dLVMp5ZHOn71e/WptaVOvu209sW7FpQqSGMYGUF5UXjFwEzLidbcS2jFz4vgGe//+Y+LwspyilOGzZt3ph5WupavMQLe0xxcXHrv1p/DWYSi5s9e/bOnTuF/Wi4f0QAEUAE1qxZs3LlShoOjYYNb3HhIs2JTSFFALjsVybG+bExxP7FOvwIULCwIDx1YBYkJSXduwcke9KDB7RijBXuBhn2CiHCgFpGoDrMu7isnHq3bmUJ7336yOrV2d+tuaGh79u2KUxOIqFTVFQEuXbMLyExQVvQEEC2XdCuSI3sx83NjfaITZumbd6dfgcphzWyHr8nTUlPufzwMpDsb/zelBL167mv00zfrL9NGclub2otLCflfiLsFUwEoE7Am59fbvm+8PB5HhQfyeMmxcXEneydINV9UNdBoInB4ygMqzICoENi5Wr1M+InOYP3WW9ba1vSI/L2zC0z917cSzvmhQ0XRvQcQXNybw5fNPzyo8vcY7j06mvpb529lfuii3Yv2nJqC5dJ2HbJy8o/PPDQoZUD215Rch66emjqhqnkiRo2bBgUFKSmpkY60UYEEAFEQBgRgDyh3r17P3jwgLZ50xWrzFhYeFoMNoUFgZANG379bxm5W/1p05vs3Ud6as3ODgxMuHEDBNnT371rQBT4qXADkipKGj3bN3TpUKbDjjnsFeKFAXWHAIN5T370Punuq4LEyomjKrW20ezbV2ugq1KrVrV5gqKMjA8OHbL9v9MWvXDhwogRlfvjhTYDNhGBmkYA2faaRlgg5k9ISGjcuHFGRga5mzNrz4zuI9AFJfLy8+68vHP27tn7r+8XFPEk2SEpLtHRsuUAmy79bTubaumT50UbEagFBAJiwoBzB+b9XfDXktJSXlaEUgqg6g60u0t7F1CB4GUIxlQBgXuv7vWZ2Ycc6NDS4dWJV6RH5G2QZLEdactaR3rx+MUbZ26s1PFN+5qGxoRWaggtGG44vTj2ghMtvuXklkV7FtGGqCqqtmvRDkSZDBoZZOdmxyTGwOtT4Kfk9GQyEoRlvM95i/azIxlZGVDvNzEtkTz4vn37pk+fTnrQRgQQAURzC51PAABAAElEQVRAeBFIS0tr3759QADteVax5hcuag8bJrznwp1TCEAW+UtDg5L8PMojoaDYKTJKSkWF8tS0kRcVFXfpUtyF85mffCu1lnxjI81+nTT6dFR1aCkuKVmpsRiMCNQtApCElPHRP/HOi8Q7r7K+MKUiVbgxeUsrnb9Gav/1l7y5eYXB1QwoLSn53L9f0n26wNSyZcvWrVtXzclxOCJQ0wgg217TCAvK/Fu2bFm0iIm50NPU+3nzp7ycvKBs8b99wE//5z7PgWS/+uQqqbD8Xz+b/yrJyru0aAcke+9WDuqKtff5jM1W0IUI/EYgIT3l9qeXQLs/+vo+tzCfF1Q0VDWGOQ8D2l0YVZ54OWDdxvRw7/Ho/SNyD5c3Xx7qPJT0iLYNP1o7Tez02u8145jmBubBkcEMu7dD77t77/J+/MTURK1u5WotrS1br3Ffw2k4rJuQmhASFQL3TYEZJ8MaGzT2u+THKilz7OaxyWsmk5GdbTpPHTLV1clVVoau2JuTm3P05tEdZ3eEx5YLU7Zt1vb50ecyoisdtmDngm1ntpEQWVtbg3BcZfX3yRnQRgQQAURA0BAIDg5u27ZtSgpTDiaIG4CAu4qdnaDtFvdTBQS+/z055vgxcmDjLduM580jPTVhFyQnJ1y9GnfxAiizN+D5yWkxCQnVTq01+3QCnl3e3KAmNoZzIgK1jEBeVDxw7kl3XqQ89S4p4CnBkbFDqKWhPeKvRsOHy+rq1tCeA+fNjdhFF0gcPHjwlStXULqghjDHafmIALLtfARToKfKz8+HP8VDQkLIXa50W7lq6irSU7f291/fT985DcrsUQlRvOwESPbB9l2Ht3Pu2tReWhKTgnnBDGNqG4HcgryHX99ffPvwlu/znAKeaHcoJjmq16ixfceaGZjV9nZFdD3/EP+mQ5qSh4P86JDbIRISEqRTtO1Tt0+NXzmecUYQcjnyvyO9ZvSimpGevIogwRDgzXvP6M0YC+/zRs/bNpeJ+aW6SANo9yuPrkxcNTE7L5vyzx8zf+ucrVQTDNYEfNB53zhjI/dP1cC5246yJUt6ADv/79J/yZlFxv4V+ct6sDXtka/79+/37NlTZM6IB0EEEAFEgIEAVEx1cXEpLCwkAZHR0W3z/kMd6giTm0G7Oghkfv36rlULcgZZI+OOQcHAa5NOftlFWVmJHh5Asic/fFhaxPRNxWUJKTUVjd4OkMbe0KW9lIoil0jsQgSEF4HinLzkx2UiM/ACzRleDyImrtalSxntPmSIFF/FDKOOHv0x5W/aNqAe4cuXL+XlBS5hlLZPbCICgACy7fXo2+D69etwJ5A8MOjbBt4I1G9Ux4or8AH62pNr/17994UvJBdU/CUlIeHSvP3ojr1All1Omp7nWPF4jEAE6gKBrLycax+enntz/8n3j7yIzIg1EHNu5wxVH/t26luvSOGauDhT1089dO0QOfPmmZsXjl9IekTbTstMsxxoCTnmjGOeXXe2R/seZH568rNkdRV1HkFYfWj1qkOrqOBLmy4N68HrQ/1Hrh9xW+dGjTXSMQq7G0Y1wXBb63bkxhHKs376+qWTllJNLsangE/txrajOGhpSemkZ0lKCkpchghpl+tc15teN8nNg7rx3buVeDqBHIs2IoAIIAICjsDhw4enTJlC26SSja398xcSyLnQcBHCpnf3bqnPnpIbb3nthtbAgaSnmjZk7CZ5eoJcTOLt2yW5OTzOptDEVLNvR82+nVXaNash9p/HnWAYIlCbCEB+TKZvQOLdl4m3X2Z+oml5cdyImJR0QxcXEJnR7N+/+j+ZU7y8fF160G6J6ejofPz4Ua/u6rVyPDx2IALsEEC2nR0qoutzdHR8/vw5eT5IoT27/izpqU07Mi4SKLCjN47Gp8Tzsm578+ajHHoOb9dDQ0mVl3iMQQQEEIHY1KQLbx+cBVWN8EBetgcS1VMGT5nsOrlRw0a8xGMMDYHM7EzdHrpZuVmUH240RnlGqSnXo2KSMzbP2HfpT9kxUFl5e+otpIprOGlQiufPDj9ztHOkIOJu9J3Z9+6rcm439E6osa4x9yFkb5vRbT76f2R44K5S1ussStMMPt8rd1SmLpaUpFTS0yTeywj/s+mf/Zf3U2td3HhxuMtwqikaxrOPz7pO6UqeBdRjvn79amVlRTrRRgQQAURAlBCYM2fOrl27aCfSGjykxaXL3J98og3BpgAikHDrlp/rAHJj6s49bD0fkJ6q2SD6nOrlBZns8deuFaWl8jKJmKSkWheoBtkZeHY5Ez1ehmAMIiDCCOTHJiXeeQnZ7pD2XpLH01Pa4vIKWgMGQLY7kO/iVapJlvPr14d2bQtTmMoyycnJAZFlb28vwmjj0UQMAWTbReyCVnCcT58+2dnZlZSUUHHAdADt0rZ5W8pTCwbwKY/ePTpw+QAUQWWt18e6AQttw1Edeo5y6GVW12n4rHtDDyJQZQT8o0KAcz//xjM8Oa7CSYB2HNxtsPsQ9862nSsMxgASgYNXDrpvdCc9cPfi4LKDpEe07c+Bn+1G2VE/bN+ceMOoDdBxQkdKxn33gt0z/5rJIw6NujWi0uQ1VTUTnv5Jmedx+PSN0w9cOUAFf7rwqZVlK0YzLilOp4cO1dWtTbfHBx9TzQqNw9cOT1lfnv/Io8RNhdMKTgD8+rb5y8YvyI/c0owZM/bs2UN60EYEEAFEQMQQKC4u7tevH0hm0c5lsmy5+Zq1NCc2hQsB4MRfWzTODSX1TsUcfgbJm5lV+SDpHz4AyQ7lTwviYnmaRExc3dFWe4SL1uCuUqoi+FQcTyBgECLAGQHQmUnweB538UHyg7elRUWcA8t7JNXUQV4GaHe1zp3FxMXLO7hahenpH9q3ywmk59RfvHhx+HBRy6HhigR2Cj0CkkJ/AjxAZRBo3br1hAkTjh0rr0VT2qB09rbZb06+qZ3EkJT0lBO3Thy8epCqzsdl+1rKaqDJPtqhdxszJsFlLkOwCxEQIgSs9U03DJ++fti0l4Gfzr32vPL+cWpOJqf9FxYVXnxwEV5NTZuCvMyYPmNEUiKD0/Gr44cfOLTh04ZOo3lEuAl3N4Hdpqj2v1z+osrwNjFpQrHtX35+4RGE8JhwimqHIfZNK51j0sy8GblWQGgAxbZHxjPJxzczY4okR7G1LYwsSD/o55DNGrXTM9Ph91pQRFBqZio8jwKFAUAkR0VJhb+LHvc4TqPa1dXVV61axd9VcDZEABFABAQNAZDUA6qlffv2/v7+5N5C169TaGKt89dfpBNt4UIAaDh9tylBSxYR2y6NOnLYYtNmwsOTWZCYGHPyZPTRIznBQTwNaNBA2b4pkOzaw51ltDV4HIJhiEA9REBCXlbnLxCKcSlMzYi/+gRo99TnvtwrDBelpkQfOQwvGT19vUmT9CZOkjWooLZwaXHxl+HDWKn2lStXItVeD7/rhP3IyLYL+xWs9P7XrVt3+fLlzMxyUu/d13cXPC+M7DWy0nNVZsCHbx/+vfIvcIV5BXncx8lLywy0dYRM9h7N20pK4Lcod7SwV+gRgBtdna1s4LV33IK7n15Btvvdz6/yORdu+h7yffqm6Yt2LwLC3X2oe/PGzYUegpo8wLsv72jsZLvm7VpYMNXjqsn1635uKI765ssbxj7kZOQ2zyr/29XKpFx75EsQr2w7JQLDmLNNszaVPaSiHFOFsZy8HGqGRuqNKBsM3nfFGGVlbGVhWE64UwI1jN5+s/r9DP/JsDvbdD6yolwdnuFk+754z+IbT28wuhTlFUFyh1S2KSgsOHfv3LbT2/xDmQggiIdHx3p26DlvzLxubbuxnbmyTtBEWr5/OW0U/PkBhDvNiU1EABFABEQPAWVl5du3b7dt2zYpial8n/+kifKmpipt24rekevPiXQnTAhe8b/SwgLqyDEnTsBTC+LS0pSHuwEqz1GHDyVcv05OwmUIaLKXkex/9ZA3reMCZlw2iV2IgAAiIKWmrP+3K7zyYhLjLz0C2j3Dh/4ZmLbt/OiokDWrQ9at0+jdG26tafTqxSnVPXDO7JRHD2nDhw0bBh93aU5sIgKCjwBSmYJ/jfi8Q21t7aVLly5ZsoScF9gEVydXOVk50skXOzcvF6h8EA3w+eFT4YRNdI2ndhs8rlNfFXkmLqbCgRiACIgAAtKSUq72TvBKykw7/vzWwSfXQhNjOJ0LhK2hsDC8OrbqCKnuIDIjLcXrHySc5hRJP604Kpxx6pCpInlStoeC5O6FuxZSXfPHzDfQLk8qgdx2quvbr2+gUiLOw2OeH7//kVxnjK0C2w53jKh1wSDvGBnqGKopqUF6OCMAfnHAEVR5LtShraEdeDOQnJy0FeQUfkb8YdtJPxf7V+SvHWd3wJMljJi17mtJqv3Sg0vzdsyLToxmOwM8Onb/zX14tbJodWPHjUpJ27OdcP2x9bQaJ6DVPm1aPXpQgy0s6EQEEIH6g4Cpqem1a9ecnZ0LCspp2ZL8vE/9+tq/eKmA5SuE9ltBWlOz0eDBoP1CnaAwKRGoc+0RIygPW6MgOTn21ClIhM/5yfG3PzlQ1lBHe0QP4NmVWjQm/WgjAohAZRGQ1dU0mjMSXjnBkXEXHgDtnh0Yxm2SkuKkO7fhJaNvoD/5b92JE2WZ652GbtoUuf9PlSlqHpBBPnnyZO3IMFCLooEI8AUB1G3nC4xCNkl+fj78iR4WFkbue9WUVSun8POeYUJKwu7zuyGfneJNyOVIW1JcYqBdl2ndhzpZ25F+tBGB+owAUJ8Pvr7d/+jKfb83JaWl3KHQUtMC0e3pw6fzzktyn1A0eoGohfqoufm51HGAyY1+EF0TdxapJQTKIKuG6mrq/rz5ExhnaochUSFm/ctFUQOuB1gaW1K9nAynv528fLyo3sQniRpqlXv4miyyKi4mDlVSySvS1a3rM+9n1Pz9u/S/ueMmXz5krz+6fvmBP7nhUAgh500O1BelFmJrjF42+tz9c4wuEIcBiKitXn9yfdiiYZRED9vhlLNMtOfE6+oU5oWLZT3YOr8wn5oTjLt37/bu3Zv0oI0IIAKIgMgjcPz48UmTJtGOCUoF9q9eyxka0vzYFBYEUl+88HbqQu5WrXMXu2depIe0U1++hGT2+KtXSwuYfjOSMZQtpaGmPaw7kOyqHVpSTjQQAUSAvwhkfg6Mvfgg/uLDvKj4imcWl9Ds10//bzcopgqp7lFHjvyY6kYbpaen9+HDB11dXZofm4iAUCCAbLtQXCb+b/Lq1atDhw4l55WVlvW75EcTvSUDeLfDYsLgsXqQlyVJLrbD9dQ03Zxc/3Zy1akkWcN2NnQiAiKJQFhizKGn1495eSRWJEKtJK8EidtzRs3R0dQRSSgqeyi44Qd1KchRs0fO3jl/J+kRYftTwCf70fYUHXxqzamxfceS54U7OgodFCh1r8ubLw91Zvq9QAYzbBii2lk1878CAya6JiF3yLJmrCPontDo0GZDm1HqMaD98uP6DzJo74W9M7cy1Wsd6Dhwz8I9ZFY+Gc+7fcvr1oC5A6j4oJtB5obmVJPVAC371n+1LiktYXSdW3+Oklx7+uFpr396FRT9Sa6UlpQGaRpQjIFbGvKy8hGxEaCBc+nhJQpbmKGLTZeH/z6s8jMoPdx7PHr/iNyki4uLp6cn6UEbEUAEEIF6gsD8+fO3b99OO6x8Ywv7l68gS5rmx6awIPCmqXV2ANNHgg7ff9AeWShMTY05fTr68CFaJNszSigqaA1y0hnhot7NXkxCgm0MOhEBRIC/CEDJqLTXfpDqHn/lcWFyxSWUZI2MVdq2i79yqQFzepm8vPzLly9tbGz4uz2cDRGoNQSQba81qAVuoc6dO8PPL3JbwAU8O/KsOimE34K/bT65GcTZi4q5FaoWa9Cga1P7ad2H9LfpjMrs5CVAGxHghEBBUSGUUf338dXXFelry0jJjOs3bsHYBdyZRE4LiZIfcoF/hDL92fbj2g9SrFyUDks7C3zSdZjg8PbLW4bf3tr+/Zn3rD/eWw5vSWmjL5+8fO20tbR5aE3/EP+mQ8rLVg/vMfzipou0GO5N56nOjz88pmI2z9y8cHy51g34gdCH9Pbnvs+pGDAUZBXguxrI7g4tO7CegozkYgPRb9rPlAq4t/deL4deVJPV6D+7/+0Xtxn+ts3avj31llq61fBWVD0ASyPLG9tvNDEtl+VhDIlNjHVb53bn5R1q5jNrz4zuM5pq8m6cvnN63IpxZDxk5fv5+VlbW5NOtBEBRAARqCcIwG+KQYMGeXh40M6r1NrG7ukzSWVlmh+bQoFA+O7dP+cyJUkYzpptueNPkkTamzdRhw7GX7kC2kEVHke9e1v9ya6a/TqJy6DQYoVoYQAiUCMIlBQVpTx6H3X0ZtLtl6UlxZVaA8Qtr1y5Aj/nKzUKgxEBgUJAXKB2g5upTQR27dolwXyTH9iNozeOVm0Pb/zeQAG6FsNanL13lgvVriqvOLvnXwFbrz5ecmCQfVek2quGNo6qhwiAqjuUDn618pjfhvNTuroqyshxAgG0Jg5fP2zpajl80XDIbuYUJvL+Fz4vaFQ73FCsJ1Q7XNwTHicoqh2akNFPMcXkpSel2/1++pFdbG2aaLt9U3u2YWydefl5ICJPUu3qyupTBk+hBcPH65NrTqoqqpL+7LxsqP/RcWJH/Z7641eMP3//PIiVkQG82KCcThZoDYoI4jIKfqlRVDuE7ZxXDmBgWCBFtUPXkf8dYaXawQ+PmFzadKll45bUKrBtyubdSExNnLt9Li3e3d0dqXYaJthEBBCB+oMA/Ka4ePFily5MwiNw/MxPvp8H9C/Oq5iNrT9YCdFJdceOFWeuIhZz6lR+XFzE3r1vWjT/2Mkh9uwZ7lS7tKa68cJxDj9v2HruazSkG1LtQnT1cauih4C4pKRGL4dW17Z2Cr9jttpd1kCb9zNu2bIFqXbe4cJIwUQA2XbBvC61sSt4KmfWrFm0lYAKgXQ8mpN78/7r+50ndYYkSsjgg6JwnIJtja2OTl4evff+ztFzLXSMOIWhHxFABLgj0MKw8cGJS6P33ts3boG1ngmnYJC/uPzoss1Im57Tez73YUoT5jRExPxwy4F2ovpTHzU1IxVqX1PHhwx0h1YOVJM0QMiFalJJ7pSH1aCx7W2atmGNYfUUFRXBb4rmw5pvPb2V6hVrIHZy9UkVJRXKQxlAi3+6+MmhJZs9xyTGnLpzatSyUdrdtSHBfMWBFQGhAdRA7gbcb2hm3oyK4c62L927lIoc4TKifcv2VPNX1C/KhkdJIN2eatIMeTn5Ub1HUU7a7R/Kz92YvXV2cnoyGaOvr79+/XrSgzYigAggAvUNAVlZ2Vu3brGKDKS+eP5l+DDIqaxvgIjAeaXU1BoNH04epCgt9aWRYeDsmdnfv5F+Vlvdyb7FhY2dIu423vCPvKk+awB6EAFEoK4QkNHRMF02seMvj9a3d2n269xArGIScsmSJcOGDXv79s9DunW1c1wXEagOAqgkUx30hH5sdnZ2s2bNaOVSB3cbfHXr1QrPVlxcDFzephObuBM04mJiA20dF/Yd25bgOCqcHAMQAUSARwS8/H023znl+Z9gCKdR7Zq3WzxhMRScZJvgzGmU8PozsjK0nbXJ0hGaqppRD6KqrJotXFBM3zgdMsEZe4aaHFDb00iX/T3OSw8ujVgygjpd2vM0tvQ3FdBmdJuP/h+p5ujeo0GmnGrSDFCzAXIcSO2Q6BDWZ542/LNhycQltCFkE37LADu/8+zOhNQK0thbW7b+Z/g/EwZMqPDb222t25EbRxir9GjX48GBB+SKlO352rPXjD8iM6wAvvr0qtOkTlTwq+OvON3MgBgIXr5/OSNYVkbWc78nNZAXA+5S9J7RmxYJ4gn9+/enObGJCCACiEA9RCAxMbFTp06BgYG0s+uMHtP05KkKfynQRmGzzhFIe/fuo0P57e0K9yPVUFV3PBRadJU3N6gwGAMQAURAEBDIi06IPuYRdeh6QXxShfvp2LHjggUL+vXrhz/PK8QKAwQNAWTbBe2K1PZ+Hjx40LNnT9qqIEE70GkgzUk1QQ3g5K2TQIIAgUI5WQ1pCcnRHXsv7DPGUteYtRc9iAAiwEcEPocHbrp16uqHJ8X/VXRkO7m1ifWiCYtG9hwJos9sA0TGeeT6EZDMJo8DQvZbZm8hPaJq+/7wheKoVG3PZZOWrZu+jtNhQT2m1YhWVO/LYy87tu5INWlGQWGBkoMSVRqU1st7E2qKHlt5jEcF88LCQnhwCspuP37/mCw6yroc1Ck9vPywpbElaxflIUuwcirxCjcJ7EbZ+Qb4MkYtnbh0/T9MieTwS1C5k3JhUSEjoJVFqxs7bkA+PrUKv4zs3GxQyQ+PDScnhArnly9fJj1oIwKIACJQnxGIiIgAOiYyMpIGguHMWZY7d9Gc2BRkBEqLi+OvXv0+cUJJXm6F+1TrYqvvNkjL1UlcWqrCYAxABBABgUIgPy7pY+fJuSHRPO7Kyspq3rx5Y8aMkZGR4XEIhiECdY4Asu11fgnqfgPwY+vs2bPkPvQ09fyv+Ssr0ksM5RfkH7h8YMupLXHJcWQ8zVaQkXVzcp3ba5R+w0a0LmwiAohAzSHwKz5q693TJ1/cyf+PB2S7lqG2ITCwEwdMFGHOvcP4DqRqOeDw/ep3a1NrtoCIkhOYYjj7u6/vGIfS0dD5efOnorwipzPm5uUqOihS1Py+RfumD5/OKdj7u7f9mEoItbOdZ0i3IUBeWxhZsO3l4gSO+9XnV4/ePYLX58DPbIXLQNcFkscd7Rw5zePl7eXk5sTolRCXyHmbw/q4w+WHl4cv/vMku3ZD7SCPIFYAe7j3ePT+EbUKCNCvmrJq0sBJIB1DOatvgIbM7gu7yXnU1NT8/f21tbVJJ9qIACKACNRzBAICAiDDPSmJniZpunK12YoV9RwcoTh+cU5O9LFj4bt25oWFct+wlJqK7vi+en+7Kliwf2iP+3DsRQQQgTpHoDAt09vJLetrcGV3Ah+AZ8yYAbWL4PNwZcdiPCJQ+wgg2177mAvcivDZtEmTJrRPqCBw/O/Sf6m9whP9p26fWnVoVWQ8PXOEigGjoaLKjB7DZvQYrq7IRoqXjEQbEUAEagiBuLSknffPH3x6PSM3m8sSjQ0aQ8rzUOehovdc3s/wn1Akljw7yIu/P/Oe9IiqfezmsclrJlOnO7HqxPj+46kmW8O0r2lozJ8/bt0GuR1afohtGDjhbuv0TRy5eE6jGH5IAO/l0Au+31pbteYeyUsvFA718PK4+vgqJLwXlxSTQwwaGXy5/EVVianIKhWQlJqk2U2Tavpf9acVOAWJeUgn/xnxkxFzdMVR4NCpeMqAR2Ah/51247mhSkP41QnxJpwLKlAzVGh8+Pah/bj21I0QRvzRo0cnTWKznwpnwwBEABFABEQbAW9v765du2ZmZtKOabVnn8H0Kv7mok2FzZpAoCAhIWL/vsj9+4tSU7jPr9qxNSSzNxrcFWufcgcKexEBQUagOCfPp+f09DdfaJvs6mTn7j7k+PFbDx68LSktpfWSTUVFxcmTJ8+ZM8fQ0JD0o40ICBoCyLYL2hWpm/1AbjtkuJNrQ/26F8deMCQFrj+5vmz/soAwbpXoDNQbze018m8nVwXmUvLknGgjAohArSGQnpO1/9Hl3Q8uJmSkclnUxsoG5LNdOrhwiRG6LqhvufHERnLbB5YccB/qTnpE0obiqBYDLZLSypP7QFwFfphzP+ynwE8Z2RmMGND3f3vqLaf4CSsnnLx9kupdN22dplo5c035KUNZQVlDTUNDVUNfSx8Mys9Hwz/EH4p73311l5wTqsJe3HSR9JC2bg/d2KRYhsdjh0d/RyYB9KM3jv699m9GL9wh8DnvIy7OvpQTsOGD5w+OSogiJwcbAHdu5zx/7Hx4p3Xx3gT9HNtRtl+Dv5JDHB0dnz17RnrQRgQQAUQAEaAQgJ+QvXr1ys/Ppzy/DbFmZ87qjBzJ7MRW3SOQHRQUvmN77KlTJfl5Fe6m6fFVumP7VBiGAYgAIiDICJQUFn0eODf5Af1vjTb21k+e/KuoWPaEaHh47OHDNw4evJaS+ufPE7Yngke0oYwqSLq3alUuick2Ep2IQF0hgGx7XSEvcOuCejtouJPbsjK22jFvx8p/V5I18cgAhm2lY7So37hRHXpJiboSNOvZ0YMICDgCuQV5x5/f2nb3bNh/9CLbDTvaOm6csbFdi3Zse4XLWVJSYtjLMDqxXAcQ1EXiHsdxSnYWrtNx3+20DdP+vVr+TBL3YLa9CrIKma8zOT3u0HRwU/9Qf8ZARTnFtBdpEhISbOepZeeSPUs2ndxELpr8LFldRZ30ULbLNJeH7x4ymtvmbJs3Zh7VBWI1jQc0pgj0p4eeOtn/kZ2hYkgDivEu2rPo8LXDtAx0Roydtd2mGZu6te1GDuHR3nBsA9zkJoNlZWW/fPnSuHFj0ok2IoAIIAKIAInAzZs3hwwZAo/kkk4xCcnmFy81GjSIdKJdhwhAKdTwbVsTbt5swLXaELlDnbF9mx1fSXrQRgQQAeFCAKj2r6OXJVx7Stu2dROTFy8ON2zI9FhqdnbusWMeO3eeDwv/kyJDG0U1nZ2dgXOHd8qDBiIgIAiwz9gSkM3hNmoTgYMHDyooKJArQjJ77xm9uVDtbUytr8/a4r/lyvjO/ZBqJ6FDGxEQEATkpGWnOw8L2n79rPua5vpmnHbl5ePVfnx717mukCnMKUZY/CDqTVLtsG2o+VwfqHYff59D1ziKwPB4+bLzsn9F/mIbnJmdST7hZNvEVkCodtgtCMG7tHcht/0l6AvZJO3m5s2pJogOUTYYIJVDUe0DugzgTrVDPFQ3Ack1UMaf9dcsJXklciqwvf29nd2dp2+cDsVOaV3cm7CrtUfW0mJWrlyJVDsNE2wiAogAIkBDYODAgaC4RbtnXFpc9HXE8LhLl2jB2KxlBKC0TMKtWx87d/ro0D7hxnUuVLu8uaGEAlMdlISrT4qycmp5w7gcIoAI8AuBkoLCL8MXsVLtRobaDx/uo1HtsKiCgtzMmSOCg29cOL/OprUll208evSoR48ekOF+7tw5EITkEoldiEAtI4Bsey0DLrjLGRsbr11L//Oe03bbmTd7vHj/+zWnXO2daJ9oOQ1BPyKACNQVApISkqMcevltvOAxZ1sLA3NO27jpdbP50ObjV4wPjwnnFCP4flLqhLHb8f3GC/62q7lD+AsWFNXZZlhXdmZOPLVvgC85f5tmbSo7M6f477++95vVj3odv3mcUyQnP4i9/NXzL7KX0ykgpnnjcrY9KCKIGgWJ6pQAkZSk1NY5W6ku7oaZgdmuBbuiH0TvX7y/mVkzMhhKuR64cqDXP714//QPl9JtrVteAdNj9S1btpw/fz45M9qIACKACCACbBEYP3789u3baV1lhPvoUTFnztD82KwdBEqKiqKPH3/T1NrPdUDa61dcFlVp36LltW0dflzVmzSADCvOyQXCnfSgjQggAsKCQEl+gd/g+Ym3XtA2rKWp9ujRfj09LZqfakJmz4gRLj4+Z588PtDTpT3lZzX8/PxGjx5tZma2e/fuvDymT9GswehBBGoHAVSSqR2chWOV8PBwOzs7WrlU2tab6pmuG+o+0M6R5scmIoAICAUCwOWdf+O54uqhEEJrhbZzaUlpUDlfNnkZd1Vu2ihBaKZlpuk465BMpZ6mXvi9cMHJwq4hlEi1cVhioOPAWSNn8bgWqL0Pml/+fP1Kt5Wrpq5iHbv11NaFuxdS/itbrgzpPoRqVsd44/fGYYIDNcMw52GXNlc6AzEgNKDJ4CbUJJMGTDq68ijVJA3fH74gic7wgKB8pGckwwbZtDVH1jDsOaPmgJAaOYp3G56u2Hh84zNvJoH1GSNm7Fm4h5dJjlw/4rbOjYyE7953797Bb2fSiTYigAggAogAFwSWL1++fv16eoCYuPXhI3oTJ9L92K4xBEpLSuIuXPi1elXur2Cui4hp9u9svGCsavsWjLBMv5/vbEeRQ9Q62dg9q+4zfOSEaCMCiEAtIFCcm/fZdV7K4w+0tVSUFby8DrVqxS1vnTbk69fgrVvPXLz4oLCISS6MFqarqwu/AiZNmiQtLU3rwiYiUJsIINtem2gL7lrJyckbN27cv38/lzuBRg21Vw+eMqZjb04l4wT3eLgzRAARYEagsKjo8LPr624ej0tPZu4pb4EwN0haw0tJgS6RUR4kYBYrU7l4/OKNMzcK2Db5vJ2U9BRLV0uqOKq8rHzA9QADbQMel4EbMEoOSqAhw4h3dXK9vv0669hhC4ddeXyF8kfci+B9CWoUW+Pj949txpRnyoNGjfc5b7aRXJzfgr81H1aetD669+gz69jnMObm5Sp1VCouKfuYDhVNs15nycvJJ6YmmvUzy8zJBGdDlYZBHkFqympclquw6+rjq1BUNis3ixEJCyU+TWyo2pD7wNjEWOvB1mlZaWTYnDlzduyoIvVPzoM2IoAIIAL1CgF4JIg1yR1+8FvtP2AwdWq9gqJODgufLhJu3Pi1ckW2/3cuGxCXltYZ28do7igFCyNa2Dvb0Zl+gaSz469bckY6pAdtRAAREGQEirNzP/Wfnfrcl7ZJoNrv39/T/r+7a7Re7s2oqPhduy5AJdVMrupSoNywYsWKsWPHinzSFXe4sLcOEUAlmToEXyCWLiws3Lp1q6mpKXwe5US1izVosNL175/br4/r3BepdoG4bLgJRKB6CEChBdBzD95+Y/1QdxU5poIN1MRAFK4+vNq0n+nBKweh9CjlF2Tj/P3ztO2N7z+e5hG9JpTTpKh2ON3iCYsrxYODGpilcXleid9PP7YQASdO+bUbaldqCWogW0NNiYnX5iQcz3Ys5fTy9qJsMIx06H+0U71ysnLm/+kpgdJLcGRZth1UJWVQ7WBDdj9bqj09Mx0U1RmvCtWWIPH/9u7b1KKw0Nsvb6kmJ2PGlhk0qr1SIm+cpkU/IoAIIAL1EIFt27YtWbKE5eClAdPdI/bw9LARy1h08IpA4r177+3tvgwdzIVql1RVNlk6sVPYbeuDS1mpdlhJd1xf2npxF/8UOaf5sYkIIAICiEBRZrZv7xmsVLuaqtLjxweqRrXDMfX1G23bNjsy8u7mTTN0dTQ4HTwsLGzixInW1tYXLlwQlr9kOZ0F/UKKALLtQnrh+LNtqCnRokWLhQsXZmRkcJmxtEGD97++YR1ULhBhFyIgjAgoyMotHTAxZKfHgj5j5KRk2B4BaFz3je72o+3f+lXMFbKdodacMQkxL3xfkMu1adqG5JHJLpGxvb97H752mDoOsMwLxi6gmjwalkblbHtodGhWzp+MbGp4QkpCWGwY1eSjaDvMaW5orqNRnqoGdDOIvVBr8WhApV8y0sLIgmzSbLJQKki3R8RG/HvlX0aMlbEVyCjR4hlNzzee8AwB4wX/ItjGkE5HO0cLw/Jt+PzwIXtZ7SuPrlx7co3mZy1gTgvAJiKACCACiAAnBDZs2AAlpll7A+fMCtu2jdWPnuojkPL06QeHDp/79cn8xPFXuayhjuXO+Z3D75ivcZfWUue0qPZfLmLiEmRv3AVPsok2IoAICCwChelZPi7T017Tk3g0Gqo8ffqvnZ11NXeuoqK4cOHY0NBbJ46vaGptymm2nz9/jhw5Egog3bx5k1MM+hGBGkIA2fYaAlbQp42IiBgyZAiUbw4ICOBlr55f3u59UGkhXV5mxhhEABGoWwTUFVW2/DUzaPt1NydXSea/aqiNQYVMUNYGZYz45HjKKWjGpYeXyDKesD1a5UxB23D19wOPadOKo26bs01WRrayM5P3JCAL+2vQV9oM3v5M0i5tm7WlBVSz6WTnRM4watmonNwc0sPdfuHz4u7Lu1SMsoIy6OFQTVaDLJT6M+InPMORX5jPCAMAJSUlWYeAR0tdi/InpiXGJcVRTU5GYVEh1QW7omxWIyo+asq6KTQ/lHtycXGhObGJCCACiAAiwDsCq1atAs6dNT5o0YIQVmF31jj08IxA2ps33t26+jh3S3/3ltMgxaZmzc+u6xh0w3DGcAkFOU5hDL+0ppp693KhOXBmfQvO8g/hPgp7EQFEoM4RKExJ93F2z/hAV5GCsqjPnh2slFY797NIS0uNH9/v69eLd27v7MBZl+bbt2+urq729vaennjHjjui2MtPBJBt5yeaQjFXfn4+VA1q0qTJtWv0HDrG/iXExSf06ze8hzPtOIsu7P36+4l7mh+biAAiIAII6KlrHZq01H/L5WFtu4N4FOsXkLAnb5+ExN7d53cXFRWxBtS558L/2bsSeKq6rl9mmUJSKY2ikTSS5nme6EmlFIVSGtCoiUYaNQ9KSmnSPA+KKKVIkjRpUAqZZ/rW+3nf+xx7n3tN917Xtfz6Pc/e/7322mv/z3Gdu87aa908xbRBorYE1NtkIuLXhuKooVH/Fh3q27lvxSqXMmPbgaVXsa8IrkJf/7sKDPE3th0UEuHkbz+/nb9lPmEDty7YNtJhJLM0rtVYK97FBpix7VceXfG+4l2sfFD3QSN6jeC2UNsWbeGm4ozuP7ef02ZtvHr36lP8J86QjrYOp0004HyrxUqLP+l/mHi9evW2b9/ORLCNDCADyAAyUAEGIJ8MZJWhJ35YtfLDGpbId1oSEd4MpL148XLkiGe9ev4JeMBNsk4r7fY+bj3CTzWYNKS2ZImIdW5TAAdhYvTn6VsEgl1kABkQKQbyElOeD7RLf0HGdDZsoA5lUdu3b8V3ayEr5ogRJo8fH7l2dYdhJ11u+p8/fz5s2DATE5OAgABuMogjA3xk4N/vjXxUiqpEloFr1661a9cOajRnZbGHDY7v1y/S77TX6lX7li7V0tBgbiSnIG/ynpU5/wsAZA5hGxlABsSDAZ0G2n7zNj539RncgT14OTUjdYHHgk7mnR6GPRSpLUOy72dv/k0sDrb16dynUf1GImUkf42B4qjLPP/NSCspIbnTaWfFltBrrsecSKduZyZth4KfXduWnkeFqbDUtkknk/H9xzPFjlw60se6D0SsQ/w+E2e2Ibp87YG1g+cM5qRch9GB3QZusGcJY2ROZHrbIZ16ccVUIHDb4m1MMaKtqa5p1NGIA0JE/DafbYWF/6m2Sv/A+YDh84ZzcMh0P8SIdBlwRrd4byEy4cCQp6cnONw5MthABpABZAAZqDADixcv3rVrF3hkCA0fXdfFLltKgNgtOwMZUVERphMgRXvijevcZkHemLaHXIyjzjSEzDDUJeA2qxivP7YPlFFlymDqdiYb2EYGRI2B3ISk5/1tMl7FEoY11qr/8OHBNm2aEzh/u8OH93z+3Of8uc08css8fvy4X79+gwYNevLkCX9XR23IAMFAbR7fYwlR7FZrBj58+LBgwYKrV69y24Whnq6nk5Oxvj5H4P6zZwPt5hB+jnmDJ+4qf1Jgjk5sIAPIQHVh4E7k0/nH3d/+iONmsPkQc/eF7lr1tbgJCBN3O+Tmss+FueLBlQdnjZ/FRMSsbbve9sD5A5xNzTGbs2fZHk63XI3M7EylnkpwfKF4Vk/9nkFHg5ga6vevD7lTihEIhH/rT4arMIUr1oa0+72sen38Tp4Qb9+y/ajeo+A2a6zZWEtDC5IFxf2Ig3+Q3ObC/QvMVC2wLkT3X/e8DnVQedsAseRKJkpZOSXeOttMsNm/opRw9aCXQf1t+jMXbaTRaNqIaYZtDCH1fF2lur///P4c/xnSr99+cpsjBu8njrsenzpiKqtVYW/CjCyNOMLFMpBDxsfHh1UeQWQAGUAGkIGKMXDgwAE7Ozv6y6/2goW6W3m9ba3YcuI9K+v9+w9r1/w8darW3yJuO5VtUK/5Cist67ES0uwp2rhNZOIRZkt++d9nIt1Cjql0bcdEsI0MIAOiwEBO/O+wgXZZ78gvj021G0ACmebNhfedER71T526tXbtodj3X3kwM3LkSFdXVwMDAx4yOIQMVJgB9LZXmLpqMzE7O3vjxo1btmyBHDKsRqspK7vNsbMZP15CgjzrsGTXri3HyS/81512DNPvyaoKQWQAGRAnBvILCnbc9F3nfzgjN5t1X4ryii6zXBZOWSgtLc0qIDSw3YR2bz694SwnLSX9885PNRWupbc4ktW0AcVRu0/rzslTr6as9u7iO/W66hXejvYw7a8J/30ehQzjKY9SOAFo4D5uPvLfUBRwLnu7eld4IR4TYaG+s/qCJ52HDI8hEwOTm3tuKsgr8JDhDHWb2o15GAK2HHsplpmZnSNJNKAmrc16GwLk0QVX+0GXg9bjrFll4D2Hobkh5I5njjZr1iwiIkJZmVeed6Y8tpEBZAAZQAbKyMDRo0etra3BEUPIa1nParN3X9kznBDTa1Q35/t3yMDzw9v7byHXvILS6nWbL53R2G6CpJxsJclJOH/v1T8lzh9oO5jrbl1USbU4HRlABvjLQNb7ry+Gz8v++J1Q27KF1v37+7W1GxC4ELqQ+9Tb+5qr6+G4L1yLLcH3nQkTJkB5Dx0drikfhWAqLiGWDJDeVbHcZE3e1IULFyBFO7yyY3W1S9SuPXvcuHcXztuZmtKuduDNbc4ciHknCJxxYN2vtGQCxC4ygAyIHwPSUlJOI6fFeJw3NxrMuruM7Iwlu5Z0mNjhdshtVgHhgJAgm+lqh0Uha4cYu9rBTTBn4xyOqx32u9Z2bWVc7aCBmbo9LTON6fJmppEBSb4nbQedxT/NGjWLOB1hZ2oHHur/YWX6fxPNJpvnby67qx2UMgulQneF1YqyuNpBcvaE2c7TnSHtTFksU5BTOLDyADdXO2hY4L6AcLVLSkqePHkSXe1loRdlkAFkABkoLwMzZsw4fvw4fNISE78fPhQ+dkxhZiaBY5fJQGFODpSWfaynG+91hJurXUpFqeU6u14fLzddOLnyrnZYvd4IE0mFOkwzEvzu/KXelzAFsI0MIANCZiD16etQk5m0q721jjYkkKkSVzswICUlZWU15t27C7s9nSBrPCsncNrp3Llz7du3d3JySktLY5VBEBmoGAPoba8Yb9VgVkxMzODBg+FNXVwce5xg9/btQo97H1ixXL1uXW77AV+br5tbnZJRCQlpyTMPruM2BXFkABkQMwYaqWr4zl3/cOWBDo1bsm4tJi5myNwhExwnxMWzf9qwzuIjSNRHBc3mQ835qF/UVEFxVGZcNuRaIaqMVsBgHqnbheZtB7NVlFT2Lt8b4RexYPKC+qr1S91It3bdTm049fHKR2dL5zJGtRfrZKZub96oucNkh1LX4ghsdtj8nxWnO6sqqXJAotGuRTtPZ8/vt77zSGfkf9//8MXDxEQorGJsbEyA2EUGkAFkABngFwNTpkzx9fUFLwyhMPH6tef9+ub9+kXg2C1mIOHCheC2baC0bFEW+zsJ8IlD3hiTj5dbLJ8pqVBKSreyswou+/rj+jLlc38m/nn0kolgGxlABqqQgV+XHj4fYJufmELY0LZN84cPD2hplf48T0zkb1dGRnru3IkfPlz0cHeop67CqjwvLw+KaUN4+5EjR+jDT6xTEEQGSmUAM8mUSlH1E4AjM5s3b163bh18arBaX19VdaP93BmjR3MSBbCKccCDFy7YbNjI6RY3dk93mjtoIgFiFxlABsSYASgmuefO2VXn9qdms3/RgkjeTfM3zf1nbhk/W/jFVctRLZn5vuvI1fl171e5fK/8sgT18JEB+FsGl7U4SzskmYHGl59flOootWjcooXWf/61btqaeElQ9tUnLZ3kd9uvWP7slrOmA03LPpcjmZ2T/fbz2/jf8cX/4LaHKPsmDZpoN9AG2zhirA3IU9/xn45JqUnMUSMjo8DAQDrokimDbWQAGUAGkIHKM+Dv7z9p0iT6u5J88xadrt9QaF3KZ3jlDahGGtJfvYpZuOBPwANuNkvIyjaxn9jMeZqMOtcQLm5zy4In3gx+ObLES/HGNhPa7CmRXqYselAGGUAG+M7A131n3853r/WXKPZXq2OHVnfv7tXQ4BqYwndLyqIwIyNrx45TW7eeSEnN4CZvaGgIVbV79sTMydwYQrysDKC3vaxMVRe5yMhIS0vLFy9esBosKSExx8x0na1tXSUlVgFu4NjFiy89fMQclZeWfe52vK1WCyaIbWQAGRB7Bn6lJi857ekdeJV8qvrfznsb9vZa7dWyCXsg/P+k+Pb/8JjwTuadmOr+GfzP6U2nmQi2kQEmA3ee3Bk857/JkSDbe6BXIHNUCG04tTrIbtC90HvMtZSUlCBde/PmzZkgtpEBZAAZQAYExMCNGzfMzMwyqewx0mrqBpcu18VjRrVq5SUlfVjl8u3gwVpFhaxXobaUVOPZ45ovnwkFUVkF+AIWFRQ8ajQ0PzmVo01GU733txtCju3grI4NZAAZAAbgaTZ2mWechw/NRo/u7a9e3a4umNdv9HLlRVJS0j08fHbuPJ2RyV6ZDBSam5tDAGuTJk3KqxzlkQEOA5hJhkNFtW9AGCDkZ+/SpQs3V3vvTp1enDyxy8mpvK52oOaIi0vDeiVyXWXn507evTK3gD18vtqziRtABpABLgzUV1E7arM6eLVX52Z6rCKPXjyCoN2dvjuFcxDvwr0LhBlmA80IBLvIAIeB3Lxc+032xV1IEL998XbOkNAaW322Eq52WHrPnj3oahfaJcCFkAFkABkYNmxYQECApqYmQUV+clLYwAGQOIXAa1QXHNxfdu163Frn2/593FztDaeN7PnOX2+Xs0Bd7UC7hJRU/XH9mPznJSSlhrxiIthGBpABYTJQlJf/eupKVlf72DF97t/fJ7KudmCpbl0lN7c5Hz9ecpg/SVpKkpW3U6dO6enpQbqI7GyuHnnWiQgiAxwG0NvOoaJ6NyAgrmvXrqtWraJPRMLGGtWrd9LN9eGhgx0rWmoZcrt7r1lbuyRJEV9jl53eXRLDHjKADNQIBnrodAhd571/xjJ1RZb8d1k5WQs8FvSx7hP7JVbQdFy4X+L7sLys/NCeQwW9KOqvvgxs8d7CKUxqMcKiS7suQt7Ly7cvV+xeQSwKCQ0sLCwIELvIADKADCADAmUAopRCQkJ0dXWJVYpyc15NNAN3M4HXkG7S7dtPDPRjFjoUpPxh3bJK9w7dQo6191otr92AVYDvIOFtB/2//LlmtuH76qgQGUAGmAzkp6S/GGb/0+82Eyxuz51jdv78Fnl5OXpI1BDIcrNjx+JXr04PHWLEaltWVtbq1avB537mzBlWAQSRAd4MYCYZ3vxUg9H8/Pz169dv2LABGrS5kDpmwWTz1bNmKSko0KPlRRZv377tpC9zFvjfby7xHNyhBxPENjKADNQcBpIzUpf57Tn0wJ81sQz4vt3muC2YskBCQiAvd8Gb33psieSqY/uO9d/mX3P4x52WiwHwdBtbGufk5cAsFUWVN+feNKrfqFwaKimclZ3VeUpnyPbO1NO0aVN4Za6iwvLiiimGbWQAGUAGkAFBMJCUlDRmzJjHjx/TyrUXLmrt7lFzMpZkvX//znHx7yuXaSqKEdmGGjob7RtMGSZkTiCQ9qHmoIL0f+sGyTVt1OvDJW52Io4MIAMCYiDn688XIxwy33wk9INfaPPmeU5O0wi8WnSvXQtatGj7u9gv3Kzt3bv3zp07DQwMuAkgjgzQDAjE/UEvg4iAGHj58iUEZaxdu5bV1d6uRYuQo14eCxbwxdUOW9hob29QsmoQ+NcsD6xJTCcrUAtov6gWGUAGRI0BNUWVA1bL7y3f11yDxWuZnZu9ePtik5kmMZ9jBGE5nUZmfP/xglgIdYoBA7+Sf41dNLbY1Q7b2eG4Q8iudlgUfh0IVzu8iPLx8UFXuxjcYLgFZAAZqKYMqKur3717d8KECbT9X7ZvizSfVJSbSw+JGVKQnv5u6ZLg9u24udolZGSaL5vR8+35hlOHC9nVDlRLyEjXG9mLyXlOXHx6uECeLZmrYBsZQAaYDKRHvAs1nkG72mWkpXx93aqpqx02OGKEyevXfh7uDspK7CGqjx496ty58+zZs3///s0kBNvIAA8G0NvOgxyRHoKMMS4uLt26dXv1iiVpnZSk5PIZMyBLe9d27fi4DRlpad/1bvKyskydP1KSrA65MhFsIwPIQE1joF/bLpEbT9sPMiPyTRXzEPIqxGCSgbu3e2Ehe5WtCtNFpJGRlpIe1WdUhbXhRDFj4GHYw6uPrmZkZXz/9d3zlGe/Wf2+/Pxv0MroPqMtR1sKeb+XAy7vP7efWHT58uW9epXwIBAC2EUGkAFkABkQNANycnKQK8DBwYFeKOHsmbDBg/L/sOdUoeWrHQKlDr8fPfpYt3Wc+5a/+ewVueqP62/85mwr1zmSCvJVtUE6mUwCJpOpqouB69ZIBpLuPH3WZ1buj0Ri93VVFG/f3j1p0hACr15daWmpxYunxsZesJo5WqI2yzdaKEh26NAhHR2d7du3s4a6Vq/9orVCYAAzyQiBZP4vERYWZmlp+fr1a1bVHVq1PLp6dec2bVhHKw/uO3duzqbNhJ7d053mDppIgNhFBpCBmsbAo7cvZh5c9+HXd9aNd2/f/eiao21a8OfT6VvCN+1h2n9r/ZvDZnCPwbf23mJdGsEayICNm83BCwehFCrsnXmfGOoZBhwKUFJQEiYncLt2Mu+UmFLiK0r37t2DgoKkpKSEaQmuhQwgA8gAMsCNgW3btjk6OoIDmhBQ0GvT6eo1+ebNCby6d1OfP387xy4t7Dm3jSi2b6W7w1Gtb2duAkLDC7NyAjQGMs8ZKLRpYRzpJzQDcCFkoCYzEO995Y3N+r8FZOCUdhPNGzd2tW3bQpzIefHirYODR9DjCG6bgmofu3fvHjhwIDcBxJEBYABj26vZbZCbmwtxcD169GB1tUNIu4u11XMfH8G52oEvO1PTUVQg3qIT20NiWaLsqxm/aC4ygAxUjoHeeoavNp52GDKJNSjg6eun4HDcfHQzX4Lc/e9DsvgS34cxjUzlrp64zX4S+QS2BDcJ8z5p37L9dc/rQna15+XnmTqZEq52RUXFkydPoqtd3G473A8ygAxUZwYWLVrk5+cnW/IgL2wo8230025dk+7erc6bK2F7YXb2O2enUKMe3Fzt0moqeruX9gg7IQqudjBdso6c+lAj5h4yoz9mvotjIthGBpABvjNQVFAQs3BrlNU62tVuoN86JOSomLnagUBDQ73AwMOnfN2aNNZk5TMmJmbQoEFWVlZ/xPfYE+vGESwXA+htLxddVSwMSWMMDQ03btxYUFBAm6Kvo/PsuPc6W1vI90KP8hc5ssqlgbo6U2deYYHpziU/S0btMQWwjQwgAzWEgTqycjssFj9ceVBHswm95dz83KWeS42mG73/8p4eLRdCpJGRqC0xpu+YcmlAYTFmABzcn75/Ym5QUV5x8/zNL3xfaKqzPzozhfnbtt9kD6+aCJ2enp4tW7YkQOwiA8gAMoAMVC0DZmZmkMZdTU2NMCM/OenFsKGf3d0JvDp2k+/fD+nYIW6rR60iMlIVtlNbQlJ73qSe7/yb2E6oLSkpOhusP7YvYcyvCw8IBLvIADLARwbyfiW/GDz3i+dpWufgQd0fPTrYqJEGPSQeCOTGiYk5t3rVLHm5EomUObvz8vJq27bt+fPnOQg2kAEmA5hJhsmGSLf37dsH0RY5OTm0ldJSkitmzlw+c6a0EE+j3woJGTZvfomw0lq1TFrr31++X5hm0GwgggwgAyLCQHZezsqz+3bcPFVEncgGC5XqKO1fsX/ysMkVszY5Nbn+gPqFjG+JJgYmgV6BFdOGs8SSgczszEcvHsXFx6kqq7Zv1b61dmtpwb+Nppk8dOHQbLfZBD5x4kQInyRA7CIDyAAygAyICANv374dNmzY58+faXs0/JbyXQAAQABJREFUzSa2O+IlqcBeTI+WFykkPyUl1tnp+5HD3KxSH9Sj9bZFim1EMWdOfkr6Q81BfxlFgFS6te8WfJTbXhBHBpCByjCQ+iwqwtQ59/svWonl9JEHD66AXOf0kPghX778dHbe5XfmDretjRs3bs+ePQ0bNuQmgHjNZAC97dXguqekpMAplQsXLrDa2klX9+jqVfqtW7OOChRcvf/AusPksxqUSfSc7izQdVE5MoAMVCMGgt9FzDzkGvOD/ajvzDEzPZ0968jXKe+OfG/4TlkxhTlr68KtiywWMRFsIwNVzsDTyKd9rPvAkQ6mJXp6eqGhoUpKQk0czzQA28gAMoAMIAOlMvDz588RI0a8ePGCllRs30H/gn+d6nY+6Ze/f7T93LyfP+gdAVKnZZPWWxdqjBTpwt1hQ+2T7zLPitXu8+OWjIYq644QRAaQgQoz8P3Y5eg5m/7m5dMaVrlYr11rQ+PijQQGvnRw2PoyPIZ1m3Xr1vXw8ACvHesogjWTAcwkI+rX/cmTJwYGBqyudhkpqXW2NqHex6rE1Q7ErZ49a3hPY4LB3XfOHg+6RoDYRQaQgRrLgHFr/fD1Jx2HT5WszfIXx+uSV5epXSJjI8vLz7VA8nNmVJ9R5VWC8siAQBn4lfwL0rUTrnZwsvv7+6OrXaDMo3JkABlABirPQIMGDQIDA//55x9aVcbryKdduyTeuEEPiSaS+/NnhJlphOl4Vld7bWnplmtsjSL9RNzVDtxqjOxdkuG/iTeDSyLYQwaQgUoxUJRfED130xtrV9rVXkde9uQJ1xroagdCe/Xq9Pz58T27nZUUWaLEIEDW2tq6f//+Hz58qBT7OFmMGGDxfYjR7qr3Vv7+/bt58+ZevXrFxbHEhHbW03t+wsfF2roKC6xJSEicdHNr2ViLINrm8IaXn98SIHaRAWSgxjIgJyPrPtnh8eojbRo1o0mI/hTdzaLbgXMH6CFuCBRZvRVyizmq00RHR1uHiWAbGahaBqDCykTnid9+fWOaUbt2bW9vb4htZ4LYRgaQAWQAGRBNBurUqXP69Gl3d3dJKn15QWrKy1EjP65fD1/ZRNN4jlXfvbyC27X9dYE9ubCKUUejl74tVlpJyAi89BfHpAo3NEb0JOYmXn9MINhFBpCBCjOQ+zPx+QCbbwdYPi6aN2sUHOw1efLQCiuv7hPB/TVnjtmbN2dGDCc/iIq39uDBgw4dOkCQO3xXre6bRfsrzwB62yvPoUA0/Pr1a+jQoUuXLqULotauVct5msWTY0c7tGolkLXLo7QuxOh5eCjIyTEn5RTkjdvhlJSRwgSxjQwgAzWcge6t2oe5+czuN47mIScvx3aDLbgmU9NT6VEagYKTSalJTHxErxHMLraRgSpnwHG748MXDwkzli1bBrkdCRC7yAAygAwgA6LMgKOj461bt9TV1Ukj/xZ9WLUywnRCQXo6OSQa/ayPH8MGDXwzy6og5Q9tkaRCHd0dTl0fHVbQa0aPiiYi31xLQbeEtUm3QooKCkTTWrQKGaheDKSEvHra1SI1+BVtNtREhchuff0qSF9MG1O1SOPGmlev7vA96aZRry5tSXZ2tpOTU48ePSIiIuhRRGoUA+htF8XLfe/ePX19/du3b9PG1VdVveG5a/P8+VUY0k5YBU7/I6tcCDAu8eckzxXMAoaEAHaRAWSgBjIgLyN3wGq5n/0GFXmW2mJn757tZN4J8lyXygydRga97aWShgLCZODk9ZM7T+0kVhwyZIirqysBYhcZQAaQAWRA9BkYMGBAWFhYp06daFN/X/QP7dE9M4Y9mS8tLxwESonGbdsW0rFD8v17rCvWG2ps/NpP234iHLpiFRBZsN4IE6ZtBWkZrM5Bpgy2kQFkoFQGvh288Ly/Te6PRFpyifO0Gzd2qamp0EM1FjE3HxIdfXYKl0j/58+fd+nSZeXKlbm5uTWWItw4ettF6x6AIyfwOzl48GAoy0Nb1r9Ll/BTvkOMjOihqkX+GTx48dQphA13o0KXn9lDgNhFBpABZGBij0Ev15/s1qItTcWn+E+9rHq5e7vzPpdNeNsV5RV7GxJ5PGndiCADQmIg4l3EbLfZxGLNmzf39fWFI6gEjl1kABlABpCBasFA06ZNHz9+bGFhQVub+Tb6afduvy5fpoeqBEmPjAw1NnrntLgoO4s2QFpNpb33uk5Xd8o1aUCPij5Sb3gJbzsY/Pt6kOibjRYiAyLLQFFu3pvZbtFzNv7NJ4+JKCrInz2zadOmefgES18+dfW6J064Xr+2Q7uJJj0KOSrWr18PQbRBQfgBRdNTIxD81idCl/nr1699+vSB38mioiLCLEkJCVdb2zt79zSsV48YEpHu5nnz+nXpTBiz5arPuVD2eApCErvIADJQoxhoXl8raNWRxcOm0PFU+QX5zjudh88b/vvPb1ZOviV8i4gtcTRvUI9BMtIyrMIIIgNCZiA5NXnconFZOSUcHJD5FyqjqqmpCdkYXA4ZQAaQAWSAjwzIy8sfP358586d9CHjwvS0iHFj369ygaByPq5YXlVFubnvV6962qVz2vNnrHMbTBpi/OZcwynDWEerBVjXRF9KqcQRycRrmLq9Wlw6NFIUGciO+/Gs76zvXpdo41q1bPzkyVFT0wH0ECIcBoYN6xkVdcZ+rpkE2zmhmJiY3r17z507N11UE45xNoINvjOA3na+U1pBhZcuXTIwMICICXp+E03NgIMHVlpbifIbRagd5LdxI5hK2D/jwNo33z8SIHaRAWQAGZCWkvKYsuCa0w4NJZacdzeDb+r/o//g2QOaqOtB1wkQ08gQhGC3qhiAl+WTl0+GIxqEAQcPHoTYFgLELjKADCADyEB1ZGD+/Pl3796tX78+ZfzfT+vdnvXtkx0XRw0JA0gPD3/S2fCTm+vfgnx6PVktTYPLOzqccJNhyzVMy4ssIiElpT64B9O8zOiP4DFkIthGBpCBsjDw0+/Wk07mac/e0MLDhxk/e3a8XbuW9BAiBAOKinU8PZ0DAw+1YauBASe29+7d265du4CAAGIidsWbAfS2V/31hTMmDg4OY8eOTU5Opq0Z3bt3uO9JEwMDekjUEA1V1QvuW2SlS5Szz8jNHrvNMTUrQ9SsRXuQAWRAFBgYpt8zfINv3zaGtDE/En8MtB24et9qIqvMtaBrTOHatWoP7zmciWAbGagqBlz2utwKuUWsvmDBgilTyGRrhAx2kQFkABlABqoRA3AcGdK4d+3albY5NfjxEwP9n6dP00OCQ+BJKW779qeQPj6axWsG6za2NYUs7RrDewrOBmFqppPJJF7DXA3CvAK4VrVnoCAj6/WMNZFTVhakZRKbgZPHLiutrlzZXreuEjGEXR4MGBvrh4f7AnXSUpK0GOSxgPofK1asAO8fPYqIWDJQm/BiiOUmRXlTiYmJpqamDx8+pI2UkZJyX+Awf9IkekiUkaOXL89cR1aBG9Wp16XFW8EpJsqWo23IADJQVQxARLDbxSPr/A8X/iXzaIFJo/uMPuF2QknhPw98+fn5qn1UM3P+fS401DMM8w2rKstxXWSAw4D/ff8JjhP+1vrLQaABHhkIgaRzDjBlsI0MIAPIADJQHRmA8ndz5szx8vJiNb6hxTQ9z91SSgJ3V+X+/Bk1wzLpNvmut9iqOq2btjvkUrenWJ2vyvuV/LDRECbt4H/vdHk7E8E2MoAMcGMg9VlU5NSV2R++0QLKSgrHj68dM6YPPYRIGRmIjHxvbe0aynZiADR069YNKjm1bImHBspIZzUWw9j2qrx4r169gpgIVle7TpMmIceOVjtXO7A5Y/Ro2wnjCVqvvAx09T9MgNhFBpABZKCYAUiTtWr8rPsr9mmpatCcXH54uce0Hh++foChkFchTFc7ICNMRtBTEEEGhMzA209vp6+aTrjaGzdufObMGXS1C/la4HLIADKADAiHAVlZ2SNHjkCKAOmSR3uLV//hc/yJYafU0FCBGvP72rUQ/Y6srvbakpLNl80weukrZq524FOmvppy57ZMYv88fFGEEaNMRrCNDLAx8Leo6NOmo89MrFhd7Xq6TZ8+PYaudjbmyoF16NAqONhrq8eCOvKy9LTQ0FDIIO3t7U0PISJmDKC3vcou6IULF4yNjT9//kxbMGXo0LATPoZ6evRQtUB2OjoadehAmLrm/MELz+4TIHaRAWQAGeAw0FvPMGKD70gDEw7Cabz59KabRbe7T+/CPw5Y3IASqQSCXWRAyAxAZdQxC8ekZ6Uz1wUvzPnz59kS+zKlsI0MIAPIADJQvRmws7MLDg7W0dGht5H98cMzk56fNm4EDxc9WkmkMCfn7fx54aNH5ieyVJVXNmzT/ZlPK9c5ErLiWUZefXB3JoGFmVlpT6OYCLaRAWSAYCDnW0LYILv3K/eyFnO2nD4SErXrsWUeJ/Rgt1QGoKjhokVTXr/2G9C/Ky2ckZFhaWlpbm6emppKjyIiNgxgJpkquJSQvWft2rXr1q2j0/jUkZPd7ewM4eFVYBZfl4z//bvzVIufSUlMrfLSsveW7zXS6cgEsY0MIAPIAMHA9hu+S0975hWSWe0kJSSbaDb5/OMzR15RXjE5IJk1powjgw1kQKAM5OTmQIGBxxFkkXOojDpr1iyBLo3KkQFkABlABkSEAfCeQPXUo0ePstqj2qdv++M+co0bs45WAMx4/frVZPPMqNdsc2s3X2rZYs1sqCbKNiomWHJAWNhAW+ZmWqya1XLVbCaCbWQAGeAwkHDh/hub9QV/0jgIp1FXRfHAgeUTJ2IAE4cSvjXA47djx6lly3bn5rEUr27atOnJkyd79hSTihp8Y01cFKG3XdhXMjMzc9q0aRDYTi/crGHDS9u2dmSLjKCFRR8JCg/vb2ubX1DINLWeokrwGi+dBtpMENvIADKADBAMBL+LGL/DOSGNpXY0UxLqo17zvMZEsI0MCJMBeIae6Dzx3L1zxKLgZwdvOwFiFxlABpABZEC8GYDsYTY2NikpKfQ2peqqtj14SHPCBHqovMiX3btjnZ2KcnPoibKN6rf3WafWpzM9JGZIUV7+A7V+RTm5nH3VNdbv+ugwp4sNZAAZKGagMCsnZuHW70cushJi0lP/5Ek3be0GrKMI8oWB8PCYyZNXRr/9TGuDKPiVK1e6uLhAgx5FpFozgJlkhHr5Pn36ZGRkxOpq79vZ8JnPcbFxtQOtJgYG2xctIvhNzEgdtmX+7/Q/BI5dZAAZQAaYDBi31n/uerxzs1ISamEaGSZp2BY+A4u3LaZd7d27d9+9e7fwjcEVkQFkABlABqqWgYkTJ0ZERPTq1Ys2oyDlz6uJpm9mzyrMyqJHy4jk/f79ctTIGId5rK72+uP6G0WcqgmudqBLQkZatVcnJm+pT18XZFScW6YqbCMDYsNA2su3T7pMZXW1S0pIrF0zOyDgALraBX25DQx0w8J8bGaPoxcqLCyEvBe9e/dmTTFNyyNSjRjA2HbhXayAgAAzM7PExER6yTmmpjsdF4tlITUHD49dp/2ILXdv2e7Biv3yMnIEjl1kABlABpgMZOflWB1yPRVymwky25FnItu3as9EsI0MCI2BXad2Obg7EMs1b978yZMnmK6doIXZLSgogCrx379///H/PzDU8P9/GjVqpK+vz99nod+/f0Ogw8f//ykqKmr5vx91dXWmSdgulQHhMIn3RqkXAgWqBQPgPdmwYQNkDYVbmja4Tmvd9j4nVLp0oYd4I4m3bkXNsMxL+EmLScjL6W5f3Nh6LD0kxshnD5/YpbuYGzS4tF1jhAkTwTYyUGMZgHIRcdtP/idLez7LB1HzZo1OnnQ1MsIcv0K9QS5eDLC2dktKZknXrqysvG/fvsmTJwvVIFxMkAygt12Q7DJ0Q7V6BwcH+pFLWkoSErXPHj+eIStWTfhya+q8xD8ggNjVGMPeFxa6S9TG0xUEMdhFBpABkoFNl4+tOLu36O9fcqBWLd8NvuZDzWkcEWRA0Az43/c3dTIt+lui8J2amhrUytPV1RX06tVRPzwC3b9//+zZs/7+/kkly7pwtgNO8HHjxkFoQv/+/Svjdv/y5cuOHTsggTJrPgdYTkVFBc4arlixwsSkdL/Mhw8fFixYwDGSd0NCQgJ20aBBA01NTXj1MmDAAAUFBd5TmKOsawFpcnJVE6DAXyaZO2W2q++9AbtgvWTM3RFtuEPgg6Le//906tSpb9++MjLiWcSS2HgN7IaEhEyZMgVe+LHsXUKy6aJFLdeslZSXZxmloKK8vNhlS+FzrVYtlmchJQPdDr7rFVo3peaJOZAeHgNBu8xNas83191GHq1mCmAbGaghDGREfYia5ZoWyl46eLL5kH37liorK9YQNkRqm/Hxv6dNW33v/jNWqywsLPbs2aOkpMQ6imD1YgC97QK/Xvn5+fb29qz5WzXq1j3vvqVXpxKH4ARukNAXyM7J6W9r9+Q1WcbHfpCZ53RnoZuDCwqPAcho/D3518ff3z8kfPv0O15Rro62umYT9Qbw30aqGlDxUnim4ErVnIFrL4Mm7VmekZNN72OJ5ZIN9hvAf0EPIYIMCIiBkIiQAbYDsnNL3JDgD7179y5WOmLl/MGDB/As9ObNG9ZRGmzbti1k4+nXrx89xBuBHA7u7u5+fn50fAPrRPCGr1mzhrfPPSwsrEv5o1CLl5OXlx8yZAgkl/jnn3/K8jHFulZ6erqiorC/EguCSdZLUK3vDdgR6yVj3SkrCN+ohw4dCglbO3TowCqAYLVmIC0tbc6cOVAEj3UX8i1btT1wUK20D7qM6OjIKZMzIsJZlTRdbNHK1Q7SqrCOijcIXzQeNhicn5TC2aZC25bGr05zuthABmogA1DS4NPGo582HWUNaVdSrLNnj7OFxYgayIzobBk+u9zdfVau3EvUOCy2sEWLFr6+vpCXUnQMRksqxgB62yvGW1lnwcHbCRMmBAYG0hMMWreGmqjaDWpEPYrElBQjyxnvv30jeHA3n+84woIAsVt5BrwCLvk/D6D1WPYeOaHbABpnRZb77Yn8+p4YGqpvNHfQRAKkuyGxrzZf8b4V+SQnP48eBUSytkTP1voLhpqP6dynVAcEt+2wagZQWV5BQ1lVQ0lVp0GT/u261lOqy02SG85txVXjrLu2bMdtFuICZWDjpaPLz+5lXWKEyQgIcldWVGYdRRAZ4C8DsV9ijS2NE1NK5IWrXbs2FMczNTXl71pioA3C2OfNm3fq1KkK7MXc3HzXrl0QBFzGuSdOnIBC9PAdpozyHLGRI0eeO3dOVlaWgzAblXSnFqsyNDSEA8LdunVjaqbbrGsJ39suICaJ/YrBvQE7Yr1kxE5L7UJtNDs7Ow8PD243YakaUECUGYBfqLlz54Lnnc3I2lrW1jpb3KVVVNhGa307cCBm0cIitmgD2Qb12h1boz6wRntkXk1ekXCmRL7B3t9uADOsZCKIDIg9AylPIt/Mdst885F1p927tfP1dWvRojHrKIJCZiAsLBpKp76L/UKvC+c7IRZk2bJlpfpJ6LmIiA4D6G0X4LWIjIyE729wCJdew2zggGNr1tSponPBtD1CQN5//Wo8Y+bvlH+jD2DR2rVqnbbfMLHHICEYUKOWcDy5Y+sNljiaeooqb93PqZfN+9xvvU1A9AuCt9n9xh2wWk6AnC74OK6HP9581Tswhj0AhyPJabTQ0HIYOmlmn9EQ+c4BiQa37RBirF24xwya6pp2628/aKJynbLGBnJb8cribSM7sVS+Yl0aQf4yMH3/6uNB17np1Gumd23XtRaNW3ATQBwZ4AsDv//8Nppu9OHbB0Lbtm3bFi5cSIDYheTsgwYNio6OrjAVbdq0uXPnjpaWVqkabt68OXr0aDhQWKokqwC46b29vVmH+OJOBc3wlcnJyWnTpk2sqxSDrGsJ2dsuOCaZGxePewN2xHrJmDste3vgwIGXLl2qU4fr41DZVaGkqDEAxSMgqwxU9WA1TLZhI73de+qPHcscLczOjra1+XHChwly2hoje7c97CJTr9wBJRwN4tH4fuTSGxs35l7aH3dtOHkoE8E2MlATGCjMzIYU7V92+9ViizmQqF172TLLNWtmVyZNX02gUch7zMzMnj/fw+voZdZ14egbBLmrqqqyjiIo+gxIib6J1dTCR48ejRkzhk4YCr6/dba2K62tqum+Kmx2qyZNruzY3s/GNjs3l6MEws+m7V/dsG69Xnpink6Hs+WqbSRmpDqd2uU1e5UgzCgoLJiwc8nlF4/KpRzyzDj4bHX1P3x58TYjHf7XaYF77GVcDPxzv+YDofSOwy0U5MqUIrNcu0BhITDA+xXO289ve87oeWP3DQNdAyEYg0vUTAayc7JHOYyiXe3z589HVzt9S7x//x5c7Z8/f6aHAAE3erNmzRo3/k+A1bdv30CM1SkPIKR5AYd7q1atWPUUg0+fPoWDBayu9o4dO0JtVKjDCj7ruLg4yKH89etXWtXx48fbtWvn7OxMD/ELgUo2mzdvzs7O3rlzJ7908l2PcJjEe4P1wkEqKktLSzglwzqKYLVmADIDwFlneNnm5uaWy/gqVLyp3B/xERPGaZqa6e7ylNXUBDA7Li5i/Lj08Jf0riVkZVt7LGhih0ep/sON2oCuBEUpQS/R205wgl2xZyDp9pM3dhty4n6w7rS1jvaRIy4mJvgViZWeqgQVFOTh0gwbZjx79vo/KemEKRD90LVrVyh3hLnmCGaqSxdj2wVypeBXAqoJ5+TkENoV5eVPuLqO6duHwGtO92JAwAQnZ6LaoWodpeA1XnqNmtUcHgS9U26h2bAuvO8JWHmgt55hqTaUN7Z9xoG1xwKvlqqWm4C8tOw5h83DDXrSAjy2QwvzRjo2aXVp0dZmGo14i3FbEWPbefMmuNFvSQlNHEYy9UOMBvFJAqPKCsoXt13s17UfUxLbyABfGABX6fjF4y89vERog6qekIQET3oStGRmZhoYGIBTlcAhUQa8nJg5c6aenh4x9PbtWy8vL0gdQ7uiwNUeHh7OrdwoPG41bdr0169fhEIobQrZOVq3bk3gQUFBW7duvXz5MlxT5hBcxIsXL44aNYoJQps1eBk85kTl0ry8vOTkZMiO8uPHDwi5SEhIIPRwukuWLOEW4c66ltBi2wXNZDED4nRvlP324Fx9uE/i4+PhrQ+EscOrFw7OacCdSd+EnFFsVHcG4A2itbU11NNm3YhUXVXdrdtkmzSJnPRPfnISLaPYQafDSTfFtniS719uApuNzPn27+etQpsWxpF+/w5jCxkQawbyk1NjFm//4XONdZdSkpKOjlNXr54lJ8eeK491FoLCZ+Dr159Tp656FMjyhhWefo8cOQLlf4RvFa5YSQbQ215JAlmmQ0FUqIdTWFhIjLXQ0rq8bWu7li0JvKZ1d/udmefuTuy6Wb2GT9Ye1VRRJ3DsVowBbs7iYm1tGjUL3+ArI1VKPaVyeduXnNq15Rr7Wdeyb0FFXuHVxtPa9chiBry3U3b9xZLqiioXF3qY8IyA5rYietvLyza/5E8F35q8dyVT2+pxsw4+uPAjhfwuKist6+PmYzbIjCmMbWSg8gzM2zxvt99uQo+RkdG9e/egEiaBY3fWrFmHDx8meFBWVgYPY9++fQmc2Q0ICICjgXSCY1DIWnAe5sIxW0jRwFQCWbAPHDhgZcXrHCEI2NraMmdBW0dH5927dwRYAQ845FWDKqOQmmbv3r3gXSUUglv/8ePHPXr0IHDoVmAtWkmFEUEzWWyYON0blblk8H5o9erV+/fvJ66XsbEx3B4EiF1xYgDe88EnAyTkzcjIKNe+tOeb62y0l5CVKdcssReOtHD5eeomc5t9Eu7IqNf0HDtMQrAtrgz8PHsnxsEj71cy6wYNO+lC3LSBgS7rKIKixgD8adi4EbJNHyygHIlgKqQi3LhxIzzfiprZaA8PBiR4jOFQBRhYt26djY0N7Wrv16Xzs+Pe6GoHSu3/meg4dSrB7efEHyPcF2TmssT4EJLYrTwD0fGft1w9Xnk9HA3HHl3h4Wrv1qLtZKMh9oPMJvUY3LeNIRxl4EwkGqnZmTMPrSNAvneTMlLHbFscl8h+1I7vy6FCvjAQGEO+6p/RZ9RzV58uzdsQ+nPzcyctnbTHbw+BYxcZqAwDHsc9aFc7eGYhChVd7TSxV65coV3tmpqa4Enn7WoHVSAAYiBMqD106BCoJcDiLl2CFfJf83a1w0R4WoPgd0JhbGwspFIhwAp0oWouhPZv3749Kiqqd+/ehAb4QjV79mzWvDeEpJC7QmAS7w3ONa1fvz64XIcNG8ZBihsQ9QyR7wSIXXFiAN632dvbw4cDffW5bVNKWdHg0nbdbYvQ1U5TpGpC5iNNCYqgxRBBBsSJgZz43+HjF0eaL2d1tcvJymzeNC801Btd7dXoosOfhhUrZj56dFCrkQZttru7+5AhQ+AAJT2EiMgygN52vl0a+O4EB5YhSoXWOGnw4Juenmpcas3T8mKPbHGYP3HgQGKbYZ/fTty1tLCIPBNAiGGXLwysv+T1IeEbX1SBEkiJzqpqWEfj6C1nn67zPjnXzXO68yn79Q9WHIjffeOE3Trdhk1Zp9yLehb5lcw8wCoJIDjuG9ZVZ/5T4l5qlakkOTNt/A6nnLx/SwgwR7EtggwQSdubqGk2rdewkapGwIoDQzsaEQYX/S2y32zvsteFwLGLDFSMgTO3zzjvINN5a2ho3Lhxo169ehXTKd6zVqxYQWxQW1sbwnU7dSJ9IoRYcRfEQBimEKO02mKBDx/IorXwhYSYy9pduXIluMWJIciSSSCV6UIOHFAI+esJJZGRkT4+7H86CUlhdoXAJH0Ra+y9AVcWbr9jx47BF2ziKr98Sb5gJgSwKwYMwJ1//fp1+BxQVy/laK9C25bdn/lojDARg10LYgt1e5N/WSB1uyAWQp3IgCgwUJRfELf9ZHA7s9+XH7Ha06e34atXp5ydp2EcNCs/Ig4aGXUMC/Mx6alP2wmnaTt37oxPCDQzIouQj3cia6iIGwY5Rs3MzOjToGC2w6RJvuvdZKRLydoh4hvkr3nw7eL4urW9DMhKHdcjgm29NvJ3LdTGykBOfp7dUf5Q/SQ28s13liAs8IFChnQ6Hb+cjOyUnsMeLN/fQkOL1bbjgeyJ52jh43Zr43ffZP5LO/ww91hw3I4r3jZr/uk+iHSiMFS8+BwDrxwYADZFl4HkjNSobyW8ab3+lwgIat5eXrRtak8yNhA243bYbda6WfRJI9HdJ1omkgwEPA+Y5jLtb62/TOsgnh1CdKH2JhPEdjEDt2/fBlcywcaaNWvKRRcIwxRCCagF5QQIXbrqKRQkpMVoBJxcUBmVwKFkK4FUsgt3C6SDp18eQBbOSmrm+3RBM4n3Bn3JIMK9efPmBP7x40cCwa64MjB16lTI5N6nTx8eG1Rs30JCDrPHcGVIQa+ZtJoKc/jPI/S2M/nAtvgw8Pv645CO/7xz2lGYnknvSkVZ4cD+ZQ8e7NfRIeMVaGFERJYBTU31+/f32881oy2Mi4vr2bOnCIZr0KYiAgygt50Pt0FqaipEUV24cIHWtdF+7g7HxXTkFC1Z0xBZGZmLWz30mpEBzocDLjkc96hpbFTJfu+8DoVc2JVf+tXXWFYl8wb/Iy0lxToEYEPVen7zNrCOPnjznBUvIwj56CHz+7ReI07P23DT2VNDiWveRs/bfqlZ5cuYWUYbUIy/DATFhJfwdNaqxSzzC7fZcdu1jsPJ/FRgw+GLh8c7js/OwRRV/L0gNUhbcETwKIdRkJ6IuWcIRIWEG927d2eC2OYwsG3bNk67uAH+RCgdT4CldmEKTCTEaOUgAJVXCTFI0UAg3Lpjx46FMqrMHzrQmNvcsuN16tSBuqyEPCQMgcKwBFi1XUEzSV8+vDfgirdv35647uhtJwgR4y7UeIA0WYGBgTz2mHDmzuM2Ez6uP1KYU+KPEY8pNWoIvmjXNSkRwpX+MqYwE5/9atRdIP6bzYz5/GKkQ/joBVmxX1h3O3pU76ioM7Nnj0fXEys/1QuUlpby9HQ+dnQ1JAUiLIf66tOmTXNwcCgoKCCGsCtqDKC3vbJX5MePH5CR8+HDh4QiKAB9dPWqpZaWBI5dDgOQWufGrl2aamocpLix67af86ldBIhdQTCw8MS2lMz0Smr+mpTAqsFIpwMrzgE7N2/D6gqPT/nNkalkY3DHHlAPto+eIaseSBMPDnfWIQRFigEijQzYxoltL7YTHivdJzt4THagTzNcfnh5kN2gP2l/RGpHaEy1YOBZ1LNh9sMyssl3cjt37oQyntViC8I3Mjk5mQ4/hzx7tBu3VNtgCkwkxEA5LEGAdNQ8pMP+86dMv/Wurq4xJX+geiqhny9dU1PTJk2aEKrOnz9PIFXbFSiTeG9wu7iQlooYwsSsBCHi2k1PT58wYQKkV4J8pLz3WJSV82H1fsgdkXDuHm/Jmjmq2qvEo/7fosKUkFc1kwrctfgxkJ+aEeO4PUR/UtLNYNbd1ddQ9Tu94dKlrVpaZIwCqzyC1YWB6dNHBgUd1m5CljIC+3ft2jVgwAAot15d9lIz7URve6Wu+7t374yNjV+9Iv+c15GThcBty1GjKqW9Bkxu1qjRtZ07FOTkiL1CHnCXc/sIELt8ZyAhLXmpn2cl1aZlsxxkA52xP7/y1gwe0iEdjRRl5Yl/Wbk5fEzfD6m97y3fq6NJ+jiKbdt39xxvI3FUFBh49PYF0wx1RZU2WuS5exBYPHwqBLlLU7XaH0c87jWz1/df35lKsI0M8GYgPCZ8yJwhaZlphJijoyNUtyNA7HIYePToEYRqcrrQYHWaMwV4tGk3PSiHJYgpurq6BPL9+3colPrgwQMCr9ouxNETBoSGhhJI1XYFyiTeG9wubnh4ODFEv5ghBLArBgzAaz44I+Xv70/vRVaWPQFpTtyPV5OWPh9gkx7xjp5Vk5G6vUrEtgMVfwJf1mRCcO/iwcDfoqJvh/0f6477ssP3b0Eh66amWQyPjj47cSJZHoZVGMFqx0Dnzm3Cwk7079eFthweqyCNu6g9SdJ21mQEve0Vv/rPnj2DrEmfP38mVKgpK9/du3eECZayIYhh73Zu0+bcls0yVMoRt4te6y9iWm120viIHrzvHxJLvi4ql/4GddmLO225ejw7L4e3Kh+7delHHhH/Ug4FSEpI8p5YrlHQ5jiCJc0IKIlPSXwb/7lc2lBYyAzA2xdIss9cFALbuZ2RnGoy/Mri7Qqy5Au8qI9RRtONoj9GM/VgGxngxsDr968H2g78k04GR0OC3S1btnCbhTgwQDu4TUxMNDVZonLKQhdMhOmEJL0EHQIPU168eNG/f//BgwdDwdVS40aJJQTUhYdGQjM8SRJI1XYFyiR94fDegMudl5dHR+2UsfBA1d4tuHplGLh8+XK3bt0gYzutZOqUYQk/b7lvma+spECPAvLn4YsnXS2i52zMS0xhFaiBoHInXck68syNpwSRL7GYo9hGBkSfAXhj9LTbtGjbDflcftMNO+kGBR729l6rVrJugehvDS0sFwP16tW9fXv3ooUsKRmh1BCk2RDBOkDl2qAYC6O3vYIX99atW/369UtMTCTmN9HUDDpy2KhjRwLHLg8Ghhobn9m0SVqKdLCuPLfP45oPj4k4VC4G2mm1gH/EFAhBtDmyoaCw4mm/WtRnL3Z6/tn97qssr70M4mOgOmF82bvTTEZoKquxylcyTTyrTgT5yMCLz28LikpEc5j8r0Qq6ypwYAJq8NZTVCFGvyZ8NZlpEhIRQuDYRQYIBt5+eguu9qTUJAKfOHHisWPHuL3pIYRrbDckhPwVoytAloscejq9hJGREXjVWdXeuXMHXLqQHPyff/45fPgwHSHBOktAYMOGDQnNkI0wIYE9GxshKZyuQJmkLxx9ccu1TXo6vYRAd1Qua7kJ79mzBxzuxCid0ocQwG71ZQAO6KxevRpOuqSlkWenIA3pju2LfHzWqagoOTpavHt3fuaM0RK16SR5tWpBxOvBCxDxGrfrVBGm7q1Vq7akpIpRiQyWac+jIS64+t4naHlNZiD7y89X5suf95udHl4i3ojDCaSOOXxo5bNnx3v21OeA2BBjBiQlJbduXeh70q2OvCyxzdzcXGtra4iWoJ8lCEnsCp8B9LZXhPNz586NGjUqM5NMoNGuRYtgryNtmrOkOKjIMjVpzpi+fXzd1ktKkDek06ldnrcwszZ/bgU5aZn9M5fRz+yR3z5su+FLr1EyGQA9/l9kuH7POjLk537xGGgeuXWhlv1wq0Ou557eS0qvshgcORlZqNrKugf0trPSIjrg0w+vCWN6tCrxhYoYhW7Xlu0erz7SrB7p2EpOSx5oN/DeU8x5SnOGyH8ZeP/l/QDbAQnJpAMUPCMnT56Eh11kijcD4D4mBJo1a0Yg5erS0+klQCEk09fSYn/1C6OQBfvMmTOzZs0C/6yOjo6trS08yAk/NXaDBg3ovYtazk3BMUlfOPri0vzwQOjp9BIwXXA74mFbGYdu3Ljh5ORECENNXUhTSYDYFQ8GsrKy4K/JunXriIxbsDtwn929u8fBwZyzU01N9SNHXEJDvXsas0dxFaRmvFu07YmBeeIt8jUnR0nNaaj0KPFwWJiZlRn9qeZsH3cqHgwUQoWGtQeD25omnL3DuiMIT1y8aEps7AUrqzGCKOrOuiiCIsKAufmQkJCjLZqzPO7u378fDnQK/8lWRJgRWTNI56bIGio6hkFJK3Nz8/z8fMKknvodAw8falzR49KEthrYNR044Pi6tXQEx3wfjwP3LtRAQgSxZQgKtuo7hta89sLBz7/jabwsiJK8gnXfsTwkITu818PLZp5LNewGGa6Y6nhyBwS8p3PJ9s5DTyWHerZmf/n/qaIbr6Q9OL2MDIR+iGJKSklIGjbTZSKs7dYNmwav9urYpBUxmpWTNWrBKHS4E7Rgt5iBz/Gf+9v0j6c+E4YPH+7n5ydFZTxD3mgGfv8my1zTLlF6Fg+Enk4fK4Tpenp6wcHBbdq04aGqeOj9+/dQB9XMzAxKU0K+y2XLlgkt4J3V217Gaq6l7otfAoJjEu8NzjWC1EYvX76EbxMQu1NYWOLwFsiMHz9eSUmJI4wNsWEAXq317dsXcsjQO+rapW1YmE+fPp3pIUjaGxR05OQJ18Zc6h9mvv38csT85wNtU4Ij6Ok1B1Hp1p7YbOpTMlyDEMAuMiA6DBTl5n3Z7RekM/aj66GinFxWw0YM7/n6tZ+HxwJlZUVWAQTFnoGOHXWePz8+ZHAPeqeQOBFe1X/8+JEeQqSqGEBve/mYB1f7pEmTCqgje6N7976zZ4+qsnL51KF0SQYmDx162GUlHXxtd3TjsUdXSspir4IMbJ40T0OpLjE5Ky/X3rviyYg9Ji/o28aQ0El3IWvNy7iYrTdOQsC7ms0AozUzVp7d+yQ2kpYUBKKlpsGqNikjlRVHUEQYePq+xJeljtqt5GXItOyspjZUrffI5VAfPfLOzM7NRoc7K2M1HPyW8K3/7P6QcYjgYdCgQfCnX0ZGhsCxSzOQkZEBB1oJnHaXEwK8u/T0nJwcWIiepa2tHRQUNHv2bAUF9mTHxBSILYXc7ps2bWrdurWVldWHDx8IAb53lZWV5eXlCbUpKVV26ouwhNMVBJM17d7o1atXFy4/8D4DotcNDQ1Pnz5Nu9phyNXVlXMtsCE2DMTGxkJeI9ZSDZAuJjDwUOPGvOpbTJ48NCbmvMtKKzlZ9j9GfwLCnvW2fjnKIe3FW7EhrVwbUenWjpBPDS0RrkGMYhcZEBEGIBnUtyMXH+uNj1ngkZeQxGqVnm7TG9d3Xr26o3XrpqwCCNYcBlRVla9f37lsqSW95Xfv3nH7Q0MLIyIEBtDbXg6SubnarcaMvuC+RV6uTA6gcqxXI0VnjB69b9kyYuvgpbU66OobfJPAsVsBBtQUVbZOWUBPvBb+GJK90HhZEGkpqfMOW3Q0m5RFuFgGMnE/ef96/aWjRmtn9lpnfT38cdnnVkyysVp91onobWelRUTAhNSkuKSfTGO6tSC/TTFHibZKHcVbSzzHd+lH4MUO9/uh9wkcuzWWgR+/f4Cr/VM8eeq8T58+Fy9elMO/72W7M1hTRtL+5bIp+68U63TWhWCCmpoaxK3Hx8d7enq2bdu2jAvBaUUvLy+Ii/f39y/jlAqLycqSidfos5IVVs7HiXxnkvWSsV7csu+CdTrrQqCT7zvibWd4eHgYl5+YmBj6pRRH2/bt2+k3TJxRbFRTBqCiAHhA6JBDSAqxb+9SSBcjy8WHztxvnTpy69bZvn17znRCfybObCfeCH7azSLCzDkjSuCvD5nrikJbRkNVrmkjpiXobWeygW0RZABKC/w4eT24nVm0zfqcr2QOw2KDVZQVtm1d+OrV6aFDMcOYCF7DqjEJkght2DD33NlNigpkDEfxIaorVzBQtWouDbEqetsJQrh2ubnaHadOPezigrlcuRJX/gGbCeN3Oi4m5hXV+jtt3+pzoRV0BxPaanjXwmREvzadaRIcfDzSslgCBmlJGgEnPrg1h3WsyHNA0LuIER4LOi2fEvvzC62ZXwgERKspsJw+ScvOrEyRWH6Zh3pYGSDSyIBM91bkSWHWiRxQVlrm7PxNlr1GcpDiBjjcRzqMRIc7QUvN7P5K/gW52mO/xhLbh/OYV69ehVBTAscuNwZUVVXpx6G4uDhu8mXB6emwBCzEYy6EkNvb20dFRUVHR4PbfcyYMSoqKjzki4fA6w2VVAXqcAcfKx3JXrcuedqsVFOFJsBHJvHeKPWqQQXmvXv3wuGMUiVRoHoxAJ8qAwYMoNPpQqL2gIADtrYTyrWdpk0bnj27OeDBfv2OOtwm/vJ/EGJgHmnhkvWePK3FbYp44CrdSzwiZkS+hyzY4rE13IWYMQCn6xLO3wvRn/R6+ursD99Ydwf5dWdZj42N9V+4cLK0tBSrDII1mYEJEwY8fXqsZQsyjTsUCBk3bhxkcq/J5IjI3tHbXqYLceHCBdYEMuBqd1/gUCYVKFQeBuZPmrRl/jxiRuHfosl7VlwOe0jg2K0AA1AuVVZKmpgYn5K48tw+Aix7t3l9revOO+8u3WOg3brssziS4V/e9Vtv+yGB/YGDI1aZRsO69SozHecKnwG6RGq5YtuLDYb3/0dmuaDDXfiXr1qsmJSSNNB2YPSnaMLarl27QgFDRUXMjEkQw6sL7kKIICYkKpkVnZ4OS8BCxCqsXUjZAW53OJ0Afq7Q0FBIGgM+L2lp8m8fZ26xwx3c9ByEv42fP0uc1ClWzvvNAX8NqLC2yjOJ9wZv8rt16wYZV+3s7HiL4Wi1Y2DXrl2mpqbZ2dmE5a11tENCvIyN2UsKEcJ0FzK8Q573/fuWgcueHv0P8vfvz1M3IWY2apZr9heWTx72WdUcVela8vjj36K0MPKPezXfIpovDgz8vhb0tKvFq3+W8ijk26e3IfyOHzy4QoPb77g4MIF7qCwDbdu2CA726taVPM0JeergiWL58uV0Re7KLonzy8MAettLZwtc7RDuROdqR1d76dxVQsJp2jRXW1tCQX5hodmupTciBJ51hFhX/LpQQ3LpKEt6X3vunH3+8Q2Nlx0Z0L5bmJvPDaeds/uNa6CiXvaJIPn9z29wuH/69b1cs8ounFuQRwsrydWRksR4AZoYkUCI2HZleYU2Ws0rYBkPhzvkcMcI9wpQKh5TUtJTBtkNinwfSWynU6dOt27dgsBeAsduqQxA6VFChnaXEwK8u/R0egneGmAUwuHh9cmSJUvu3r0LRVah5q2FhYW6OstfKHC4Cy5rdvX1tnMYrgyT9IWjLy5nobI06On0EqXqqcyOSlVeqgCkyLe1tb127dqTJ08g00ip8ihQjRgAH4ejo6ODgwMUxSXMNjbqGBx8pEWLxgReri7cujY24z9+vLTezU61LntZ3b+FhfFHLz/WHfd2/pbcH4nl0l8dhVW6l/S216qFyWSq43UUY5uT7z8LNZkZPmZhengMt21CzeSbN3bBwRcDA11uMogjAxwG6tdXe/DgwKiRvTgIp7Fx40Z43OWWYY8jhg3BMYDe9lK45RbVvnjqFIxqL4W7Sg+vtLZaaTWTUJNXWDB+u/O916EEjt3yMrBstGXrBtrErKK/f228NhQWFRJ4ubrg2Ryqb3zAavl3z+uPVx1eMWaGUasOUhKSZVHyNTkBHO4ZOVllES6vzJ/MdHqKqgL7VxRaEhEhMwDfVJ+VfPfTtUXbMsa00qZyc7hn5WShw52mqyYgaRlpQ+YMeRnzkths+/bt79y5Uy0ijgnLRaHbsWNHwgzaJUoI8O7S0/X1KxgNWrwQvESZOHHi8ePHQbONjQ29+tmzZ9++FUiZQdrbDocnmjatrhXPystkjbo3zpw5A1lTWX/Atx4cHAylzJKTkyFR0r59+4YPH17hP230DYyIKDAAaaPgVPTWrVtpY8aP63fv3l51df6kkFJQkF++fOanT5ehgKqSInves7/5BV/3ng3SGfvOeWdeosiVZaYpqjCiZKhXu+TXjbTQ1xXWhhORAT4ykBIc8XygbdjgOalPyAgPziodO7S66O8RGuo9ZAi+fOWwgo3SGYCqHv7+7nZseclOnjw5dOjQ1NTU0rWghAAYQG87L1KLXe10AStwtXssYKkzyUsXjlWIAVc7OycLC2JqTkHe6G2L7r5+SuDYLRcDkM96r+USesqLzzGet/xovAII+DeNW+u7mc0JXuOVfODe1cXb5ww05VatlKMfqmJ6B17ldPnVyMnLTWHztqsr8ucLD7/sRD0cBt79iEspWUigAmlkONqgwdvh/uDZA6YwtsWbAYhqH2o/NDSKfHELGTPu3bvHGvUs3oTwa3f9+vUjVD19+rTCYTUwEaYTCvv27UsgFeuCpxuSWh49epSYDoGoEAJPgHzpvn5N+n0MDQ3hc4kvyqtQSRmZrFH3xrBhw0Zy+QHfOoSx6+jo4Cu9KrxpBbr0nz9/Bg0aBG9c6FXmz/vn7NlNcnJktWRaslyIiooiFFCFOHfHxVPluSgvysmN23YisMWomIVbs+N+lEt/dRGWlJNV7NiKaS3GtjPZwHaVMJB4Mxj87M96W/8JCONmgG7rpqd83cLDfceM6cNNBnFkgAcDcNpp796lGzfMpTMtPnjwwMTE5OvXmlXGgwdXwhyq9o/4giMLatpAVAK62gXHcBk1b3GYP3/SP4RwVl7uSI+FF57dJ3DslosByPoytecweorLuf3fkhJovDKIkrzCiE4meyyXfNl59bnrcbsBE6D2CzeFu2+zfEXhJlxG/Mn715D6nxbuqF3iuZwWQKSqGIAXP8TS5S2RSkyHLg+HOxRNRYc7zZhYIglJCX2t+4a8CiF216pVq/v379evX5/AsVt2BmhXeEJCwunTp8uugSkJE2E6E4E2cwk4hdCo5E/z5s3p1H+EBmbX0tISEgcxEWjHxJAfPoRAxbqQQZ6YCPltCKSqukJgknnhireJ90ZVXW5cV3AMwHmFnj17BgYGEkvAI6+Hu8POnY6Ce8FWr15dd3eHDx8u2s81k+FSU7EoK+eL5+nHrcdFTlmR9lIgh3iIjQu5SxRKzfn6Mz8ZgzqFfBFwuf8wUJRfEO9zLVh/0suRDjz87M2bNTrqtSoqym/SpCF4yAlvnUoysHSp5YkTrvTnP0R7wGv+V69eVVI/Ti8vA+htZ2cMXO2Qqx1d7ezsCB3d6ehoM34csWxuQf7EXcu8Ai4ROHbLxcDWyQtU65CpVDJys+f7eJRLT9mF4Umic/M2e2csfbr2WOdmeqwT3/6Ig1B01qEKg3ejyADJYlU9WnWosE6cKFAGwuNIh1enprqVX7HY4T691whCFaSUQYc7wYlYdj/HfzaZaRIRG0HsrlmzZuBqb9iwIYFjt1wMtG7dumXLlsSUHTt2EEgZu/REUA5LcKbDKYQfJX8gP8ybN+WrPgIB5hyFxY2PHz8SSOW78FXn+fPnhJ4hQ4YQSFV1hcAk3htVdXFxXaEx8OLFix49ekRHk5U5ZWWk/fw2Ll48VQiWNGxYz9PTOTbW32rmaClJ9iyOkM/9p99tqNMYNmRu0u0nQrBKaEsoUamu0yNihbY6LoQMAAMFaRmft/oEtRwdNWNNZtQHbpxoNdLYu2dJTMx5S8tREJjMTQxxZKBcDEyePPTmTU8VZQVi1vfv33v16iWgs5vEWtjlMIDedg4V/zbQ1f4vFyLT2rds2YxRowhzIFTZ+rDb1usnCBy7ZWegvoraZvN5tLz/84Dnn0p3WEzZs1LXcQLxr4/rbFohjXRp0fbhyoMtNLToIUAggTsrXjEwITWJW7x895ZkSaWKLYGz+M5A+Jd3TJ1qCsra9RowkQq3weHuNWsVOtwrTGD1nfjm4xuTGSbvv74nttCkSRM4aAn/JXDsVoCB+fPnE7Nevnz58OFDAiy1C1NgIiFGKG/cmKXMYFhYGDGLd7duXTKfmJKSEu8pFRglLAcNUCFzwIABFVAliCnCYZImAe8NQVxN1FklDNy8ebNPnz50eQYoYXrnzh4zs4HCtEpbu8Hhwy7R0WenTB7K4yxp8r3QF8PnhXQy/3HyelFBgTAtFNBaSgb/vo4tXiI9vMTDpIDWRbXIADCQE//73dJdgc1Gxi7ZlRv/mxsn9TVUt21d+P69v52dqTSXYyjc5iKODJTKQL9+XYKCDjdprElIpqWlQS47KFxE4NgVHAPobSe5vXz5MmtU+6IpkzFXO0mWEPsQEH3YZSXtcP9bq5aj786VZ/cK0RZxW8q679ieOmRdO9hkZm5OqVvNyc979/ML8e9RzMtfqcmlzgUBBTl5y94jWSUT01NY8YqBTr67UrMz6blaqhodtXVoHBFRYCAirkQ4kj5frxRvh/ujsEeiwADawF8GnkU9623V+/vv74RaKFMJUe0Q207g2K0YAzNnzqT91+vWraPPC/LQD8IwhRAAtaCcCWpoaGhpka9sAwICmDKltiMiyIMOfH/vsnnzZnidQ1gyY8YMweWUINYqtSscJvHeKPVCoEA1ZeDIkSOjRo3KyMgg7G/WtGFwsFevXp0IXDjdVq2aQFaBV69OQWlWrtkba9XKiHz/evrqoFZj43b4FqSzPC0Lx1q+rKLYoVWt2iX8G+kR5EFJviyESpABJgMZUR9ez1wL8exxHj4FaVx/ieDd23o3OyixsHDhZL7Xb2Dag+0azkD79q1CQrz0O5JeDni6nj59upubWw3nR2jbL/HXSGiriuxCQUFB3FztWxcuFFmza4hh/8n/sMpl4WRzer/rLx2dc3RTEVtWbloYEYIBeJOxf+Yy6QodYauvrEpoK+6GfoxixWlQWZ486FQsU19ZjRauGBL49qXP4+usc2f1GyspgWf3WLmpYvDHn8SEtBLvbAyakvFKlTSRh8N99MLRr95hbrtKEixa0++H3u8/u39SahJhVps2beBPP2RsJ3DsVpgBqJk5bx55ZAreZ0DNyMxMrl9BmcuBGAjDFCYIbVALypkg/P2aOHEiE4E2hO34+fkRILfut2/fnjwhEylAsVxu8uXFoeYqvDZYunQpMRHeHNjZ2RFgFXaFwyTeG1V4iXFpwTGwZs0aa2trumKEYSdd8Hfo6TUT3NJl0dyuXcvz57eAz336tBHSUlwfenO/Jbxz3P6fsNzlu3N/JJZFswjKQKFUBd2mTMMwtp3JBrb5zkDyw7CXoxxC9Cf9OH71bz7XAyIQaLzVY0Fc3JXly2cqKMjz3QxUiAwQDGhp1X/06ODAAd0IHLouLi6zZ8+GB1R6CBH+MoDe9n/5jIqKGj16dE4OGc8LUe3oav+XpiptwbfBbYsWudra0lbsu3d+6h6XfLE4BUnvTtBI+yatFg2bUoFV2jdpyeDDlhkAAEAASURBVDpr391zZfwEvxYeRGuAAJxGqvVovAKIT9C1cTucWCdKSUhCXD/rEIJVzkD4FzIWyYAfSduJfXFzuKdmpA6bNywuPo6Qx241ZeDig4vD5w3PyCajDrt06fLo0SPWHBrVdKciYvaKFSs6dOhAGHP79u3+/fsnJpbixAEBEANhYjooBLUECF1zc5Z38BA2DgmUaWECAe/YpEmTiHBUeXl5U1NTQrJiXXhh0Llz59WrV9PTN23apKlJHvKlxXgg+/btg7qjxM/Vq1d5TOE9JBwm8d7gfRVwtNox4OjouHbtWtrsYUONHz482KABf55maf3lRSDU8dixNZ8+XXZytFBWYo90AZ0FqRmft3gHthgVZbUu9VlZQ2fKa4xA5YlkMpnRn4ry8gW6IiqvgQwU5uTGn7j2tMf0sAG2iTeCeTDQsUOr495roHzxokVTlLj/6vHQgEPIQMUYUFZWvH595zSL4fT0Q4cOWVhYFBYW0kOI8JEB9Lb/l8yvX78OHTr0z58/BLnoaicIEYXuSmurPUuc6RORp57cHrt9cXYe+b5EFGwWfRtWjZvVXKNRee007TZAsuSBzWIN1yOCHX1LL4sX9e1DQHQYvaiRTkd5GTkaLzvy9+9fUD5ks/20/WuSMlJZJ87oPUpLrT7rEIJVzkB4HJlnk++x7cV7LHa4TzMhH0Tif8cPmTskKYUMha5yZtCA8jLgfcXb1Mk0Nz+XmNivXz9whtarJyquEMK8at2VlZU9efIk/JfYRWhoqImJSWBgIIFzujAEAiDGQYob3BTCaNeuXSdMmEDIZ2dngx57e3somkoMcbp37twxNjZ+/PgxBylugP9dRUWFAOluyeKs/+nFxcWBix8qUPn4+FhZWUE6GkjLHh4eTs/t3bs3RBXReLmQDx8+QGp74ic+Pr5cSpjCwmGS26UUp3uDySq2xZsBKEWwdetWeo/WVmMuX96qqFiHHqpaBKIdt2yZ//Xr1S2b50GRRm7GQIhuvPeVUCPLJ12mfjt4oXqll1HSL3EUEkrCQpYPbjtFHBkoLwMZ0Z9iFm171GR4lOWatOdveEzv36/LzRu7IiJOWViMwPzsPIjCIcExADeet/falStm0kv4+vrCEy99KouWRKTCDEhVeKY4TUxOTh4yZAicJiY2ZT/RDKPaCU5EpDvHzKyuktL01WsKSr6RAyfv4E32Vx13qNQpcdhcRMwWZTPqyMrtnu48wmNBuYzUVFEf2L7brUjyGD4o2X7z1O/0lCUjp0HgPKvO0yG3oMhtfskrWCw5oWt/1ikECIVPr7wgvTaZudlv4z9Hx3/KyiOda8zp2uqaHpMdmAi2RYoBwtsuIynVplFzAVkIDvejs1fnFxacCikRThsTFzNi/oj7B+7XkRe5L8wCokL81O44uWPR1kV/a0GNjxI/Y8aMOX36tJxcpd7qldCInZIMQCj6/v37welMnHOKiYkBX7OOjs64ceMgV37xwQJ4AAO3ONSoj42NLanmPz34DQVVdLA8R9LT0xN83KmpJV6sgsN9z549Bw4cGDZsmK6uLmTnh6qkkLDy48eP4KcGt/izZ884GjgNCEXfuXMnp8uj0bp1CYcOD0liyNDQ8OLFi3BWj8BFoSscJsX+3hCFS4k2CJoBiOqAZFDwCUMvtG6tjYuLNY2LDgIBj05O0xYsmHzy5A0PjxNRbz5ysy09PCZ6zsZ3TjsamA9tPHu8sqEeN0nRwZUMdAljIJmMcqdqYDlhNnZFioGi3LyEC/fh5VNKIFm/nbBTUkICqiI7OVkYVoffF8J47IolA66udk2bNrSz20S4zs6dOwcPxmfOnJGRkRHLjVf5ptDbXgu+j0FZm+joaOJiTBw4cKejIwFiV3QYmDx0qIqiotmSpdm5JZyqQe8i+rrZ3FrqycfE36Kza4FaMtygp1m3AWdD75Vrlc2T5t1/84zVaX7i8Q34N7Bdt64t2jbTaKit3iC3IB/Knz7/+OZqeNC35F+sC2kqq1n1HcM6RICsXn5ChrUrUbu216xVyvhKhpUd0QAJb3u7xi2lpQT4Bwvced42a+HmvPO6RFDt09dPzZzNLm2/JCXI1UWDcjG0YvW+1esOraM3Nm3aNKhoh9eUZoa/iKWlJWRlgZOq8ChPaAav+pYtWwiQtSstLQ2h4lBTh3W0GGzYsOH58+chGWBWVhYhBjE7V/7/h8BZu5Cu/ebNm0pKSqyjfAHBmw8x9aqq7CVP+LJEZZQIjUm8NypzmXBulTMALxEhUfvRo0cJS6QkJQ8fXjl9+kgCF80uxDxaWo4Ca2/cCHZ3Px7wkGv2rcLM7O+H/eGfcuc2WrPHN5w0RFKEE08TmWSA/PQI8rikaF4RtEo0Gch8F/f9kH+899X85BIv9WlrFerIzZw5GjLGNGtW7vPitDZEkAE+MmBtPVZLS8PUdElW9v+xdx5wNb/fA9ee2otKUhQiIyMZIVtkZEQhI6OEjEj2yEqRvcpeFVr2SFYqW5kNoaWlPf/Ht//v+tzn3nJbdx6v+8rznM8zznl/Lt17Puc5h851dvXqVQh/gU/RGIHUgLRpSwl6JhnIVQRf4R4/fkwjUtUYYGJyauMG8L8QcuxyFYERvXvf8NkrL0smH3yZ9LH3+lmJGT+5SlueUMbL1qW6sqXV6W+s02b16JnVXQX57XeRW4N8HY5vHbbD2Wr3UohnP3g3oDpXO4yHkPNGPZoA6dpPzdsw0IhJzZAarMBL7CSQX1T4OfUbdcdGSiND3QK8+QGLdnRtSUY/hT4KnbWBq4PUqFZgu4oARB06bXNi6mp3dnb29fVFVzt73irwEevatWt1TtcDE2F6za72KkMgZ0tISAiUHq2zXRD5Dsni66zqP/eFDCpr1qyBkrxc62pnM0l8b/zzPYMDuJMAfHmER7aMrnYoQHr+/GZecbXT2MI5m+HDze7dOxT5zNd6/EAIy6VdYmzkRsfGOmx+oDUsdoEH17qwxVUVJejT5WOhVMZbiZJ/EoB0/ykXb0ZZzH3cbnzi7jM1u9rVVBU3bpiblBS8Z88ydLX/ky0O4AiBYcPMwsL2yDI8Kw0NDYWAFQhB5ohW/L1pTb9Q+dvyKusgbybEPBGWdmrTJnDnDnExMUKOXS4k0Kdz53sHD6oxhIl9Sv0GDnfIKMKFOnOzSs0VVTdbz6+thm5W9pADvbazmI6HzDNTGTJoMx1ZN6GEqJi/8zabXkPrNh1nsYfA++9fKyrpUn+wwdsOpslKSocu89ZT0yTM9Av2c93jSgixy7UEIJzZdrWtzwUfRg3XrVvn5eXFnUk8GLXlDwkUxYHsMZByoVYRDDAYpsBEmM4iB6gXCuloNm7cqKyszOKUqmHS0tIODg5QLxcyrddqIouDZWVloQDp27dvoZQiT4QOsY0kvjdYfAvhMO4hAL9fbGwgAcsZQiVxMdHLl7eNGzeQkPNQt1u39hcvenz86L/QaaKCfE0JOct/5ycf8n/adcqzXtO/+14rL+C6illEeHveW8zbzkPvRM6rWvAl+aPrnvAWw9/YuGXdj65ZIeOOrQ8dXJmYGLR69UwlpX8Xfal5NbyKBBqVQN++XW7e9JGXI2NV4djl8OHD8/PzG3V3AVxcoL3tbm5ux48fJ+66bvPmYXu85WRr+pBBTMEuZwl0NjR8ePRICw11Qo3krLQ+G2ZB0hJCjt2aCcy3GG+i27bmMcRVEWGRY7Pdl4+wJeS16kJ2F3ermR6TnGo1q1aDBxl1f7H5zKiu/Wo1Cwezn0Asw3MyIy099qihJq90Y4UPpDMittvmu837LEvZnImJ2GUzgaLiojEuY86Eka4Q8LDv2bNn7dq1bNYHtwMCSkpK+/fvj46OBqe2mppazUxgAAyDwTAFJtY8mLgK1U1Xr14NPvdt27b9cyOYC+51Dw+Pb9++QV54SOxOrFa3LrzTVFVVjYyMINweck3AEd309HQoRaWvr1+3BTkyi20kBeq9wZFbiZs2IIGSkhJra2tIcUusKSkhfvXqrlGj+OHjZatWWt7eS3/8CDtxfE3PHkaEpUQ3N/Ld+1kbw7WGvp+zKfPu88qKCmIAp7oyRnQfGsuyc4tTf3FKGdyXVwhA9Hry0cCogQ6PDMYk7jxVmpFdg+ZSkhLTp4188vj4y5dn58wZKykpUcNgvIQEuIeAqWnHW7f2KSo0JVS6f/8+VLL8/fs3IcdufQgIwWnr+szn3blQO8vR0ZHQX1VB4fGJ4/qNE9xE7IXdhiXwLSVlsKNjXEIisWxTSWn/RdsHGfUg5PzdXXrGaxeDswlSZERtOsWK4THxcd3XTCuvZPKheU7/MYdmrqpukccfXzmd3BGT8KG6AdXJwZd6dNbqHvrMP9YzNae6pRjlUIqup36HZSNsx3Trz3iVqaS6HYNcPEd27sN0CgobkMDKCz4eQX7UBX/6hGkoqFAljdqGfwLmmx1+F9HlgBZqInR2y9lJQyc16ta4eH0IZOZkgqs9PCacWATyxsCp/6lTpxJy7LKfAOQ7fvjw4d27d3/8+PHzvz+gA6QLhz/NmzcfMGBAnz59ahUFX50JRUVFcXFxUBM1Pj6+6uf379/BDw5edfgDeWNatWrVq1cvPsgpBCcAION8FQeovwoVgKtjUjc520jie6NuNwhnsYdAcXHxuHHjIGMVsZ20lMS1a54DB/JnfsLXrz8dOhRw+nRY7u9/xzyKayhrTBisMWmIfPf2BCU2d3/4Br2btYG6adfbB5XMu1Il2EYCVQSgLEF6cPjPczd+XX9cWVb+TyxG7fXmzBljaztcgcFf+c+5OAAJcAmBly8/DBq0IOMXWYqgR48eUMGoPokZucRALlFDQL3tly5dmjRpEnysp94GWSmpe4cOmrRrRxVim4cIZGRnD3V0io6LI3SGPN177JbOsxhPyPm4y9RZzLq3HcgsPu3pdf0cI6Kave0wHv5Zhb56dObR9avRDwpL6apwMK4mJiICzmuHAWPhcUgN7hWm5jCuRpNA6nmITVaXV4LEOAPbdxvVpW9tHbXV7YjedhrkRm2M9nS5RnGYKkjLZh2+16g7Mi5+523k8B3OJeVl1EviouKhe0MH9uDho+JUc/is/THx48iFIz99+0TYBbk7IBQRyqETcuwiAf4gAAk3R4wYUWXL58+f9fTogjr5w0a0AglwlgAktLWysoLSDoQakAA3OHh3v3587sbNzy88f/4muN2fR7F0YliqlSb43DUmD5Vtq0sQY083J/JdZK/p1L0M9yzXnm9NlWBbwAlUlJb9uvEk5dz1tKDwChayIcERFmtrCweHsWZmxgKODs3nDwJv334eOHB+WnoWYU6XLl0gsUxtT5cSi2C3ioAgetvv3bs3bNgwiFCgvgmgsk2wl9fgnj2pQmzzHIHcvLxRS1wexMQwar5w8ETPqYsh5wnjJZQ0BoGC4qIvacnxad8TMn7Gp/9ISP+RkvNLVkJaQUZWQbpp2+a6EMnepaWBlLhkY+yOa/I0gTYuY6H0As0EU/0Oj9eRWb9oVxuvcf7JDZt9q4nzX02lm94/cr9L2y6Nty+uXAcCd57dsV5unfWb/MgoJycHZTb79eOHA/51wIJTBIEAhI9cuHABLIUE8bm5uViWQBBuOtrITgKQyhae18L3R2JTuaYyYWHevXoJkOvtxYs48LmfPXvjdx7d4T+CDK0r27F1s8lD1ScOlmqhQROyoVGWm3dPie48K7jaweHOhq1xCy4nAPmOssJfpJy/kep/pywrlxVtDQ10wMluZzcC07KzggvH8BCBuLiEAQPm/kwhE2117Njx9u3bcB6Uh2zhTlUFztv+6tWrvn37wrcR6v0QatLk1MYNU4YNowqxzaMEioqLJ7iuDHr4kFH/oR1NLzhtkZPCpPyMbFCCBLiFQHFpiYx9H2oio5n9Rh2d7c4R/byvn1t02pPYWl1J/bHv41ZarQg5djlF4NDlQ47bHMvoDyKAMioqKnAcsmtXPo865BR23JcbCMDDpLFjx5aX/zn8DjnroUgsN2iFOiABviEASWyhdlxERARhESS9vXFjL1QWJeSC0M3LKzh79jq43WNesJo6Ur5Xxz9u9/EW4qqK7EEU3mJE8Y802l5K/bt1vbWf1sWGABLIjY79ee566sVbxT/SWTFfQlxs3LgB4GeHwpKsjMcxSIAXCXz6lDRgwLzk73//t6yyol27dnfu3NHQYOuDUl4EWLPOguVth5Sd3bp1gzShBJSdi5xdMJ0rAYWXu2VlZTM3bjwZEspoRLvmusHLduuqajJeQgkSQALcQODNt88dV06marLTxtllOMcybrue37st+CRVH2jra+tHnopUlGPTl0Zid+zSCICT0cXTxfsckwK2kJsbXO20fNa0KdhAAvxBICMjY8eOHXv37oUcF2ARvOFjY2OlpKT4wzq0AglwA4GcnJyhQ4c+ffqUUEZZSf7WLZ/Onf+/XgJxVXC6UVHv/fyCL126k5qWyYrVQiIiiv27qo7sqzqit5Ru434Xix6yIPNOJE0rcXXlft+v07rYEBACleXl2Y9epQc/TL/2oODz31OzNZvfvVs7G5uhU6YMU1FRqHkkXkUCfEAgPv47ONwTEkkfqYGBATjcNTUb9/9qPgBYgwkC5G2HKk8Q1f78+XMCx9KpU3csciaE2OUDApuOHltz8CCRBQLsUpGVD1y8s7dBJz6wEU1AAvxH4OLTWxN96Crxhi7zGmZsxkFLpx9a5/eQLIw2qMegMJ8wERERDiom4Fvn5uVOcp0U9jiMkUPPnj2hXKS6ujrjJZQgAf4gcO7cORsbmypboMYsvOG7d+/OH6ahFUiAGwhkZmYOHjw4OjqaUEZNVfH27f0dOugTcoHtwmPvO3eenzt3IzDwXk7uv4upVoGSadcKfO7geZc37SAkLNzg9D4s3pW09zx1WfOMu2JY1pJKhH/bpVm5GTeeZAQ/zLj+uCz7N4uGtjVsCU72yZOH6OlpsTgFhyEB/iCQlJQCKWW+fP1OmAOlgO7evduiRQtCjl0WCQiQt93W1vb06dMEl6nDhp3csB5zXBJY+KZ7+fadaevWFhTR5egH68RFRA/PcpvWZyTfWIqGIAG+IbDO//D6wCNUc+J3X22p2pwqYXMbUpRA4dbQV4+JfRdPWezpQuaZIcZgt5EIJPxIgJqo776+Y1wfXJDHjh2D4qiMl1CCBPiGAM3bDs+W/P39mzfn5H+SfEMVDUECVQR+/fo1cOBASEBKAGmmoXznzoG2HCr+SSjDbd3i4pKQkAjI6g4/i4pLWFRPTEleZZiZysjeKkNMReUaLNtn8qGA2AVbqTp0e3hMwbQjVYJtPiOQ/yEhPSQCnOwQzw5R7Sxa10JbfdKkweBnNzZuw+IUHIYE+I/A9+9pUDT1w8dEwjQ4Onn//v2WLVsScuyyQkBQvO07d+5ctmwZQWRIz55BXrvFREUJOXb5iUB0bOyoxUt+ZGQwGuU6ctqWSQuEmkDefvyDBJAAtxCYuHflxWe3adpIi0vkHXvI8WeiUPV3wJa5z76Qvl2/DX52I+1o2mKDPQQevXw0ZsmY9Gwy8ya8T9avX+/uzpks/+yxHXdBAlUEQkNDIWn71KlTzczMOP4/JN4UJMBPBPLy8sDVHhn5Nw9JlXVammp37x5o3Rqj/P5xt3Nz8wID70O0O8S8l7Hs9BQSFVHo01l1ZB/VEX2k9bX/sce/LmeFx0QNcKCOand4tab9aKoE23xAoKKsLPvhy/Tg8IyQCNZzxYDhqioK1tYWEMluZmaMv0P54J2AJtSfQEpKhoXFgnfvvxJL6evrQ/ESPDFMYGGlKxDe9hs3bowYMaKqhBQNStuWLZ/6npCTbbBH6LSVscFtBL6npY1asiQmjkklH6uu/U7P3ygjgXlOue2moT6CS6DTKptXSZ9o9ndpaRC9iTyWRLvKzkZqzi8Td7vkTLoyMhJiEuHHwrsbYQIH9t2KU8GnZm+cXVxKHlqCjNV+fn7W1tbsUwV3QgJIAAkgAf4iUFxcDF8bIVktYZZOCw1wtbdqhSkmCDA1ddPTsy5evAXR7k+evGbM7VnDTGkDHfC5Kw/uqdDLWES6LifVSjKyH2gMom6hs9S2jcdCqgTbvEug6FtK5v3ojNBHv248LmM5fxHY21RW2srK3MZmiIVFd1GMueTddwBq3jgE4D/tQYMWvHr995t41T7GxsYPHjyQl5dvnG35dlX+97Z/+vQJEllmZ2dT76GCrGzkSb/WmIGICoWv2wVFRbbuawLu3WO0srOOwTWXXVpKmN6XkQ1KkAAHCDSd2Tev+E/Rv6o/k3oOPue4+X89Dv8dHR/bZ8PsQno/b3PV5lGno5qpNuOwcgKwfWVlpZuP29YTdGfDq+yGvNUQ52tiYiIAGNBEJIAEkAASaBQCEJs1YcKEgIAAYnW9Vpp37x5s0UKDkGOXRQKJiT8vXLh19eqDp0/fVFTWwvEuJCYq3729Yt8uiuYmkAemVp73e0r9y3LzaBqqjRlgfGkbrYsNniMAHnY4spB5LzorPLqQIcF0zeYoyMsOGWI6btyAkSN7S0nV5flNzevjVSTANwQyM3MGD3aMjokjLOrdu/fNmzchtomQY7cGAnzubc/NzYV0lrGxsVQEIsLCId5eQ0xNqUJs8z2BP26affu3+voyWtpMQfnqkl3dWrVnvIQSJIAE2EkgLSdTfcEQ6o5uo2dssp5PlXC2ffbx9Sn7yUQlPYx6PDj6QEJcgrO68ffuBYUFtu62AXdJJwhY3blzZ3C1a2lhyCF/vwXQOiSABJBA4xKYOXPm8ePHiT3A1f7gwWFNTTVCjt06EMjIyA4NfRQUFH7z5rPc3/m1WgFSzch1b6/Ur6tiv66sxLw/7Wb7+8Vfh5FsxzamMWdqtSMO5jiBPzHsD6Kz7sfUwcMOyrfW17a07DNyZJ8+fTphJDvH7yYqwCsEsrN/Q4R7VDSdExWUHz58+JUrV8TExHjFEI7ryc/e9oqKitGjRwcHBxOUdy5ydpk6lRBiV0AInAoJmb1pc3FpKWGvlJiEr8PaCT0HEXLsIgEkwE4CTz697rV+JnXH47PdZ/QbRZVwvL3i3J7tIacINaZbTj+x/gQhxG5DEfie9n3UolExcTGMC44ZM+bUqVMyMjKMl1CCBJAAEkACSIBFAlDiCwp9EYObN1OJiDiqq6tJyLFbTwKlpWUPHkQHB0cEBT38Gv+9tqux4nl/PWll6uW/dYBEZKQH5Dyo7UY4nv0E/nrYH0QX1v69ISoi0ru3MXjYwc/epo0O+/XHHZEAHxCAJ6N9+86OjUsgbJk8efLp06eFhYUJOXaZEuBnb7ubm9uWLVsIs6cOG3Zq4wZCiF2BIvDo5asxS5em0ycXAgJQLHXduDnuY2Zh3VSBej+gsVxF4HREqO3BtVSVHqw+1NewC1XC8TY8yh25c3HY68eEJrtddi+asogQYrf+BJ6/e261xOpH+g/GpVxdXeEXPZa3YiSDEiSABJAAEmCdwNatW1etWkWMV1KUCw8/3L69HiHHbsMSiI2NB597cPDDx49fl1dU1HbxKs+7Qs+OciZt5bq2k9b7/4Nun9z2JWzzpa7W7+dNcVVFqgTb3ECgvKg479Wn3Oj3Oc/fZ0e8rIOHHayAf61Dh5qCh33o0F4KCk25wS7UAQnwNIHk5FQzs5lJ31IJK+bPn79v3z5CiF2mBPjW237x4sWJEycSNndr1y78yGFJCTzsT4ARuG7Cjx+Wi5e8/fKF0fIRncxOzl2vJIslIBjZoAQJNDqB9QGH1wUcoW6TvCdEU4nrjm/nFOR1XzPtY0oSVVURYZHr+65b9LCgCrFdTwL7L+5fsmsJY01UcXHxI0eO2NnZ1XN9nI4EkAASQAICTuDQoUNz584lIMhIS965c6BHDyNCjt3GIwD5gsPCHoPn/caNJ9k5f1Ou12pHUXlZua7gdm9blpOffNifOrdbxHGFnh2oEmxzhEBFccnvN59zo2Nzo97Dz/x3XyvLy+umiaGBjqVlX8jGbmZmLCIiUrdFcBYSQAJMCXz8mNinz+y09Czi6urVqzdu3EgIsctIgD+97S9fvjQzMysoKKAarKGsHHXqpKYa13ltqEpim20EfufnT1q1KvQRGZ0KCrRQVr/o5NFDHz9es+1u4EZI4P8J2B1Ye+pRKA2HpJh4wfEI7oxc/vAjocfa6TmFdFlHleSUIk9F6mljHBztHta98Tv/9+yNsy/cvMC4hIqKSmBgIJTrYbyEEiSABJAAEkACrBOACC04Gg+n1qhTxMVEg4O9Bg3qQRVim20EoFxtTEzc/fvR8IqIeFXbDO/V6dnG00Vn4aTqrqK88QhUlJblva1yr8dCDHvem8+VZXV0r4OSUErB3Lxr1UtLS73x1MaVkQASePEiztx8LuN/wrt37160CI90/+MNwofe9vT0dBMTk6QkupBDcVHR+4cPmXbs+A8eeFmQCMAnOZfdXt7nzzMaLSYismOys/PQyYyXUIIEkEDjETBbP/Pxp9e09dtp6r7bdpHW5bZG6MtHlrsWV1RWUhVr36r9E78nTWXwECuVSq3bbz69Gb9s/Mekj4wz27dvHxQUpKury3gJJUgACSABJIAEWCdw48YNS0vLUvp6TsJCQhcubB0/fiDr6+DIxiPQsJ53MVVFeZO2skb6MoYtpQ1awk8xzDrS0DevsrKyKPFnflxC/oeE/NiE3y8//H79qbKErJpWq23Rw14rXDgYCTQggfDwmKFDFxYWFVPXhGC4EydOTJs2jSrENkGA37zt8GnJwsIiPDycsPOY+2r70aMJIXaRABA45B/guH17GbPza2NN+h+fs0ZeWhZBIQEkwB4CGvOHpOZm0vay7NznmosnrcuFjW1Bfq4XfAjFRvcbHegZyJ0h+YSq3Nk9fuW44zbHwuJCRvWGDh164cIFOTk5xksoQQJIAAkgASTAOoEnT57A10biMDRMP3LYbdYsK9bXwZFsI9CwnvcqtcXVlP7zvOvAT5n//O+SLTSEsAYgyze1vLCo4EPiH8d6XGKVh73gY1IFvWOO5cXoBqKHnQ4HdpAA5whAXY0xY5YRHjPI3eTv7z8avazV3xd+87Y7Ojoy5uxfOGmi99Kl1UPAK4JOIDwmZvIqtx8ZGYwg9NQ0Ly306NzSkPESSpAAEmhYAnlFBU1n9aOuuWjo5N1Tl1AlXNi22ed27slNQrF1DuvWOtCVeyUGYJcpgYLCgvlb5/sF+zFehacXUBMVsgRiXk5GOChBAkgACSCBWhF48+ZNv379srLIdLTbPJyWL8eKILViyZnBNM/7gwcxkZHv0jOyG0oPYUkJ6TYtqjzvMoY6Uq20JLXVwSmPLngoZ1r8Pb0oKSX/Y2JBVeh6XAJ0G4y8kJCBgU6vXh0xS0xDIcV1kEBDETh9OtTObi3dge4mTSQlJcPCwszNzRtqFz5bh6+87QEBAePGjSPu0AATkxs+e0VFRQk5dpEAlUBaZuaU1e63IyOpwqq2hKiYt+1Sh4FjGS+hBAkggQYk8Obb544r6dI37bVb5jh4QgNu0RhLFZYU9d4wKybhA3VxYSHhu4fv9utK9/CAOgDbjATi4uMge8y7r+8YLykrK586dWrYsGGMl1CCBJAAEkACSKBWBL5+/QqVP37+/EnMWrHczsPDiRBilycIJCWlREW9j4qKhZ/R0XGZWbkNq7aQqIhEc1Vwu0toqsNPSS01CU21/xrq4up85Yj/41JPTiv680r5XyP1T+NbSumvnAam2qSJvr62iUlbE5N28LNLF0NZWemG3QJXQwJIoKEI7N17YaHzTmK1pk2b3rt3r2vXroQcu0CAf7ztkKi9U6dORIRCK03NSD9fZQUFvNlI4J8EoD7ShiNHNx49SmRhrppoYzrk0MxVspL4CeCfIHEAEqgjAUiDPmInXbmVIBfPkZ371HE5Nk779ivFxN0uLZcuRE5TVfPVhVfKCspsVISHtzobdnbOxjn5RXRVZ6vsMTU1hewx2traPGweqo4EkAASQALcQQCc7OBqB4c7oc6smaOPHFlNCLHLowS+fk0Gz7vHNr8XL+iCIRrDnCpHvISWmqSWhkQzZTFFOVFFOTHFpqIKf37+1/3zU1hcrDF2r9WaZXkFZVm5pVm/S7Nyy+Bn9n8/QZKRXfQjvegbeNVTG9ylTmjYSlfzP/f6Hw87uNfl5TFlK0EIu0iAewmsX3943fojhH4qKioPHz40NMRsEAQYfvG2l5WVwfmFR48eUe2TkZR86nvCSF+fKsQ2EqiZwO1nzyDIPY3hYCnMMmymc8nZw0gL31E1I8SrSKCOBA7fDXA4vpU6+eXmM8Y6bagSrm1HfHg5YMvcUvoKEJZ9La95XeNanblEsaLiokU7Fx3yP8RUnyVLlnh4eIiJcf47KlP1UIgEkAASQAI8RAACs/r27fv27VtC5/HjBkBlVGHM1k1w4fHutm1+rivpiut0797+08ekrOzf7LdMWEqC5oj/01BoCgVahSTEwAsvJCYKP2kNIXFRYTFRIZCI/vfz/weIVkJEWElpRUlpZWnZn59l8PO/RlUXLpWWVZaUVV0tzy8Er3pZzv8c6/+51yvpP6ayAQLUHNbRada5s0FVAHvXroZKSvJs2Be3QAJIoJEIODvv3LP3ArE4BEVFRES0aNGCkAt4l09i21evXr1582biXvqtW2c3cgQhxC4S+CeBH+npk1auevjyJeNIaXGJfdNXTO9ryXgJJUgACdSTgPulA5uuHqcuknHglnJTnjmctCv09NKz3lT9oe211MvZxpkQYpdG4Mu3L9bLrV98eEGT0BoKCgpQ7N7KyoomwQYSQAJIAAkggToTKCkpGThwIHgEiBUGWXQPDvYS54LQY0Ix7NaTwNmz16dMdacu8jD8SO/endLSMuPiEv73SoRGYuJPpoebqXOx/U8C0lISbdroGBq2NDSs+tkS8rBLSkr8cyIOQAJIgFcIVFZWQgL302fCCIXbtm0Ltcfl5fFx2l8w/OBtv3v37qBBgyANyF+zmjSZOmzYqY0bqBJsIwHWCUDhHbf9+7f7nSQKQVStMKOv5b7py6XEJVlfEEciASTwTwLTD63zexhCGyYlJlFwgvxKTLvKhQ348DF8h/P110+oukmISTzxe9LZsDNViO0qAv63/e3X2+fmM0muCun/Ll26pKuri6yQABJAAkgACTQIgRkzZvj6+hJL9exhdPv2fhkZKUKOXT4gEB4e08/cgWrIubObJk0aQpVUtYuKij9+TPqf/x0c8YkfPiQUFBYzjkQJjYCGujLNq/6fh71lixYaUNOeNgAbSAAJ8CUByCwyduzyoOCHhHVDhgwJCQkREREh5ALb5Xlve3p6urGxMVHlprW2dsyZ07LSmGJbYN/YDWN4SESE3Zq1mblMPEEdtPQgq4xBs5YNsxOuggSQQJMmFlvn33n3nEaitbr2x10BtC5PNNJzs6DQa0rOL6q2bVq0iT4bLSuNiSn/UiktLV26e+me83v+iiit+fPne3p6SkhgMBQFCjaRABJAAkigHgS2b9++YsUKYgGj9noPHhzC1BYEFr7pxsd/b6VHd0Ju+zanZcvsWDEQQii+fUv99CkJfsIrOTktOfn/GxxJRMOKzo0xRkRYuFkzFS0tNW1tdfippaUODUgOA0HrmHK9MYDjmkiAJwjAE8ohQ5zCH5Knk52cnPbsYf79jifsalgledvbDr8FR44cGRoaSoUiLir6xPdEF0zST4WC7boSSEpJmeDq+uztO8YFZCWkdtsumWVO9xmOcRhKkAASYJGAwdJxH1OSaIMHtDO5s+oArcsrjTtvIwdvcyTOI9uNsPPb6McrJjS2nrFfY+3W2EW9j2LcCOraHzlyZOLEiYyXUIIEkAASQAJIoG4Erl27NmbMGOIktG7L5hERR5s3V63bmjiL+wmUlJRKSvainlR2cpywZ8+yemqen19I87wTjvjs7N/U7eq5Edumi4qIaGgo01zq2toa/znW/3jYwdWOkapsuxG4ERLgIQK5uXnm5nNfvCQrUR84cGDu3Lk8ZEjjqcrb3naIfXNxcSHo7F6yeJGNDSHELhKoM4HSsrLl3nu8zp1jusJw415HZ7s3U1BhehWFSAAJsE5Axr53QcnfQ7t2vYf7zV3P+nTuGel2cf+WaycIfU5tPDV1xFRCKGhd8HR4n/Ve5bOqqKSI0faOHTtC9pg2bXijLi6j/ihBAkgACSABLiTw+vVrMzOzvLw8qm5yTWWePDnerl0rqhDb/EdAQ2NIalomza4xVuYBATto3QZvQDJScLhnZcEr918/c3Nz8xvPNS8mKqKoKPffq+k/f8rKYkqABn8v4IJIgP8J/PiR3r37tO8/0qmmioqKXr9+HaqkUIWC2eZhb3t0dHSvXr2g3A31zo3obRbs5UWVYBsJNAiBgLt37TdsyMnLZ1xNSUYO0rhPMmWSBJBxMEqQABJgSiAzL0d5rgX1ktvoGZus51MlvNIuKy/ru3HOk89vqArLSsnGnItp3aI1VShQ7fjv8dPXTg+PCWdqtb29vY+Pj5QUZs5ligeFSAAJIAEkUBcCqamp3bt3T0r6e3IOVoHkGMHBu4cO7VWXFXEOTxHo1s0uKjqWprJJ17bPn5+kdTnegPTHJSXwggR7f37SGv91SbmwsDDU8hUTE/3fT1pDjCapugpdGMxx61ABJIAE+J5AdHRs376ziSoXioqKT58+xQgqXvW2//79u0uXLp8/f6a+fZurqLw6f05FQYEqxDYSaCgCX5KTrVe4vvhAHpapWt+6+8AD9q7Ksvj2ayjeuI5gEXid9Ml4Fd2xpAMzXOcOHMejFBIzfnZaZZNdQBdJ18WwC1RMFRcT51Gj6qP2Yf/DLp4ueYV0QKoWlJaW3r9//7Rp0+qzPs5FAkgACSABJEAQKC4u7t+//5MnTwi5t5fLwoWTCCF2+ZLAmDFLr1x9QDMNCnv+/Hmd1sUGEkACSAAJ1JPA5ct3JkxwJU7qgKsdHO7gdq/n4jw9nVefec6bN49wtQsLCZ3ZtAld7Tz9duRy5fW0tJ6cOD5vPHP336XIO0YrJgVVE7bJ5aahekiA4wS+/UoldNBWUickPNTVUWl2dNZqQuGYuJgV3isIId93f6T9GOY4zGGzA1NXe7t27SIjI9HVzvdvAzQQCSABJMB+AjNnzmR0tc+ZPQZd7ey/F5zaETKPU7dOTf0FYeNUCbaRABJAAkigPgTGjx+4YQOZqP3jx4/W1tZwfKc+K/P6XJ70tvv6+p45c4ZA7zbT3tykKyHELhJoWAIS4uL7XV1Dvb3gIAXjyik5v0Z5utgf3pDLLH6TcTxKkAASoBGAfz60dlVDU4m3C5eN6z5w7oCxhFFeZ71CHoYQQj7ung07a2RtdP0xkzgyOOO8ZMkSSArXvn17PiaApiEBJIAEkABHCGzevJnxC+OA/ib79i3niD64KUcIEFVwIfoSHO4c0QQ3RQJIAAnwK4HVq2faTCbzKt+5c8fJyYlfTWbFLt7ztn/48MHR0ZGwrXcn47WzZxNC7CKBRiIwzMzs7cULk4cMZrr+ifCgDq6T7r57zvQqCpEAEmBKIC33bw2rqgFqckpMR/KQ0HPqYiMtPUJhyF0O4d6EkP+6GVkZ45eNn+I2BUqFMVrXqlWr+/fv79q1S1JSkvEqSpAAEkACSAAJ1IdAQECAu7s7sUJrfe1LlzyggBshxy4fE1BXJz9MpqUx+VjCxwTQNCSABJAAGwgcO+beozsZQXXw4MG9e/eyYXfu3ILHvO1Q5tvOzi4/n65SpZKc3NlNm0RERLgTMWrFlwQU4V23efMlDw8VBXlGA5N+pVpsne/kt72guIjxKkqQABJgJJCWS/flR6hJE9WmPJ/oTUpc8oLjFikxCaq9GdkZszbMokr4r331/tX249v73/FnapqDg8OrV6/69OnD9CoKkQASQAJIAAnUh8CLFy9sbW0rK+myyCrIywYFeSopMfncXp+9cC6XE1BTY/S2k+EdXG4CqocEkAAS4H4CkpISV6/u0taiS94Fai9evPjGjRvcr39jaMhj3vbdu3dDglcCxLE17toaGoQQu0iADQTGWwx8e+HCqL59GfeCD/g+ty5BmcQnn14zXkUJEkACBIG0HLovPwrSTcX4IvqsnVYrbzsXwtiwx2F+QX6EkD+6Ob9zpq+ZbrXEKi0rjdEiTU3N69evQ5iDrKws41WUIAEkgASQABKoJ4GfP3+OGjWqoKCAuo6oiAhEtRsYtKQKsS0IBNTUyNANjG0XhPuONiIBJMB+AurqyvBUW0aa7uAyBExPnDgxNjaW/fpwfEde8rZ/+vRpzZo1BLIF1tZW5uaEELtIgG0E1JWVr3ruOrF2jbysDOOmn1K/9dkwe+V5n5KyUsarKEECSIBGgIhtV5cnY5FoI3muMbv/mAk9LAi1F+9cnJKRQgh5vXv72e0OEzr4BTN/kDBlypS3b98OGUIm9eN1q1F/JIAEkAAS4BIChYWFo0ePTk5OJvTx9naxsOhBCLErCAQwtl0Q7jLaiASQAJcQMDZuc+bMJjikTv2Tk5NjaWn565fA1czgGW87HAa0t7eHj1DU22ago7NzkTNVgm0kwBEC0y0t35w/P7BbN8bdyysrPIL9TFbbvkiIY7yKEiSABKoIEHnb+SBpO/XOHrJf1VyBrrQyZDOft2UedQxPt/MK8hZsXTB43uBvqd8YDVFVVfX39z99+rSCggLjVZQgASSABJAAEmgQAjNmzHj+nKyc5LjAev586wZZHxfhOQIY285ztwwVRgJIgKcJjB7db+tWstDmly9fxo0bV1oqWBGoPONt9/HxiYiIoL7thIWEjq9xl5Sgy4dLHYBtJMBOApDO6Nb+fT7Ll0lLMnlPvkn+0s192pLTnr+L6KoOsFND3AsJcDOBVPpMMmry5Mlfblb+n7opyDQ9aL+SGHbl/pULNy4QQl7sBt4NbDeu3f5L+yub0CXJrbLFysoKQtrHjh3Li6ahzkgACSABJMArBNavX3/hAvlbdfCgHl5eZD43XrEI9aw/ASkpyaay0tR10tLoUhdSL2EbCSABJIAE6k9gxYppdrbDiXUePHgwbx7/hJoR1jHt8oa3PSEhYeVK0k+xcNKkXsbGTK1CIRLgCAEhIaEFEya8OneuV8eOjApAkPvu6+cMl46/9Ow241WUIAFBJgCnlzJ+Z1MJ8FlsO5hm2aWvjSmZRMVpm1NGVgbVcN5qf03+OsJpxNilY5mGtMvLy/v5+QUGBqqpqfGWXagtEkACSAAJ8BaBq1evrlu3jtDZ0EDn4kUPERERQo5dgSJAhLenpqK3XaDuPxqLBJAABwgcObLarBfpEzt27Ni+ffs4oA2HtuQNb/usWbPy8+kigltpam5eMJ9D0HBbJFATAX1t7YdHj3g4Ooozq/H4Iztjwt6VQzwcP6cwybdQ07p4DQnwL4FfeTnwOIpqn5ocX8W2V5m2x24pYVd6drrjNvKoHZUD17ZLSks2HdnUfnz70EehTJUcNGgQhLTb2dkxvYpCJIAEkAASQAINRQACsyCHDLGakqJcUNBueXksyk2AEbgukbodY9sF7h2ABiMBJMB2AuLiYoGBO1vqNCN2dnFxiYmJIYT82uUBb/uRI0fu3LlDvQGQdP+o+2ppSbpat9QB2EYCnCUgLCy8Yvq06NOnOhsYMNXk5ttnRq4T1/kfLiotZjoAhUhAoAik0aeRAdv5L7YdjFJuqrBv2grizl64eeHKvSuEkMu7f6qhWndwP+BeVFLEqKqMjMz+/ftv3ryppaXFeBUlSAAJIAEkgAQakADkgZ04cWJWVhZ1TTFREX//7fr62lQhtgWTABHbnpZG91YRTCZoNRJAAkigsQmoqioGBXkSubyKi4snTJgAdVMbe3duWJ/bve1QU37p0qUEKYdxY/ubmBBC7CIBbiNgpK//zM933ZzZEmJijLoVl5WuDzxitGLi9VePGa+iBAkIFAGIbSfsJWLAiau82x3fY+BYk/6E/vO3zs/K5Y3vfj/Tf05eOXnQvEEfkz4SVlR1BwwY8OrVK0HLyscUBQqRABJAAkiADQSWLVsWGRlJbLR373Jz866EELuCSQA8PlTDf/0iP3NSr2IbCSABJIAEGoqAkZH+2bObIFqa+gcqps6cOZMq4dc2t3vbHRwccnNzqfRbaKhvX7iQKsE2EuBaAmKiomvnzHlz4fygHt2ZKvkl7fuwHc7W3iu+Z6UxHYBCJCAIBLILfhNmKkg3JSR8090/Y4WSjBzVnJ8ZPxfvXEyVcGG7vLx8z7k9hmMNz984z1Q9DQ2NM2fOwFk0PT09pgNQiASQABJAAkigYQlAaRBvb29izalThjk4YGlugorgdhUV6T50FRYVl5SUCi4OtBwJIAEkwEYCI0f2cXWdTmzo7++/d+9eQsh/Xa72tp86dSo0lEwIe9jNramMDP/dCbSIjwm0btHi5r59F7Zuaa6iwtTMy8/vQvVUz9AzZeVlTAegEAnwNwEm3nYZvvW2q8sre9u6EDfUL9jv+qPrhJB7us/ePOs2tZvzDufcfLrn31UaQu4sR0fHuLg4Gxsb7tEZNUECSAAJIAH+JhAfH29vb0/Y2Naw5cGDKwkhdgWZgIICmbs/O5sM8hBkPmg7EkACSKBRCWzcOLdP707EFpDCJCoqihDyWZd7ve0pKSmLFi0icE8fOXKIqSkhxC4S4AkCEwYNivO/vGjyZBFhJv/u8ooLXc56dV1t+/jTK54wB5VEAg1IIDs/j1iNj2PbwdKpvYeP6GRGmDxn05zcPCa+bGIYm7uQ4mbu5rmm00xffHjBdOtu3brBEX4IT5CXl2c6AIVIAAkgASSABBqcQElJCeR+zc7Opq4sLSVx6ZKHjIwUVYhtASegoEAGcOTkkB87BRwRmo8EkAASaDwCIiIi589vUVVRoG7B9Jc4dQAftJl4/bjEqvnz52dmZlKVaaaivNtlCVWCbSTAWwTgWAa8h6F6ak8jI6aav/72uff6WbOObPyVR/flgelgFCIBviGQU0h+7VGQJgOR+MbYKkMO2a+Sl6I7p/Ut9dty7+XcY2ZlZaXvNV8DK4ND/ocqm1QyKqagoADVUJ8+fdq1a1fGqyhBAkgACSABJNB4BFxcXBjD4vbtW9G+PWYzazzqPLmyvDz5kRJj23nyRqLSSAAJ8CyB5s1VT5/eKCxEl8Kd6QE1njWRieJc6m2/ePEipOEj9D24cqVCU/LRNDEGu0iA+wkYt2nz+MTxw26rlOTo0ghWaQ4+rWMPrhksHX/oTkB5RTn3m4MaIoH6E8jOJ4/0yvO7t11TSW2nDXl+67D/4XvP79WfZ/1XeBH3ot+sfjPWzUjPTme6mq2t7YcPH6AaKqSRYToAhUgACSABJIAEGonA5cuXfXx8iMWn2Y2YPt2SEGIXCTDGtmdnk0EeSAkJIAEkgAQalcDgwT1XrZpBbAFeXy8vL0LIN11u/JKcl5fHmENm8pDBo/r14xvuaIiAExASEpo9ZsyHAP8ZlpZ0D/j+x+VXXs7cE1s7uE66Fv3gfzL8GwnwLQEib7uMhKSoiCjfWvs/w2b1t7JoT1c/GULI522ZV1rKyeJdiT8Sp7pN7WrT9eGLh//TlO7vdu3a3b9//+TJk2pqanQXsIMEkAASQAJIoPEJfPnyZebMmcQ+7du12r/flRBiFwkAAWbedjLIA0EhASSABJBAYxNYt26Oeb8uxC7Lly+HrKSEkD+63Oht37hx48+fP6l8VRUU9ixbRpVgGwnwAQEVBYXja9c8PHq0gz7zQ6+xPxJG717aZ8Osp5/f8IG9aAISqI5AdgFdkBF/J22nQjgyy01Wgi697IfED3vO76GOYVs7MydzqedSgzEGZ8LOME0dIy0t7eHh8fLly3748JttdwU3QgJIAAkgAQqB4uJiSNeem0tX5kRGWhLStUtLS1IGYhMJ/D8BrJKKbwUkgASQADcQgATuZ89uVlNVpCoDcWbwaz0rK4sq5I8213nbP336xHiUwGfFcvBL8gdxtAIJEATMOhnHnD69c5GzrBSd0402LOLjK9N19tbeKz6lJNGE2EAC/ESAiG0XHG97S9XmWyc6Erdyw+ENqb9SCWGjdouKi3b47dCz1Nt1eldxaTHTvUaPHh0bG7tixQoxMTGmA1CIBJAAEkACSKCxCSxZsiQmJobYBaLa27bVJYTYRQJVBBhj27FKKr43kAASQAIcIdCsmcqZM2QC98TExOnTp3NEn0bdlOu87ZBDBqrTUm226N59wqBBVAm2kQCfERAVFXWZOjX28qVxAwZUZ9rl53fbr5jg6Ls9LZeuenB141GOBHiIQA4Z207Ws+IhW2qr6nyL8Z11DKizcvNzXfew6Th8RUXFyeCTEM8OBVqzqynO3LJly2vXrl25cqVFixZUPbGNBJAAEkACSICdBKCyF1TnJna0nzHKzm4EIcQuEqARwCqpNBTYQAJIAAlwnICFRQ9391mEGvBl09PTkxDyepe7vO0hISGhoaFUpqIiIt5LXagSbCMBfiWgpa5+efu263v3GOkxTyxTWl6+7/Yl/SVjNl45ml9cyK8c0C4BJEB42/m+RCr1FkOV0b3TyFRpfkF+z948ow5rjPaNxze6TO4ybc20pGrOzcjIyKxdu/b9+/eWllh3rjHuAK6JBJAAEkACrBL4/PnzrFnk93Oj9no+PuTvUFZXxHGCQUBWVlqEvqI7xrYLxp1HK5EAEuBSAmvWzBrQ34RQztXV9enTp4SQp7tc5G2HkPbFixcTNJ0mTmjXqhUhxC4S4GMCQ0xNX507e8x9taaqKlMzfxcVrLl8qLXLmMN3A8orypmOQSES4C0CBSVFVIVl6FOZUy/xZdusjfGUXkOppkHa9IXbF1ZWVlKFDdh+Efdi0NxBQx2Hvvr0iumycODGwcEBXBvr1q2TqibJFdOJKEQCSAAJIAEk0OAEioqKrK2tf/+mK24pKyMF6dqlpDBde4Pz5rcFZWTo0nUWFDBPmsdvZqM9SAAJIAGuJADRZmfPbtJQV6ZqBwncJ06cmJnJP4kcuMjbvnv3bkjaTsWtpqi4ds4cqgTbSEAQCMD/PvajR38KDNiyYL68rAxTk39m/3I4vrWD66Rr0Q+YDkAhEuAhAgXFdN52aQmB++a8ffJColxq5LtI32u+DX4TE38kTnWb2tWm6+3I29UtbmVl9ebNm4MHD2poaFQ3BuVIAAkgASSABNhGANK1Q41uYruDB1caGrYkhNhFAowEpKQkqMKCArqPndRL2EYCSAAJIAE2EFBXVwaHu7CQEHWvpKQkfkrgzi3e9p8/f27atIkKGtpbHRfIywpQ9l7CfOwKOAEpScmVM2Z8vnLFedIkcVFRpjRifySM3r20z4ZZTz+/YToAhUiAJwgU0lfmlBKj+1LEEybUU8nmiqpuo+2JRVbuXZmbl0sI69zNzMl08XSBFO1nws5A7DzTdUxNTSMiIgIDAw0NDZkOQCESQAJIAAkgATYTuHHjxoEDB4hNZ8+ymjJlGCHELhJgSkBami6Mo7AQve1MOaEQCSABJMA+Av37m6xdO5vYLygo6NixY4SQR7vc4m1fvnx5Xl4eFaJJ27YzRo2iSrCNBASQgIqCgtdSFyigOmnwYLoHfxQWER9fma6zH++94nUS3ekQyhBsIgHuJQD5UopK6YpjS4kLnLcdbs+S4VP01bWo9yk1M3X94fVUSd3a4LLfenyrnqWe52nPYvoHG7QF27Rp4+/v//jxYzMzM5oQG0gACSABJIAEOEsgJyeHMV17xw76e/Ys5axiuDsPESBi2wsLMZMMD909VBUJIAG+JbB69UyLgd0J8+A0GwS5E0Je7HKFtx2+3p85c4aKD7yKe5cvE6I/VkAdgG0kIFAEWmlpnduyOfKkn3nXLtUZ7v/8bqdVNqOLpEQaAABAAElEQVQ9XSK/vKtuDMqRABcSKCwhv/MIYCYZuC/iomK7py4hbtDe83vj4uMIIetdiGdfe2CtznCdVT6rsvOymU5UV1ffv3//u3fvxo4dy3QACpEAEkACSAAJcIqAs7NzcnIydfeqdO2SkoL4YJ7KAdusEyBi2zGTDOvocCQSQAJIoPEIQArlM2c2NtOgS+Cem5s7c+bMxitg1njmECtz3tteUVGxcCFZC85u5IieHToQumIXCQg4AZN27e4dOhTi5WWkp8cUBeSGuBYT3mPt9CEejuFxMUzHoBAJcBuBQvoSqaCelBjdgV9uU7jx9BnZuc+wjr2o65eWlTrvcKZKWGyn/kpd4b0C/Owbjmyozs8uIyOzZs0aKIU6b948KIvK4so4DAkgASSABJAAewgEBwf7+fkRe+3cuahNGx1CiF0kUAMBjG2vAQ5eQgJIAAlwkICamtKRI6sJBW7fvg0lxAghz3U5722HpDzR0dFUcE2lpT0cHakSbCMBJEAjMLy32atzZ4+5r9ZUVaUJicbNt8/6bXLou3H2zTdPiUvYRQLcRqCAwdsumLHtVffFy3aJuAid4/vm05tX719l/a4lpyYv3L5Qd6Tudr/teYV0Kdpoi4Bv3cHBAfzs69evl8X6KDQu2EACSAAJIAGuIZCZmTl7NpnRdfCgHg4OeBKLa24SjyiCse08cqNQTSSABASRwIgRve1nkFnEIdl4fHw8T+PgsLc9Ozvbzc2NILhm9iwNFRVCiF0kgARoBODEjf3o0Z8CA7YsmC8vK0OTE42HH14O2ebU3X3a1egH1RVFJKZgFwmwnwBjJhnBzNteRb5NMx3noZOJu7Bk15Jihnw7xBjofk3+OmfjHMjPDvlnCosLGQdUSaysrN68eQPxAhoaGtWNQTkSQAJIAAkgAc4ScHR0TElJoeogLydz7Jg7VYJtJMAKAYxtZ4USjkECSAAJcIrA7t2LtbXUqbtDXc8ZM2bwdD4ZDnvb165dm56eTmXapkUL58mko4E6ANtIAAlUEZCSlFw5Y8bnK1eW2drKSklVh+V5/Hur3UuNXSdfeHqzorKiumEoRwKcIsAktl1cQDPJVN0Cd6uZGvJ02eu+fv+68+TOGm5Q7NdY29W2bazaHAk8UlJGV3KWOsvCwiIiIiIwMNDQ0JAqxzYSQAJIAAkgAa4iAIW7z507R6jk5eWiRf9tnBiAXSTAlADhbce87UwpoRAJIAEkwCkCcnKyjE/THzx4sGfPHk6pVP99OelthzPsUJmNsMHLZYkYZo8loGAXCVRPQEVBYbvzwoSga+6zZipUnxHiTfKXST5ubZdZ+4YHlZWXVb8eXkEC7CaAse0E8aZSMtsmORHCrce3pmWmEULovvzw0nqZtZG10enQ0+UV5YwDqiQjR458+vTprVu3zMzMqhuDciSABJAAEkAC3EAAgrGgoAihycgRvadPtySE2EUCrBAgMskUFhazMgvHIAEkgASQANsIDBrUYy5DpriVK1d+/PiRbTo07Eac9LZDYHtZGZ3Xz7JPn2HoCGjYO4yrCQYBZQWFDXPnJgYHbZ4/T0VBvjqjP6YkzTi8obXL2IO3/YurD4CtbjrKkUBjEChlePwjLirWGBvx0Jq2vYf31DeiKpxflL/l2Baq5OnrpyMXjuw8ufPlO5erO7YCWaesra1fvnwZFBTUo0cP6nRsIwEkgASQABLgTgLgaidOPyspyh0+TGYf5U7lUSsuJCAuTvfBsrSUzgXBhQqjSkgACSABASSwY4ezbsvmVMMLCwunT59eUcGTGRo45m1/+/bt+fPnqRzFRUU9lyymSrCNBJBArQjIycqusrdPDA72XLy4efXFDxIyfs7z9Wi1aPTOkFNZ+bm12gIHI4EGJ1DO8OtTRJhjv5sa3Lq6LSgkJLTXbpkQ/eSDlw9CBVTIXhf2KMxiroXpdNOQiBD6IX97UAfVzs7u3bt3Fy9eNDY2/nsBW0gACSABJIAEuJgAJJCBNDKEgnv3LmvWDMt6EVSwyyoBERG6D5bl5dWeBWR1RRyHBJAAEkACDU1AVlb6xIk1xFfgJ0+e7Nq1q6G3Ysd6dL942LHh//Zwd3cnHlDMGTtGX1v7f9fxbySABOpIQFpScvEUm6/Xru53XaFTfRXEH9kZy87t0XIa7nBsy5tvn+u4GU5DAvUmwJj/BL3tANWkVTvrHhZUusWlxROWTzCwMhjuNPxO5B3qJWpbXFx8zpw5cObOz88P87NTyWAbCSABJIAEuJwAlEWF4qiEkmPH9LexGUoIsYsEWCcgIiJCHVxezpNhklQTsI0EkAAS4EsC/fp1dXKaSJgG3uP3798TQu7vcsbbHhUVdeXKFSodaUkJN3t7qgTbSAAJ1IeAhLj4vPHjP18JPLF2DRQfrm6pgpLiw/cCO66cbL7JwT/yDqPfs7qJKEcCDUWASWy7EN2XoobaiOfW2TDOQUSI7tf0kzdPPn37VJ0hUlJSCxcu/Pr166FDh3R1dasbhnIkgASQABJAAtxJAJ4WZ2ZmUnVTVVE4eHAlVYJtJFBbAkRse0VlZW1XwPFIAAkgASTAHgIeHo6t9enisIuLi6dNm0bkIWePMvXZhe5rfH0WqtVcNzcy757jhAka1Se+qNXiOBgJIAEaAcgmMd3SMvbypXObN3XQ16PJGRsP4mLG73Ft6Txqy9Xj6b+zGAegBAk0EoEyhvO8GNtehVpfQ7tf2y6sYG/atOmKFSsSEhK8vb01NTVZmYJjkAASQAJIAAlwFQE4kgVVRgiVDhxwVVVVJITYRQK1IkDEtsNcTCZTK4A4GAkgASTANgJSUpK+vmuFhegyykDEtoeHB9t0aJCNOOBtDw8Pv3nzJlV7ORmZ5XZ2VAm2kQASaEACUClx0pAhr86du7Jzp0nbtjWsnJyV5nbpgLbTiOkH10V95b3TOjWYhpe4lgDjiQoRYUGPbc/My9kefFJvidXd91E13zhFRUUoOZ6YmAifP9TU1GoejFeRABJAAkgACXAngeTkZGdnZ0K3yZMGjxs3kBBiFwnUlgAR2w7Ty8owdXttKeJ4JIAEkACbCPTqZeziMpXYbMOGDa9fvyaE3NwVZb9yq1evJjZdMsVGWUGBEGIXCSCBhiUAdRdHm/eD140nT3acPHXn+fPq1i8uK/WLCIFXT30jp8ETrbtbiIly4P+K6tRDOZ8RYMwkI0qfXpPP7K3ZnJeJH3xuXjz7+EZhaXHNI7W1tSG57bx58yCwveaReBUJIAEkgASQAJcTmDVrVk5ODlVJDXVlH5/lVAm2kUDdCDB62zF1e91I4iwkgASQAHsIbNw4NyQk4n1sPG270tJSOzu758+fi4mJ0YTc3GB3bPv169cfPnxIJaIsL7/YxoYqwTYSQAKNSmCIqentA/vfX7o4f/x4WSmpGvZ6+vntlP3uLZxHrvM//DM7o4aReAkJ1JkAo7ddADPJlJWXXXx6q8+GWZ3dph57cO2frvZt27bFx8cvX74cXe11fuPhRCSABJAAEuASAseOHbtx4wahzOHDq5SU5AkhdpFAHQhgJpk6QMMpSAAJIAEOEpCQEId8MkQQ3qtXr7Zs2cJBrWq1Nbu97YyB7Sum2cnJytZKaRyMBJBA/Qm01dXd57rie1iol8uS1tp0ZSiIxVNyfq0PPKLjPHKyj1t4XExlE6wsRBDCbr0IlFeSh3kFKpPM96y0jVeO6jhbTvRZFfHxFYso7927x/jVkcW5OAwJIAEkgASQAPcQgLKorq6uhD7T7EZYWvYlhNhFAnUjICpKpijE2Pa6kcRZSAAJIAG2EejWrf2KFWTKccie+vXrV7bpUJ+N2OptDwgIiI6OpqrbTEUZ6qNSJdhGAkiAnQTgWZfz5MkfAvzD9ngPN+tFV4qCXo/S8vLzT2/22+Sgt8gKQt2/pCbTX8ceEqgjAcGMbS8oLjrzKGywx4IWTiPXXD70o8azIzoaGhL0J+bgoFhEREQdieM0JIAEkAASQAJcQ2DVqlUZGXQHKLU01by9l3KNgqgIzxNglkmGDPXgeSPRACSABJAA3xFYs2Z2xw76VLOKiooWLlxIlXBtm33e9oqKijVr1hAg3OztpSQlCSF2kQASYDMBSOk+tFevEG/vj4EBiyZPlpeVqUGB+IwfEOqu7zIGsl4cuReYU5BXw2C8hASQAJUAHA25Hxttf3iDxoIhUw+sufU2sqL6wyLw9Gtwzx5Buz2/Xru6Yto06jrQdnNzIyTYRQJIAAkgASTAWwQgAeuRI0cInQ8eXCkvj0efCSrYRQJIAAkgASQgWATExcUgnwyRZjYkJOTq1avcD4J93vZz5869e/eOSgSC9WaPGUOVYBsJIAHOEtDX1t7tsuR7WNgBV9f2rVrVrAxkvZhzbIvG/CGTfFaFvXpUXoFBIjUDw6vMCRC/PmEQY7Q785k8Jf2UkuR++YDuolH9N889ER70u6igBvWbSks7TZwQe/nSDR+fkX36CAsLu0ydoiQnR50SHh5+8+ZNqgTbSAAJIAEkgAR4iAAEYy1YsAB+UnW2Gt1vxIjeVAm2kUA9CTDmjcF0fPVEitORABJAAuwh0Lmz4bx544i9Fi1aVFhYSAi5rcsmb3tZWdnatWsJ49fOmS1OfzSeGIBdJIAEOEJARkpq7vhxby9euHNg/xhzc0ZnKFWrorKSC09vDd+xSMtpxNIzXq+TPlGvYhsJ/JOAiBBDMk0+enKTlZ978LZ/r3X2bZaO23TleGJGSs1ADHR09i5bBgUV9ixbZtCyJW0wJH1abkfmrWMshUIbjw0kgASQABJAAlxOAKLaIbadqqS0lISXlwtVgm0kUH8CzLztbHKD1F95XAEJIAEkIOAENm2ar6aqSIWQkJDA/eVS2fRrxtfX98uXL1Q64FCwGzGCKsE2EkAC3EZgQLduATt3/JfFwk5FQb5m9aCY6q6wM8arbDqttNkddjY151fN4/EqEqgiwPg4hw9i28vKy4Jiwq29VzRbMHSer8eTz29qvt0AwbJPn5s+PhDP7jhxQlMZJtmcnCZN1FBWpq4DTgqeOEZH1RnbSAAJIAEkgASAwK9fvyBjO4Fi1Sp7HZ1mhBC7SKCeBMrLyQO4GNteT6Q4HQkgASTANgKQXG7HDmdiux07dnz+/JkQclWXHd52OB64fft2wuz1DnPwlxzBBLtIgDsJtNDQ8HBy+nH9euDOHRDqLi4qWrOer759WnJmN4S6j9y56OLTW0WlxTWPx6sCToCZt538UsRDiF4kxC06tUvTcfgoT5fLz+8Wl5XWrHwHfb0dzgu/hYZc2+05qGcPKKJQ3XhpSclVM2YQV7dt20ZIsIsEkAASQAJIgPsJuLq6ZmZmUvVsra+9bJktVYJtJNAgBMrKyA+WjHVTG2QjXAQJIAEkgAQag4Ct7fDeZsbUlYuLi52cnKgSbmv/w2vWIOpC5N2nT3TJJYxbt54waFCDLI6LIAEkwB4CYqKiVubm8PqVnX3+5s2TISGR797XsHVZRXnIy0fwkpOUGdHJzMrEfFinXk0lmUTs1rAIXhIEAiLCZCaZMoYQJC7nALVPn395H/j8XmDU/Q8piaxoq6aoOHnIkGkjR3Q2NGRlfNUYh3Fjd54+lZSSSpvy5MmTiIiI3r0xxS0NCTaQABJAAkiA2wk8e/bs2LFjhJZ79y6DemiEELtIoP4EMJNM/RniCkgACSABDhKAiLR9+1Z06TKVegj++vXrAQEBY8eO5aBiNWzNDm/7zp07CQ3cZtrXEL5HDMYuEkACXEVAWUFhwYQJ8IpLSDgZHHI6LOxb6l/fH6OquUX5557ehJeEqJiFUfcxJv0tu/RRk1NiHIkSwSTALLadrmAa12KBdDH3Y6PBw3416sH37HRW9JQQE7Ps2wcSqQ3r1Uv0X8dEGBeEYieQvd1x+w7qJfgli952KhBsIwEkgASQADcTqCqOWllZSVVy3NgBQ4aYUiXYRgINRQAzyTQUSVwHCSABJMApAh07tnZ0nOC95zxVgcWLFw8dOlRaWpoq5JK2EPFBp8HVevToEeEFaKWp+THAH9PINDhqXBAJcIQAfGW6FxXlFxwScPduflERKzoINxEyMzAGt7uVST9dVU1WpuAYPiZw682zwdscqQaGLvMaZmxGlXBVu6C46Prrx+BkD455mF2Yx6Juph06gJN94uBBinJyLE5hOqygqKjFiJG/cnJoV+HpdWxsrIGBAU2CDSSABJAAEkACXEvgwIED8+fPp6onIy0ZG3tJW1uDKmRnOz09Kz7+x9evyV+/fq+oqNTT0/rvpamsrMBONbh2r7KystevP3//nvbzZwa8QM9mzVTg1by5qrFx6zpED9RgaWPci0WLdlEdNMJCQuXlkTXogJeQABJAAkiACwnk5uYZGIxPSaUrELhy5UrurJja6LHtjIHtS6bYoKudC9+4qBISqBsBYWHhgd27w2u/6wr/u3ch2h2c73TRSgzrVjSpfPjhJbwgvbuxdusx3czB896xRWuGgSgQCAKiImQmGeoBMe5B8CsvOyjm4ZWo+zffPCtkuRqBjoaG7Yjh4Gdv3aJFg9gC2dsXWFtvOHqUtho8Nd+1a9fhw4dpEmwgASSABJAAEuBOAunp6W5uboRuq1fPrNnV7uKy++PHJGLWkSNuGhoqhLBW3aSkFC+vsydOBGXnMH92Li8nY2ra0c3NvnfvTv9c+cuXZPDq/nMYbQB8hFZSklNRUYBX584G5uZdWUmkw3SXS5c8JCUlaCs3VAOc7HfvRl26dDsw8P6vzL+P+anrKyvJjxljbm1tMWCASX3c7g17L6gaQpuIbcek7QQf7CIBJIAEeIKAnJzszp3OU23XULWFL8LTp09v06YNVcgN7caNbf/48WPbtm0h9JVmqrK8fFJIMDgLaBJsIAEkwGcEvqWknAoNPRkS+iGRpQTWVea3UtWEUHdwu/dq01FYiB0FnPkMO++aEx4X02+TA1X/K4t3ju7ajyrhYPvbr5QrUQ8Co+6Fx70or/z766xmlZpKS48bMGDayJH9unZp8Mxp6VlZOiMtC4v/1h+WlJRMSEhQV1evWSu8igSQABJAAkiAswTs7e1PnDhB1cGgjc7r1+dqcDQnJv7U1R3FGMmxzcNp+XI76lKst1+9+rhjx6kLF26xWCpm4IBu69bNqdnnHh0da9KtjvqA5k1lpYcONXV3n9Whg34NhjDd5XfuA1nZBj5Hf+9elKPj9vex8TUoQ73Urq2uj8/y/v1NqEJW2o1xL4h958/3OHDQnyaUlBAvLHxE62IDCSABJIAEeIiAubnDg/AYqsKDBg26efMmVcIN7cZ1acFDBqqrHQyebz0eXe3ccONRByTQeAS0NTRW2dvH+V9+5uu7zNZWX0uLlb2+pn/3DDvbZ+PsZvOHzj66CZybWfm5rEzEMbxOQJShSmppWRlnjSqvKH/2+e2mK8dMVtu2cLZceGrnvdhoVlztslJSEywszm3elHLzxol1a81Nuja4qx3IqCoqQnlVKqKioqK9e/dSJdhGAkgACSABJMBtBKCyt6+vL6GVj88/iqP6+gYxutphkePHrxFLsdg9fTq0c+cpZ85eZ9HVDsveufu8T9/ZlpaLi4tLWNyltsN+5xVcunwHFHNy2t54u7Ci1a9f2TY2bgMGzmPd1Q7LwmCYAhMzMrJZ2aVqDHvuRWkp3QdLUVHyVCXrCuNIJIAEkAAS4CwB+NhAHI6/devW5cuXOasV4+6NGNuelpamo6MDLgDarpLi4onBQWpKWB2RhgQbSEAgCLz9/Dnw/v0r9+/HxH1g3WBI795Vty0UVh3YvhvkeZcUa/gTsqwrgyMbj8CLhLguq22p65+cu862N503mXq18dqx3+PvvHt+++0zqH2aU5jP+kaqCgqj+vUd07+/RffuEuLirE+s88hPSUmG48ZXUErMKSkpJSUlycjI1HlNnIgEkAASQAJIoPEIQDYPExOTly9fUreYYG1x4cJWqoRoQ7a0Vq1GJyT+JORV3YfhR2qON2ecdf3641GjlpSWlTNeYkViZzvcz28905FMo86Zjvyn0GJg96tXd0lLMzkOznSXBoxth+TsgwYtiI1L+KeS1Q1oa9jy1q19mppq1Q2gyRvvXtC2qGpMneoOD1doQlUVhbS0W7QuNpAAEkACSIC3CEB+Oc/dZ6k6a2lpxcXFcdV34UbM2w5xdlRXO4CAWDx0tVPfENhGAgJCwEhfH17us2YlpaQE3rsXeO9+xMuX/8zNDendn8e/h9fWIF9JUXFwuFd53sEFj6lm+OmdIy1OfpksoORIaWxLv2el/edhj7zzNvJH9p/CX6z/0W3e3Mq8HzjZzYyNIfsq6xPrPxKywFuZmwfcu0dbKjMz8/jx405OTjQJNpAAEkACSAAJcA8BKI5KuNplZaQ8PRfXrOHdu8+rc7XDRAhvr5W3/dmzt+PHr2Dqau/YQR8qo0Llz9+/CyB3DRRN/ZacyqjbyVOh7dvr1TmDDeOCTCW370ROn77u4kUPplcbT/j58zdwtVcHHNzoLVs219L640ZPTk5LSPjB1CkPwt69Z4HDXV9fuwZV2XkvCgr+xv+BSkwfY9SgKl5CAkgACSABriIAud3On7/547+q3VWKJScnb9y40cOD3b83a8DSWLHtBQUF2tra8OWftjfU/obMEg1VJo62LDaQABLgRQIZ2dlB4eHgdr/17FlRSe3O5CpKNzVv1xU87/Bqo6HDi+ajzlQCSRkpOossqZLdUxYvGmZDlTRsO6cg7977qDvvIm+/jYz7WYvqAlVqdNTXBw87+Nk7GRg0rGK1Wu3pmzemM+ypU3R1dT99+oR1yKlMsI0EkAASQALcQACKo0IFs+xsuhwj27c5LVv2j0TnU6asPnvuRnUmgL/+58/rLKYsLyoq1tGxTEvPIlZb5Dx53rxxbdqQHykjIl7u2nX62rVw6kkymAvfaq9c2Wlp2ZdYh2nUubeXi6Qk80NvJSVlP36kg1v/6tUHhUV/a7HQlr12dReLuzRIbHt+fmGnTjafvyTTFKhqSIiLLVw4yd5+lKFhS+JSXFwCPPDYs+d8cUkpcUlfT+vly7MyMlKEvKrb2PeC2HTYsIXXbzyhCQ0NdGJjuS7nAE09vmzAIRX4twyPshitc3aeZGHRg1HO/ZLnz99t2HCU0BMeMu3evYQQ1rablZVrZ7eWcVZQ0G5GIUqQgGASOH/+xmSb1VTbxcTE3rx5Y8DRb+hUfRorth0i7KiudthydL9+6Gqnosc2EhBkAioKCjNGjYJXfmHh9cePwe0eEhGRnZfHCpOsgt+BUffhBYO1FNWqAt4HGnVvpqDCynQcw20EpMQlCJUKSuhCkIirdesWl5U8/vga3OuQKCY6Po6VJOzUjeCrdS/jjhBOPsbcvBVrpQio0xuj3bNDBzPjjo9evaYtHh8fDxnrJk6cSJNgAwkgASSABJAANxDYtGkT4WqHopqLFv3jyTq4nAIC/p7iAkM6Gbd5+eojzaK8/EKodDpz5miapIYGLEW42kWEhQ8dWlXddIiah9ehQwFz522lLgvOdxcXL0Y/OHUMrQ1O6n8+DEhLy1y79tDBQwG0WVUNDw8/FnchJtatu2jRLkZXu1xTGchpY27elema4H/fvn3h8OFmo0e75P6mS8EHSy1e7Hn4sBvTiWy+FxjbzvQusFN4/370ufM3q9uRR73tqamZwSERhFFduxgSkjp0i4pKGFeuwzo4BQnwMYFJk4YcPgxupGiajaWlpatWrfL3/1sTm3aJI41G8bZDVj5PT0/CnmV2dGl5iavYRQJIQDAJyEhJjRs4EF5QGPNeVBTkdr/2IPx7ejqLNJKz0nwfBsMLxrdt3tK0dcceeu176BsZaemJMNTeZHFNHMZmAoyZZApLmER41UGrH1npz768jfz87unnN8++vCssrfWyUG6kv4nJmP7m8MCYCzOhLbO1e/RqKZXMzp070dtOBYJtJIAEkAAS4DiBhISEgwcPEmr4+CwXE/vHV9Fz524U0VclPXbMfehQp3RKHc5jx65W5y4ndoTVCImFRfd/znVwGAsR3F7e56hzP33+BolQevQwogrr3FZTU9q/3zUxMSXs+mPqIo+fvI6P/66rq0kVNlI7KCj86LGrxOLqakphYd6dO//Dewi++Pv3Dw4b5pya9vdcOyx15OgVS8s+TB8YsPleFBbSfQKUkiLjPAjDsdvgBE6cCKpuzevXn6Sm/lJXV65uAMprJvDw4YvTp8OIMR076i9YMIEQ8miX7w3k0fvCDWrv27fC2HgyNTtcQEBAZGRk9+7duUG9f3zEqZuK8DABIuyocyH+zrRjR6oE20gACSABKgExUdHBPXvCa7+ra2x8/O1nkXeeR96Pjs7Jo4uUoU4h2rE/EuB1/ME1kEuLS0B69x56RuB5B/+7trIGMRi73EOAMba9zt72/OLCqPj3zz6/i/zy7tnnt/Awpg5mQhh717ZtB3bvBiVPISG7pAT3fiWD0qwGOjofEv8mw4mKirp3717//v3rYDhOQQJIAAkgASTQGATWrFlTQp820Hr8wP79Tf65F2QpoY4xaq/XpYuhtbXF/gN/04A8efomNja+bVtd6kim7S8MOVKGDDFlOpIQrl5t7+19rpJeChU+G8rbDgsLCQn5+q5t1mwokbXmxYsP7PG2u7ntp7evSQtt9bt3D0Iue0LOtAse+UePjg0YMDfpG12ye1iWqbedzfcCY9uZ3jW2CXNz8/z971S3XVl5OTiLXVymVjcA5TUTgP8ADx8JJMaMHNGbb7ztfG8gce+wyzoB+NXv6Dhhtxfd43BXV9e7d++yvkjjjWwUb/uOHTsIjZfaYmA7gQS7SAAJVEugra4uvJwmTYSDMlGxsVWe98evXheXkkkhq1uioKT44YeX8KoaoCGvXBXzDv53k1Zt5aRkq5uIcvYTgPqiEqJixWV/by7rmWTKK8rff4+HAHbwrYOH/V3y19qmiKHZ26ZFC3Cvg5MdgtkV5eRocm5uwJdzl6lT5mzeQlUSwtvR204Fgm0kgASQABLgIAFIonrmzBmqAqIiIps2zaNKmLZfvfoYHRNHvWRjMwS6kycPoXrbQQJO+R07nKkjmba/0TuCYUyrViyFjSsrK0Bl1LfvvlCXhTKh1G792xDhrqvb/MvX79SlvtJ3qZcasH3z5tM3b+msg8WhBh2LrvYqTWAwTLGfuZGqGCwLiw8e3JMqhDab7wVDbLskoQ92G5XAxYu3C+iPFxDbnTwZgt52ggl2kQASYIWAm5v9sWPXqKnMIPLsxo0bQ4b8+cDA2T8N721/+PAhxNZRrQIXBpzBp0qwjQSQABJghQDUe+xhZAQvt5n2hUVFD1++vBMZeTsy8uWHj0TsT82rpeT8uhoTDi8YJtxEyLB5y/9i3o2667XroK0vKtLw/xPWrA9eJQhAeDvV215zbPv3rDTwrf/nYX8XHR+bV1xIrMZ6t5mK8sBufzzs4GfXUldnfSL3jLQbMcL9wMFUSk3ysLCwuLg4Q8N/nPvmHhNQEySABJAAEuBjApBEtaKigmrgzJmjGEuSUgdUtYnUE0L/+dnhkpmZMYRdU2OoT50K3bJlwT/z0khIiEOed+pG7959GT2apW+pVlb9SugLgUKsAHWpBmkbGelxxNvu6Un3OARsUVNVtLEZWlujYIqrqw+RHB8WZ/S2s/leELHtmEmmtne2nuN9fatNI1O18us3n2Ni4uDkSj03wulIAAkIGgF4HL5sma37GrpsdStXrhw8eDDEpXGWRsP7mA4fPkyYBJF3HLeTUAm7SAAJ8BwBKUnJqlQzoHlmTs7d51GQagbC3j8nJ9fKloomle9/xMPrRPifT34QVW3YrGU7Td12Wq3gZ3utVnpqWuh/rxXS+g+G1O3ZBXm0daix7ak5vyB6HYLW33+HFzS+ZOTl0EbWoSEnI9OvSxeLHt0HduvWXk+vDitw1RQJcXGniRNXHzhA06qysvLIkSO7du2iSbCBBJAAEkACSIAjBCIiIoKD/xTXof2RkpRYs2Y2rVtdA1zbRCZiU9OOLVs2h/HwvXLixME7dp6izYV04SEhEVZW5jQJ04aenuavTLqPEPv3X543b7yi4r8PtG3cOA9eTJdtQKGqqiKx2q9fdAoTV/+PvauAqyr5wv9VDJQSFRQBxRbXTmwR7O5aO9dedc011+6OVdfu7rW7O1AMwkJUQLAV9f/p3R3mzdx3333JA4ff++mZc2fOnPnuffDemTPfMUkzMjIa6eeMKcCCgDij1NnEEAwcOeovuieMYwpnZ0daaeF78e7de3r2VKlS0k0hmxWBwMCQk6eu6ZwCEXkRbScoubikCbwdx5dF9EIQCAgEeAT69Gk+e/Z6unDI5cuX161b17RpU76zJTUmjrZHRUVt3KjxeyG9kxMy7yy5JDGXQEAgkOgRcHZ0bOhXCS+sNDQsDAnvRy5eOnP9+t2HD/VdO1Kqrz68ixcZmDypTc6MmaXIu3embyH4HK6eoJUnHYRgcgQY6nbE1rssGfs9wh4c+SbG+OnS2NsXz5u3TMGCSGMv5u1tk7juZteGDcYsWfLuQ1wFsGXLlo0dOzaFFTPOG39PhQWBgEBAICAQsH4EQJ/KONmrV1M3t/SMkm9u23aUiYxLNDJST8h0tB1K1ErVGW3PlSvLufMB9FyPnzz38/t18uTeakjk6YFmkq9cucNY9vAw+8G7Y8cuM5T0KZIn69q1AeOJyiYGjh+/9AN1DgDGMQVzdyx8L0Ruu8rbZ45uy5btUmMWhXOnTOmj84SKGlOJoA+Od6s5AJQIViqWIBAwHoHUqW3/+KN99x4afOZDhw5t0KBBsmTJjLdvsAUTx49WrFjx/r3G1nHrmjWtucScwcCJgQIBgYCVIJA5Y8Z2dergBX+iYmLO3bx59sYNvCC8eGlIQtDHz7E3Ht3H639n/11isqRJEXD/lv+O4Lv7t/z3HBk8U9jonfJjJYhZjxuPIsOlvHU6sR3u3XwchJcxfia3sSmQM2eJn/MiyA4mohyenon4iBU2nxr7+y3bGfdlJiIiYsuWLfG+n2/MHRRjBQICAYGAQCChI7Bjx46TJ0/Sq0jjZD9gQGtao01m6qOC6r1xY3/SuWDBXLlzZb4dGEo0e/eeDgt7kTFjOqLhBQSCV6zczegvXQ70rdTV36/48OGdfHzymYMfhplRWxPp/NeuxSV/SN1UMstrs6lGf/iwBgcshpQpU9DVNa2asXwfDMTwg4fO05cwBRNtt+S9QGL7p9jPtD8ODqnpppDNhwBKcIGTXY39FxHRO3cer1evoprOoo9AQCAgEKAR6NSp/tSpq4OCHxPl/fv3cdr7119/JRrLCyaOtmM9zBo61qvLaERTICAQEAiYCQEUt6zi44OXZD/o0aOzN/4Nvl8ODFRfZJVx79PnzxL5zP/O/1veGhxgGZ3SeabL4Jn2v9c32RWatHZOzPAfvPnu4/uHkeEPXjz99ooIfxCBf7/JDyPC38d+NCE42dwzSSz/iLAXypULFCsmNG7lpjrWrUdH2+EtWN1EtN3K75pwTyAgEBAIJGIEwNUOxnZmgQMHtnFysmeUfPPhw6cMt4mfX3GGZQW1UoePWEjGxn7+vGzZTtgnGl4AF01l/xL79v+XTEH12H/gHF5pnR0rVSrm718C00msNVQXs4tz5mz4+CmWmUavOqXMWJXN06evMz1RrJXR6NXkh/NTWPJevHwZx1UoLUTNQ6jXkkVnbQgcOHAOJ0iYq9h1K1u20PYd3+pp0T9Ll+40VbT9ypXAW7dC7twJdXS0a9DA18MjAz0RIz958vzs2Rvh4ZHh4RHIzsEWF953eKFwMdPTgGZsbOyRIxdv3w7FLPb2qdKmdcydO0upUvmt8KAtdvtu3gx6+jTi+fMovEfc3NLhbA3eqsmTG5UdbFZ4Dbgj5h6i17NnJszNvUYrtI9jMai+3rzFUNq30aNHt2nTJlWqVLTSkrIpo+2nT5++ceMG7T24cXNmzkxrhCwQEAgIBCyGQFZ3d7yaVf1WkPpTbOzVO3e+p73fRNr7ndBQ5tisXl5h7JOXL/A6c0/jlx6MpEqe4t8QPOLvVDjePa1LIk6H//q/r+EvI/4Npn+Lqv8bUkdU/fnrl3phq76zs4ODlLou5bCndfpx9zlKFyzg7eUVEBxM0Dty5Mjdu3dz5MhBNEIQCAgEBAICAYGAxRBYuXIl88Uwk1v6Hj0aq3Fg+fLdX75qfEyjaWQkC0y0HUpUVVWOtqPPjBn9QB3Dh/8km+CuWb/hAF5oZs/mjsi7n1+JihWLoAib1MF8/+7Zc7J//xmM/VS2KRCVY5Qmb+JMAGPTyJ0Gfjg/BWa02L14+fIVs0ARbWcAMV+TqXUsTdSwYaVq1Urx0Xa8CxDnZfbVGN9wTqJLl3GMcuDA1m3b1oYSm3wbNx4cN27plat3SB+ct2jWTCba/ubNO3A9b9hwAAVaNX7d/DcStYJ79mzavXtjhOz/0+nxP+yPGvUXthCYusEw4WCfulu3RqNGddYWcwcOZcp04CcLDNwkKbt0GXv48EVJ5p9w6AFUrlxxfFAggj9+fBFvEBqUVfjzz8WbNx8OffCU74CtkUaN/Dp3rq8vq76R8Bq8QNknJG/erJs3a9CM0CsNCXlSpUoPWgMZ5CSXLq2klbKWDXv2zIQ57e0PKDdtWnnixOX0e//p06fTpk0bMmRIfKFhymg7n9jeqX69+FqYmFcgIBAQCNAIgHi9qLc3Xt2+f9F7+eoVYu4XAgJu3L8fEBQcGBr6/uNHur/B8tuPH26HheLFWEA6fHr7NGntHZ1TOzjbOaZJbY9/ne0cpOb3fyF/0zimskvyUxJmeHw13354H/kmOvJ1DPjTI19Hf//3u/A6Jgqab0r8Gx0eHQkGfLM6CQA9M2TwzprVO6sXUteRxp7dw8OsMyYs4zhJ1mfqNOIzaqUuWrRowoQJRCMEgYBAQCAgEBAIWAaBjx8/Dhs2jJlrxIhOtra6q1Pi79fff2+nx6KwKsNDgqs5cngWKZz74qXbpOeduw+OH7+MnFmi4QVklZ46taRq1R63bofwV2nNvfuP8FqwcAs+fhQqlKty5ZKIN/FxZHqIATKCg1ev3pk4cQVCfp+/fGEs1K/va29vds4TxPWYebNkycho9Gryw1+8kEm8sNi94GORTk6GBE/1AkF0BgJRUTFbtx7hoWjRomqJEj8j4hzz6g19FYQ/q1bt6d27Oa1kZMRw8U5nlJGR34o8gTKoSZPBO3YeZ67KNvFLZsiQuWFPI2SvSkpEyYf+MW/SpOXdujXu27cFU+lXYSAuXbgQ0Lz50Lv35CuKYeHjxi89duzS2rVj3d1lajPExn7ml0nP+Pjxc+UOb96+pzu80oSamNq791T79qOfcFtupEPUy1cL/9qCwhhAYOTIzilTpiCXFATj4TV4gbJPCE4VKHgLFi8aK6mnXWpbZoisZQOePTNhznj7AzZxMGXcuG7Vqvei1z5p0qSuXbs6O5vgnAptVqVssmh7TEwMqr7SsyLrsIGvL60RskBAICAQsBIEnOztK5csiZfkD77tBD1+HBAUdDMoCMH3gOCg2yEhb9/HlZ003m0kTTx7FYWXTlNJ/veT07dY/L+BeKdU9igiCiLy5DbJkiW1SZ40GYTvr2+a/160DKUNen7+/OVj7KePnz99jI39Jvz7+i5//vTpM1ES4RMi5q/evSExdETSzR1DV0DDy80t7/fY+rcIu5dXHi8vu/g7CKbgp5VcQkHygbNm03RJS5cu/fPPP+O3OIyVgCPcEAgIBAQCAgFLIjB37tzQUI20g1w5M7dtW0uND0ePXrofFEe9iiG1apWVDTojvZ2OtqMn2N6Vo+3o4+mZ4cSJRYMGzUFcDwEpnS7h8xu43fGaMmXlL7/UGDy4rV7sLmXLdkyaVD6F4vXrd8ippAuK0s4gsX306C60xhzy69dveQeM3FTgh7//8BET2dmxAS/L3IvoaMEkY45nR7dNFD7lny4Pd9dy5QojLla3bvnlK9g6Ciipqhxt1zZrTMzrqlV7nj7D0iLx/UEl3737xPkLNvOXZDXRMW/Gjvt7x45jyA1XmeQeHPwYudKRUd/2ABR+Tp66VrBgCyRQ442g0M1MlxA7xnmaefM3qbGPvcCJk1bs23f20KF5adI4KAyxALwKs8fLJfXPnpkwj5dVW+ekVauWqlC+8JGjl4h70dHRY8eOnTx5MtFYUjBZtH3VqlVv376lXcc3/x+KNpdeu5AFAgKBhIUAimIhURqv2uXLS54j/h7y5AmoORB8vxn0Lf/9VnDwG80q0GZa45f/ff0W736j4yOamWaPF7NIHMO3Wfrn0e7dmVzS0xohKyOAWqkNKvmu3vsP6fbs2bNt27Y1bNiQaIQgEBAICAQEAgIBcyPw6tWrMWPGMLOMGdM1adKkjFK2ydRHRZ/mzavK9mzSxB/RIvrzAzLEZ87sJxuapy0gR3XBgsGTJvUEZc28eRsDbgXTV7XJSLxd8vf2FSt2rVs3Tj27NH2qXZtlWf20ab/xYWvZnsYokdTJD7e1VZW+yg+UNLLDZSdCfwvcCz63XWXMVNsChV4lAiBR4Xs2a1YZoXboQfvAR9vxfsFpjwIFcvIDlTVDh85TE2qHkWbNhmzYeFDZGn/1+o37dev23bt3VooUOupCxcS8qVevv85QuzQF2KtmzVo3aZJGNi4/u8k1OHZQokQbban32qbD3alevdeBA3PBsqKtj7nh1TZvPOpVPnvmwzwe126FU48f36OkT1vasTlz5vTq1csjPs7Ey++0086plFGQjekp6qMygIimQEAgkIAQQPwdnO81y5b9vXWrZSNHnl+x/NXxYyE7tu+aPn1y717dGzeqXa5cwZw5cYgnAS3KGlxNkSxZdnd336JF29SsObxjx1V/jr68auXEXj0Z3z5+Mg2xD2M2cTc71WPZ23iGt8SNgFidQEAgIBAQCMQ7Akgie/FCgwq8eDHvBg0qqXEMacibNmkEwsAaDIpn2bFgYECSLH0Juepr1+6jNQqyg4MdGJlv3lx/K2DDrJn969Qu5+igm7YFMfcmTQZt2XJYwbKRlxCJnDtnQKdO9Y20o2Y40lSTJmEDAqGhYWrGauvDD8cUyvmwZr0XokqqtjtlVv2NG/fOXwjgp2jRopqkRFEE1CXmO8jG6PlutAbE63PnbqQ12uSZM9cqhNqdHO2yZc1ko2VfEAmzrVoNB9WVNuOSHiHsq9fuKvehry5atBUnP2iNGtnZ2SFjhrTSS/YXV4rkyUgHCCCvp80OGDBLW6gdA3EUCWdr6P5EPnP2RrduE0iTEUwIr5ELZBwzX1P9s2cmzM23tARqGSxV9epWoJ1///79iBEjaI3FZNPktl+4cOHKlSu006UL5MfZf1ojZIGAQEAgkKARQCJG5owZ8apepjS9kDfv3j14+pR7hT8KDweFC93zh5Jd0qQBzTr1cpVkF2dnKaWFRuPqXfZTKYj16Q5CVoNA+SJFcnp63nnwgHTev39/cHCwl5cX0QhBICAQEAgIBAQC5kMAx6qmTp3K2B83rjuj0dZct27f23caPH4NGvgmT55MW3+QyRw9FndmHN2QGt+xI7v3rG24pAeBOF6IvIMDAaGTQ4cu7N9/FpTKCKzLDpQC7pcvr8qbN5tsB2OU2JmYPr2vj09+Y4yoH4uPZIhqPdfkVQ8JMSrazg/HFPxnP1knzXEv+Nx2wdsuC75plbJB85/zZsufP4c0UbJkNvXrV/xr0VZm3tWr906c2BNXGb1Cc/WauJOdCt3u3An9/feZfIdkNklRYLl69dLFinnjCE5sbOyePacGDpzNn3pBCeU2bWpWq6bxTZA3KGmqVvEBQ/3PP2dzcXEOCAjau/f01Kmr+FD9y+jXK1bs7tpVv6Ooy5aNJPMuXLi5M1c51t+/xI4d00gfWjh58ipC/LQGcpKffgJNFk7t5MuXHeBjUwF8OGDckqpG052XL9+FIhb87yjTwmvMAmlvzS2rfPbMhLm5V5dA7Y8Z8+v27cfoUijLli3r169fnjx5LLwiPX6LKXgml9iu36ccBePikkBAICAQsGYEUtvaglIcL8ZJfEx5GhFBR+HDI1BJJToyOiYyBq/omNdv+I9cjBGrbaZMnhx5/WAv+f6vQzonJ3cXFxJb93B1TZlCPidCdkVOdvaMPvq1Rt0k5qpoakMAp8r6z4j7IoGHcPHixWBv19Zf6AUCAgGBgEBAIGBCBPAX5/VrDZrsyv4lfH2LqZyCp5FBrOrixVvahnt5uTGXkHqJwJa3tyFZXwi0FSuWF68BA1qDihfRsZ07T+zefRJsD8wsCLiPHr0YFQ4ZvcFNTw9XBPtq1SqHRH6VgWmD52IGpk+fhou2P2H66NUEGT3TH1MwGp1NE94LuWg7+7FTpz+ig14IIGC9cuUefkjz5lVoJchk+Gg7apPu2XOydu3ydE/1cimf/Ag0Fy6cC8WNwfoSHh6ZPr2TNHzSpBU8jzyizCtWjGrSpDKZwsbGBu/E8uULFy3aik8ARxK9mmj7mD+7DhrUlryX3dzSI5e/cOHcLVr+QSYiwpUrd4hsbuHTp9jOnccy30BRsXbDhvGoBU1mh+dZs7qDNQsbYKNGLyJ6CBjbt+90lJumlZAtCS8ztZU0tT175sPcShZubW7kyeOFXbHFS7YTx7CVPnjw4C1bthCNZQQTRNvxiWrNmjW0u452qRv7+dEaIQsEBAICgR8NAXxMyZguHV4lfv5Zdu34vR/16lVkdPS34Ht0TNSrb/9+C8d/b5K4fPTr1x8+fvxW4/QTCtTLp1nJ2levxAfN5MmSfX/ZpE5pS2Lo3yLpDo7Ojvj3W2A9jb39v5ccHGxTplRvX2dPRzs7ps/L1yK3nYFEVbN1zZpD5sylD1UsWbIEp+fwzUHVeNFJICAQEAgIBAQChiLw+PHjBQsW0KNBiqI+sR3UE2fP3aSHQ+7dh82UZzrwTYTsJ0/uzev10oDbpHFjf7xA8tCv3/QFC9lv6eCIHzGiE0JRymbXrxsny2OOUSAtTJPGPl06J7yUiVaUpzDyKnKNmRxePjldryn44QUK/JvOrJcd0tnIe8FE20GUkTKlHhkhxA0hqEcAueHhzyKZ/vhtwNRgqFChSAbXtE/DI5ieyIs3LNo+ZHDb0aO7khg3zCKvXDL+7Fmk7AYAONPpUDvxBE/dwoVDKvqylYoPHjyPXBZ6CjKECMWKeg8e3I40iYDlT5iw7Nr1e0QjCWFhLxiN+ZrTp6++GRDE2P/jj/Z0qJ2+OmRIO/yuu3U7hFaCIj8wMCRXrixEaUl4yaRWJSg8e2bC3KqWb23O4K/zqlV7UaCbOLZ169bLly8XKlSIaCwgmODrN0LtTApDy2rVTRuIsQAQYgqBgEBAIGBhBJC2g5RwvNTPi493Hz8h7I498thvgvTvdw1i8d8j8t+uSh1gP7kNYug2/0XSkyW3sUlmQzURYf/eRE/1PpijZ1onlrfxeVSUOSZK9DbTp0lTt0KF9QcOkJWGhYXt2rWrTp06RCMEgYBAQCAgEBAImAMBcMggPYC2jDAW0jlpjYL89987FK6qvwRaBoT49WKiUDBuZ5dq/vzBJUvma9tuFN3ty9evBw6c0xltR646LNADrU2uWLHI2nX7aK/Onr2BoqYKBD50Z0bGQAxnlAiqMhrDmobdixcvNI4mgNbGsNnFKPUIyL6XS5cukDlzRtoINpwaNao0a/Z6Wgl5164TL168xC4Uo1duLpg/SKHaAQ6p0KE3yRQYz7t2baDNbLlyhdKnc2JOfrx7/wGnN7y8MmkbBX3Pnk20XQVt/bWBs5irloy281sO6dI6gkeLcYk08XsALDc9e00mGklYvfqfkSM7E6Ul4SWTWo+g/OyZCXPrWb4VeoKyLniqJ09ZSfs2fvz4devW0RpzyyaItvNF2DrVr2duv4V9gYBAQCDwAyKATIoUyZPjlcjWDpJ3ZkXPIkW0nYFEbRNkMnS0HcPA9iai7WrhE/0EAgIBgYBAwCAEoqKiGHJR1MYcPZrNDNVmG3kEiJJru6qXHkwUO3ceBwExGQUe9tath5MmBFBM3L27Wf3BrzZtas2cue7ylUDaCLI76WYClflQOLKSUWy2VasaBqwIA/mkZnoKy98LZN3SCyHJzrRSyCZE4Pn3NyBvkNRHpS+BTIaPtiOFCOztPXs2pXsqy9mzuXfoUFehz9Gjl/irmN3WVutpXWwG7N8/JyrqFTMwbVo2SYjpUKWKD6MhzRw5PIhMBItF258+fcFn1mMrUfm0R40apfloO97IdLTdkvAS3KxEUH72zIe5lSzfat0YNKjNwoVbYl7FkdNu3Ljx3r172bNnt5jPxkbbr1+/fv78edrd4nm98+cw6rAYbU3IAgGBgEBAIJDoEUCCP9hskCZGVvosSuOrEdELQScClYoXz5opU9Djx6Tn3r17cbo/UyalNBzSWQgCAYGAQEAgIBAwAIHZs2czx50bN/bLnl0mtCRrHPFxJodUtptK5eLF2+hoO6JjYU9ZtoqAgGBSsFGNWTBBM9H2oKC4P7VqLFhnn5w5M2fLmum+5lqmT19jWLQdA5llwjimIErL34tnzzQSOFxc2AwP4psQTILAqlV7+ArDqESKNHbePoptomjBg4fhzKVly3bqFW3v3bsZguOMEbp56tQ1uinJdeqU55W0pkCBnHRTjYyVKmTly272REdr1LpQM4thfWRBuHHjfq1afZQN2qB4rCad6c2bGnQ0spbNAa+yn/FyVfnZk0XGJJjHy2IT0KTOzo5dutSfOGkF8fnLly+TJk1i+O7IVXMIxkbb165dy7jVqV59RiOa8YvAo/Dw36ZNk/WhcO7cA9u0kb2kTfnb1KmPnj3jr/7WokXJfPl4vdAkAgSu3rkzZglbCAXr8i1arEtDrYfvEsHCxRIshgCobMAO/+JlNJlR5LYTKPQVcACiQ906g+fMJQPx2WLDhg29extLYksMCkEgIBAQCAgEBAI0Am/fvp05cyatgTxwYBtGo9Dk66NWreKTN6+qYqdPnjxfs1aDCwUFTqFEZUJpRnd3F35qFF/VK9ru5MSW1rS3T82bTYgahDV79Z5Ce459haNHL5YvX4RW6pQxhNmQwBAmZmr5exGuSQsuG+7UuTTRQT0CYF3nOyPdO21aGWYYfGoF39SkyXERMWnspcuB16/fy5dPbRZq3boV+ElpDX4h0E1J9vBw5ZVGavCAKbC668yLN3J25eFPuU1H9A8JDcNLeSB/FSnDjx6Fg69DumQxeHlP4l2j/OyZD/N4X7j1O9C7d/MZM9bStZGXLVuGemYZM2pQWplvIcZG29ev16DZSpUyRZPK/uZzV1g2AIGYN282HDgoO3DjgYNlCxYqXbCA7FVZ5T+nzwQEB/OXGvn5iWg7D0vi0DyNiJB9hBxS4zuGiLYnjpsc/6twSeNMR9vDI9kctPh3MeF40KZWraFz59FnBfDHWkTbE84NFJ4KBAQCAoEEhsDixYtfvNAo9Fe9Win1sWxEalBWkV4zCiouWDDY0zMDrdQmf/jwEcNfUvmhn798QW7soEFtpSHp06fJ5Jb+sWa47ciRi23b1tZmk9dfvXqXUZojVMdMYZlmu3a1hw9fQAOIeUeNWrR3bwH19PfgAsIQxmEnRzsYp5UWvhfgkWfW5erqTPsjZNMicPny7avX2HcKprh06XbRor/IzsVTtUjdli7dMWWKjpxrqSdIqzJkSCtrXFLiV8TrN+/4DmRDjr9ksAZPuMLYJEnwuy3efkDyY8K5IyNjpGi7JeE1of8mMaXz2TMT5iZxPtEbyZgxXevWNRf+tYWs9MOHD9OnT58wYQLRmFVQOm6jc+KLFy+C+IbuVqNMGbtUVl0HhvZWyGBt6DJuHMotJmgonIUEwwAAQABJREFUdp04seHAAf6VoBclnBcI/GgIuKbV+PIjctuNeQAypktXrnAh2sKZM2cePHhAa4QsEBAICAQEAgIBkyAQGxs7ZYpGZjTM6pXYvnz5LsTHaWfKlCmoMtSOUSBhb9iQJamg6zQi1RS0NrR9yMtX7F6nWR2U6UA3kcV55sx1WgNZZ4lUpr/VNlF9tEcPtq7jocMXatbs/UYuRskvBN3QGUOYSzDLFIm18L3gQ10it525R6Zt0u872vKTsBcXL92WfQUFyzMyoQ4nfrfQRrTJCLXjmKy2q9C/evVW9qqtbQpZvTHKpEmNirAZM7XOsdgS09lHfQecnZU6WxJe9e6p7/mV4jJVP0rqqfPZMxPm+vr5w/bv3/8X0NXSy58/f350dNx5evqSyWWjctuZxHY418RfJLab/B6Z1+CN+/enrFypL5+MeX3S03qXseNkyW2+XmA/VetpWHQXCAgELIcActvpyZ5FCt52Gg+95cb+/kcuXiLD8DkSf7L79etHNEIQCAgEBAICAYGASRBYs2ZNaGgobaqUT/6yZTU2femrvMxH6GQLKvIDiaZ586qLFm8jTQh37z08duxSuXKFJWWzZlWmcZTibduOypHDs3Dh3PRAXkbIr2nTwUxurG3KFHyInx+bUDRDhrTbuvXI9Rv3aYf37T/r69tl164ZCjzU6P/ixcsaNXqdOx9Aj4Wc7+dsMMso0bTkvWBKpGJ2wdvO3xFTaXCSACFyU1l7Gh4BSqiaNcvqNKhzB8XJyQ7xNiQaMj9PnrzIls2dUSbipuwb2SV9GsOO6ZDaqtYPr3I8PSLC8NirzmfPTJgn4qfUtEtD8Rj8pV6/4QAxGxMTM3fu3EGDBhGN+QRTRtvtbG2rly5tPl+FZTMhMOqvRdgm8RIF9MyErzArEBAIqEDAxTkN3SsiOvrz58/KiSp0fyEzCDTw9e0xcRKdKrhu3ToRbWdQ0tYMCgp69OjRk+8/kZGRHh4eqF+fI0cOCApcnNqs8Xp86A8LC7v//Sc4ONjBwSFbtmxZv//Y2dnx/a1BY50+03cqIiICPIxZ/vuxWiSt4W7+yD7Qz4x4d5vkScAvB/5Q9sCBrdUbP3Hiyp27GqevtBVUVLBZvnxhnisGtVJJtL1YsbwN6vtu2nyINvLu/YcyZTqA6qRfv5ZZsrjRl4i8f//ZIUPmnr/AhpKbNq3s6Ggtv7HBep8yZXLis0qhfn1fEgnC+YBVq/4sVqwVTXELO4ihA6K//hqibfvk+PHLHTuOCbyjsd2CgSmSJ4NBmOWdseS9YEqkwhmd0THeYaFRicCOHcciIg0PXPKzgAJeTbRdJz2LjY0NSibyvoHD6oeKtsuy3JQrV2jDBqOINawf3pcvlerQylKr80+jrEbns2cmzGWdEUpZBPCBhI62o8/06dP79OmTMmVK2f4mVBoebT979mxISAjtSq1yZW3N7zE9o5BNgsC7Dx+6TZi4e+YMk1gTRgQCAgGBgAEIMLnt4BxHwN3FWSPh3QCzP+wQQFexaNED584RBC5cuIAwEyK6RJMohdu3b/fv358srVGjRq1atSJNZeHKlSvYk0D5d+bjDRmFj2UIu7dv375r164pUhhy+vjq1avjx4/fvn07KgoSs7SQIUMG2MdHwLRplRhI6SHmls3ks1nvFDABgFWqVBk4cGA+PUu4M45J8DZr1qx58+bGQH39+vXBgwczFvBw4hFllMgR7t69O6M0rNmpU6datWrJrsgwg/QoWIZ9aNQ7nCRJEtwXbIpIPz4+Pm5u8vFNeiIiMwsR726CTPwKO3fuvHnzJu1DXu+sagJkZIhMfdSqpRAaIx3UCHi6kDE9ecpKuvPGjQdnzerv4PBvTBzygQNno2Pe0H0QcJ8zd8OCBZurVSuVK1fmzJkzenq64ux/UNDj+/cfXboUyMfZMbxI4dwzZvSl7cSvzNQ4VelMkSJ5SLQdQ1CRcv78Qe3bj6brvkCPSHq58p1yZPeoV68C9iSkMqePHj0LCXmyZcsRnCHgp8PJfZhSKHFpsXsRHs6elRS57fz9MpWGP6RipOWdO49HRkbr+9tAdtLs2d0jzrE7AadOXdO2jSQZGTp0Lv8Lat26ccqjZB2wBqXsW/KG5okWw/y0HnhTp7bll8CUSmY6hIW9YDQmbJoPcxM6mbhNFSqUu7J/CRzVIst89uzZkiVLfv31V6Ixk2B4tB3fSBmfmvhXZjSimVAQ2HPq1Pr9+8E8kFAcFn4KBAQCiQwBJrcdqwuPjBTRdmPuMoqW09F2mAKZDIKPxti0/rFHjx5F6If42aJFCyIrCHv37kXiPxMw4vu/f//+xo0bCIUjJ2LkyJG//PIL4jt8N1nNsWPHEGffs2eP7FWifPr06ZgxY2bMmIGPgH379nVxcSGXLC+Y1Wez3ilghVT31atXg+CiZs2aCHOXLFlSJYCMY9IoJycnI6PtKFN86JBGUi0sd+nShffq5MmT9DPMd1CvwbOKzrIrUm9EW8/69etLlwx2GKeXqlev3qFDB/yLzDhtExE9sxDx7ibIxK+A32yMAwMGtFJ/DOjVqzfr1+9nLLRoUZXRqGliFBNtf/vuw9q1+zp1+vdZRcG0TZsm1q79G/SMwdjPn3fsPI4Xo5dt5s6Vee/eWfb2qWWvJmhlmza1wGT9yy/DPsV+ZhaCqPrESSsYpWwTRxNWrBjVpIlSZMBi90KOSUZkcsjeN2OVCFmC+MVYK5rjcdJizZp/unVrrKk2pFWlis/Zcxr7grCCWsoDBigdxNm06VDY0wh6vtSpUhYvnpfWWKcsy52CyC94Y55p1kq9e/fh27fvU6UyKs/X8vDKLhD3Ar9b+Dvy5u37iIiXadM68ZegOXnyqqzeJErzYW4S934QIyiZTkfbserJkyd37tzZ3Mfo1X5LZG4DHu4NGzbQSofUqauW8qE1Qk5YCPSeMiXmtdIRm4S1HOGtQEAgkLAQcHVmM3nDXpgx0SBhgWOYt/UqVLDRrBnFb5MbZtmaR52j0vnhZ/HixZW9BVtMkyZNqlWrpjPUTttBMm+bNm0KFChw6VIcOT7dgZEHDBhQvnx5naF2Mur169cTJ0708vJCHJMoLSyY22fL3Cl8Xt2xYwdyqHGLVdZEYhyTYA8MDDQG/y1btvChdhiUfT5xeNSYueixhQsXRtOEBmnjpUqVkpoG2wddGO5OnTp18KjfunWLNi4rM7dGFj16oHh302iYST5+/PipU6do45k9MyDHnNYoy+vXH0AchO5jb5eqdu1ytEalXLBgrjy5szCdmbzUSpWKg4XcyQgGGE8P1337ZtMp4cyMCb2JKPn27VPTpdXvbAFZNQZiuHKoXepsmXsBqhDimyS4uopoOwOJaZorVuymCQyJ0X3/zH4Vc1Tn6+6dzRqlDP8bDzKZ/0Sj/q9eXYbx+NbtEFAhabOLIOztQJYiyd+/hCw/kjYj8aWX5SLHPiiPA+7ahAnLlP0sVardT0mK0a9hw+bTQ3izuGpWeGUXiEllo+3Q428N7TCRsUuEU1CkaXLBfJib3NVEbLBChSIlNDfJwORpge/FuhNJZEHH5ypQmtKX6lYonyJ5cloj5ISFQNiLiMFz5s4e8HvCclt4KxAQCCQOBNxd2Rzeh0/DE8fS4msVaZ2c/IoX33s6Ls8ITCl37tzJmTNnfLlkgXnPnz9PZgFnhTJzDjKIkR6LajlkiCSAMSZ//vxgaXd3d0+fPv3Dhw+B2927d5lPPshzr1y5MvJt8+ZVynJC3Bw/zBTIlUa2taenJ2Z58+aNxBF/+fJlZGSTnmCbadiwISiAMlm8sIoFfDb5ncI5AMAIFiB8gL53797Hjx8JkhBwfMHX13ffvn06KXpox4gFY6LtHz58kC2ZAIZ5PF1kCiIwMWWi11dAMQA8ZhhlKoO0A87OzuQ3ifH28c7y9/c/ceIEMKFnYWT61oh3NwNOfDX5xPZ+/X5Rc1KBOMxEw6EHXYmtrYFZlqitOvSPecQ4BGSz3rx5P2/ebESJb90hITtmzVo3ffoanseZdOOFVN+SvqsjRc7DIwN/NTFpqlYtFRi4aejQeSDYYVhlFJYJ9pjOnev/+WdX9bwfFrgXYLyhfU7r7EhKO9J6IRuPwNKlO3gjHu6ufn7F1Rx2yZ49FehZjnGx7wsXbwUEBHl7G0uEWKLEz3Vql9u2/RjjZKNGA48dW5gzZ2ZGj3Tvtm1HMko09aLJ4odbTHPzZlB09Gu+tsTIkZ03bGD3OBFtb9LEXxvIgwbNPn3mOu05Evx79mxKaywPr7YFYskoYQ2KMNo9yHPnbmzZspq95pmkDx8+9u07jT/Kw4w1smkmzI306kcbPnBgm3r1+9OrRskZI8+t0tZkZQOj7fw+gCAhkcU3YSnnbdzYqkaN4j8rRQ0S1oqEtwIBgUBCQcDD1ZVx9WG4iLYzkOjdBJkMHW3HeJDJDB06VG9DCWQAUsIDAgKIs8WKFSMyL+CIHkLtnz59oi8hyA5ei5YtW6ZJk4bWS/Lp06dBCk/nmyM4XrVqVUxqb2/P94dm8eLFSBKnL5UrVw78IfXq1eOL8yC8vmjRoqlTpyJ3XhoCYpkGDRogoG8YTTw9r3rZAj6b+06hCC1gnD9/PiYiC8dBBNxxhN2JhhcYx2xtbd+9e4du2JJBKF8vknFiHLxDKJkgNYlBNGVTs/FAYleMjM2dO/ekSZNIUy8hXbp/D1Nj7+TLly8KY5H1j2eedEDS+qBBg0hTVkAcX4qeMA4XKlRo1KhRskOghBtRUVGgy0T4c/Pmza9evSI9Hz9+7Ofnh4A7ShcQJS0wt0a8u2lw4ku+du3a7t276dnTp3Nq3742rVGWb98OOXX6GtOneXNDaGQkI82bV2Gi7dCjVurUqb/RsyAcM3Ro+969myH+MmXKSoZXge4pyYgYduvWqGPHuurjyLyRhKXBSufOHdipU7358zeBnF0ZInBTYI+kS5cGOF6g7zLNfS8ePtT4MOnhwX7a1Ndh0V8WgbNnbyCRmb/UrFllNaF2aWDjxn58tB2XkN4+cWJP3ri+mtmzfz906MKr12/pgeHPIv38us2bNxCVlu3sUkmXkNXeseOffE0ChHFr1JDJkacNWl5OK3cSBcusWLFL27a13NzSffnyFZH3Dh3qwjdPzwx//NFh4KDZtJ9g7EGFZGwlol40vR114ULA8OELdu/ROMCEgR071uPP95gPXr0WCPdQgePK1Tv0AiHfuHm/VKn2s2f3L1QoF4p5IKX92rW7qIB98dJtpqfJm+bD3OSuJmKDdeqUx+k3+teU9BkGZIbmW/VP2giPFKbEZ2Vke+GbDOmTxt4+fP++ZCooF8kQIVgMgYCgoLyNm6icrmDOnBdWLFcgMMrbqHFAcDBvbf34cY38/Hi9Ns2bd+8u3b79NCLi6YuIN+/fZUyXzi1deo8MrrkV05pkrXlUr/HomUbagtTt64W4DEfZgdavvB0Scv/Ro+f4ahoZhYLXKCOZPo0TCjhldXc3ufN4X997+DAwNPTug4dO9naor+j1XzblP6dPV+0h8xGnfZ3ai/74w+SeCIM/JgL4Y5TSp9TH2FiyfPGAESgMFl6+euXqX5lG9eeff0a1RoMNWvlA8IyDsIU4OWzYMLCrkyYtLF++vF27diCyIEoHB4c5c+bQMUdyiRE2bdqEbuBwJ/rff/8d+RGkSQTUFy1SpAg9CyLv48aNU/7miZg7RqEgJLGD6Py8efNI06yCZXy2zJ1CYBecjAzz4bJlyxQK59KOJU+evG7dutigkgAHFUzFihX1BR/7JcgBl8LKuO+otgo2eckIKCNBzc8YvHjxYtGiRYkS/mPPgDTNJBw+fBiJ/8Q43jV475CmssA4jCx+ldsDeM7xVGP7iv4mghLB2HCSnZG+Negg3t2yKFlYiaQwlEagJx09qgui2LTG+uX37z8g6I+aqMHBT6R/Hz9+lj59GpRLzZw5A6IkWbNmKlUqv14J+9a/ar08xHcEsG0gTAlWFoSo8MJw0DXg5eaW3te3KFKS1VcxUZjaHPfCw6PGo8dx3xNr1iizY8c0BR/EJcMQ6NJl7IKFW/ixVy6vKlBA7ZFKlLLMlKk6T0eTMUPahw93SQEK1E2tVVtj8wyTomrxhQuqigrMmbO+ew/5PWzUGyhZMp+NTdJbt0KehscdNKQXtWL5yJYt42JzBjhz505ortwNaZuQ7VLbvnqlkXSPd5lbpmpMNzS/fpGJb4SGhmXx0rHNCQyfPNkrGUQV6IIFmwfckgnpgILSy8stRw6Pjx+/VYoOCn7M+5A8mU1Q0LZMmdhDyehpWnjJ1PoucOHCzZ27jCPDeQF8ZcymC9+HvykG3G5i1nyYkymEoBMBnL9p204jI6Rs2bL4eKlzoMEdDMltB0MfHWrH3PUqVhShdoPvgVUNBMvAjDVrf2vZwkxeffz0adWePZsPHUbtvveap7ylGbO7u7eoVq1l9WrZPTy0+TBm8ZLjl+MY1hCMlu1ZtXsPWp/Hy8s7q9emg4dopSTnzZZ1yvdKYvwlaK7euTNg5iz+Uo0yZXo01bqNcfLK1dFy3xjhxrS+7EcExjhWt2LXbmSkasvtBUpVfHza1KpZ1NubGcs3GRykDkC45X/7eLgpy3ftmrB02T2KHmp4x44jOnfiranU4HN532nTb8ltzMBCs6pVWtesqdKU6PaDIIA4lLura9DjuE912p7/HwQQkyzTyd6+csmSO0+cINZAfoJEbG8VvzrIkAQkMIwWsrnDWA6S09u2bYtfU2Rp4PVGDFSZxYJ0RrI58nB79epFNEheRjlKPicX4Xs61I7ypyjXSUZpE1KlSgVnwDNDuFCWLFmC9GRt6fPa7Bimt4zPlrlTOKCwYsUKsJTgUAJBA1FahWg77Vi+7z8k2o79DwOi7UOGDCEZ3CirS2/SlChRgnhFBNoBKLU9w6S/SQRjJmXGyi5K1kk859hswJZGz55x2/nYGpk1axZOAPBDmIm0ISPe3Tx0ZtKAsom8O6QpEJtAAriZpjOfWSRyIiPbgKRs87lkbZYRSS9fvghe5nbM5PcCf4KlvQHiuchtJ1CYUHj37j3KEfMGvfN4qQ+1Y7ira1okmB86fIExhTql+/adqVbNBEnlXbs2XLVqL8OLIk0HOpHjJ+LOljE+oNm7VzM61M53iC8NtgZxruj5i5cqHUiWzGbu3AHIfP/KDUC9aGT080n9pGPSJEmWLRshG2pHHzPBq+8CQfk1ePBcBaIwJtSO00s//fS/B5rnYMiSTSKYD3OTuPeDGAHX3LBhCx4+ijvwJNWeIYWITI5DEgMs8jQyOKtugB0xxDoRGL5gwcOnT83h2/r9+/M0bNRu1GiEfmRD7ZgUAd+Rf/2Vu0HDwbPnIAos68bVu3f+OXOGvD5o6UY6SMKZ69c9M2RglFJz7oaN7z+w3F5k6r2nTsuOWrJ9O+nDC5sOHZQd5Whnx3cmmvM3b1bu1q1cx05/bd2qEGoESnM2bCjWqnXdvn2v3b1LhssKsm7ce/hI6nzj3r1c9Rt0/HMMHWqXtaNeiTw1GJyOEvLUbSIyzjH88l+gX71N0fNHQMDdRSNL4lF4XC7Sj7B8M62R/wPN/xE309SWN0vTOmN2Wa4J8FEg2MqE2g8cOKAy1C4tqkePHiCQIQtEWHw79xcBvwnprM9kyZJ1796dDFEWQMfRsWNH0gf2GboGcsm0gsV8ttidAgMPKpSCHJ8ABZaeM2fOkCYj0I7hhAGhJke3QP0LpSLve+nSpdIU2CwBwzWYUqQmcvSkEqZSk/yrMqZM+ptEMGZSY8bCebyV8uTJQ1YBxh7sCJImLdC3Bnrx7qbBiRcZhxjo3UT4AM7uNGkc4sUZMalAQBYBhNqZRGl3d42PmrKjhFJfBLZuPRod84YfZQArFNjDeTvQmKpWKraO9uyZ2b6djkxw3oeKFYpMmhS3N8x3iF+NxBKj3gdsnq1fPx7EOOqHoCcy39esGdO0aRVto8wHr14LROWPHj0aa3OS0adMkXzLlkk4z8ToTd40E+Ym9zMRG8Sex2+/NWcWyJefYToY09Q72o7PVThDTU+ZzsnRlzr0Sl8SspUjkDtLZt7D1+/e9TCUJJS3JmnAG4O4cJNBg+nEVW2doccHo3FLlxZu0TIwJEShm76XfIsVc7RLzY9C6P8ERZPKdDh66RKjkZoIc0dxtfVIz/1nzxGZFupVrEA3aXnKypU+bdtpG0j3JPK2o8eK/vLLgk2biUYv4dilS2U7dAyhWKH0Gq6tc4+Jk7RtRXSqV2/J8GEmOW2qbXahT7gIMNTtChtOCXeNlve8TvnyKTVrmDPZiJZ3yXwz0oG/zJkzo2wmPxfSaQmJNq6iwClqpSLNlu+poMFRDIajZuvWrUz/8PBwmjQcdO0gq2H6KDTBIE9fZUKN9CUTyhbz2WJ3CuC4uroyRZAQf9cGGu0YE22nuX20DWf0vXv3Jvs6qJeAcqkgf5f6gNNJ9qmjHbCzs7PMMRR6UtRWRQVUZiEKTXosjneg8K9CZ9lLOFlC6wlEtBIyPZF4dzPgWL4Jrn+QMtHzglvgt9/MdTSWnkjIAgH1CDCk7RgoctvVo6e+599/y6egoY6CeiNSzwYNfBHS5Udt334sKiqG1xugQamARYv++GfvLE91JP7p0jpOn/bb3r2zrJlOauzYbp071dMLjYYNK6E8bCHVtRZcXZzXrx/XqJGf8ixmglffBQ4f3mna1D74w6TsLW7uhg3jixSJ2/VX7m/kVTNhbqRXP9RwlBxArWx6yfgaeP/+fVpjQlnvaPuRI0dQ3Yj2oH5FX2v+1UO7KmQGgYVDhvzEqL43EcPdeuSI3BVDdGEvXpTr2BE29R18MyjIv1v3B6ZLtAffUc0yZWXd2HfmrKwe20snr16VvfTl69djly7LXnry/PkNuTetl5tbgZwy1HX4Nt5mxIh+02cw+ReyxhklTr11GTeux8SJjF5nE4zwYGN/SVWQ0zlETYf+02cg7162Z/fGjeYPHqRMWCw7UCh/EATcXTVio6/evo0x9fP5gyBJL9M+depqpUrRGgQNEyV1Oz6chFAbtLJEE0hqXrhwIUEDdUoRJdcrtkjGIkxP/zZDpR1ySRIePnxIaxBdpZs6ZTqrGp1fvlR7QFinZYUOlvHZwncK6wUtD71qMGDQTSIzjiHanj17dnJV39x2HCIhmew5cuRA5J00YVP2+URmNx3ThwMW2JxGdBtkO2SZso6Rq4zAOKzXWGKK5qmHkhDvkA4QmFsjO5F4d9OImVtGqB3M+/QsOLkPCm9aI2SBQLwjIBdtzxDvXiUyBx48eHrwoAyZuE/JfF5emfRdbNq0TpUqyZS4f//hoyxZjb72Sf/KlUveuLGuV8+miLcSJSOkTpXyj6HtwVHeq1ez5MmTMVetrTlv3qCtWyY3b1YFpOQqfSta1PvixRXr140r5ZMfFDHaRhUskHPp38NDQ3fUq6e2eo054NV3gb17Nz95cnHOHPJJAMjr/6Vl9Zs319esKR8d0oaGkXrzYW6kYz/I8NSpbZlzDzjXu2DBAjMtX8duDz/rrl27GCV/Sp3pIJpWi0DZQoXa162zaOs23sOekyb7FS9up2e6H2/nw8ePtXr3uXQ7kL+kRoPkVv9fu53+e4mzo9Y/hGrskD5ILV+1998KIUQJYf9Z+Wg7iOxj3sicjJPGHr5woU6F8rQdST6gJbG9rlxnDAF7z7Kd7DuLN6ugmb1+A3hy+rdqpdCHuYQM9Hfa+XOYziqbw+bPn7xypWzn31o0VyDHlx0ilD8aAkxuO5aP3wB5FcmXfjSIDFtvY3+/LZobqPhTDkpqw6xZ7Sgm+1s2HjdlyhTaf9QspcOp9CWdcurUqUE+Q+K2iAbi4xodf0dKNW2ED8fTV3k5d+7cdMBdNg+aH2WkxjI+W/hOARMm2s4UHyKg0Y6BTxzvEfybKVMm0PSjz4MHD969eydLKU4sEAE9UTuXNKdOnQpTOqPtFy5cILnwGKueA51MZIBArxrDZd842syaxGFkSdP2c+XKRTclWY2T4t3N42Y+Df/VVCS2mw9tYdlgBB490sgRhB3BJGMwmNoGenpm+Pz5nLarBuiRRa4wCrFR2UqhCkO0XbK3Tz19et+pU/tcuHDrzJnr4eGRKNOaKlXKHDk8USYU/6JOsnJSqQHO5MyZWY3/KEGsphu9NHwErVOnPF5IFoyIiI6MjImMjP769X/Jk9s4OzvCIN2ZyBiFdHW8cHQAuyb37j18/jwKY9OlcwJbepYsGVEm2ts7K+mvXjAeXmYuAxaI0HZg4Kbr1+8dOXIRRZ4BCz6r45dA7txZatQoY0dtS6ipsmvA7WaWIDXNh7nsdELJINCtW+Nx45Z++BjHWf3333+PHj0a5JNMT+Obekfb92pGKtM6OpYvXNh4P4SF+EJgQo8e244cfc4lzSHIhcjp1N9+M9Kx7hMnXrx9W9ZI6pQpC+fOXdQ7T2pb28DQ0Mu3A2Wpw+88eDB4zpz5VGU55KfT/M5/bdkK9ht+ij7Nm9HKLG5uaFYtVQqkCjxrPEqhPouMdOFOTx+9KE8jI1k+cvEiPQWR92nhhEU9YdKHCDuOHUPdV9JkBM8MrlVK+iDn9/PnL0jz33PqVHhkJNNHag6aPQdFUyuqo3XacvjwtXv3ZO0YrBy/dOnoRYtlhw9s03qcasJiWQtC+SMg4O6iEZ3Ekr9F27Nl+xHWbtY11ixbNrmNzcfYWDLLnj17Bg4cSJqJQ2DicTytMyLjNIWIl5eXkSDUqFGDLr8J3hi6kCkoNVClM+q/Ot6g8EZ+upOTk0q0QcqhbzK1SssK3Szjs+XvFMDEJ2lSdRb3RRYE2jEp1I5u2POQou2Ig9+5c6dAgQKyYxnl5MmTEZ2XlKD4r/m9MLjOaDtNloKxegW+GQfUN89qZhvoNalJHKafc+Ty49QI7zx9a3BVvLt5iCypOXbsGKpt0zOWK1vIsHAMbUTIAgGTI8Dntotou8lBTugG8XenePG8eCX0hRD/URjGxcUZL6JRI6DqBnhO1PTUq4854NV3gfnyZcdLL7ct09lMmFvG+YQ7C3aS8KivWh2XgPvixYuNGze2aGF6Njz9ou0oLXXr1i0a2colS+BxpzVCTlgIIGd8Sp/erYaP4N2euXYdqlkWyp2bv6RSc/DcOdnE+WQ2Saf37dulQQP6iDS+x85atw6B9bfvPzD2EU/vVL8+QvOSvlXNGq3+V4P02XDgoGy0XXarAJH9yiVLbj/G0tqgJPfBc+ebVWXZ5bSRtkuzg7o9MjqaybvHlumBczI7/OmdnEpz39JjY2NxjACz8z84zzV34IAOdevSKH2KjZ22avWAWTJ7/mChQbr69XVrsV/KW2M02kLtCO6j5/MovSkLZqxZg3A/M4vUHN6x44jOnWQvCaVAgEbA4/vjR2tCw57STSEbhgBOKeEk08Hzced8T506BQoIvWjEDZvakqPowB9+bYKFg5l95syZdE2/bt26gUmG6aNXc5bcr2LaQsGCBQ8fPixpAHjr1q1BXKPmVzRtxMKyBXy2/J0Chm3atNGJJO0YeX4QbSc3EXFhNdF2ELNMmDBBmg7VcadPnw45MjKSBChxMEI2pkw7gCF6Bb51rk5bB3pSeCtbu1XNWDzYfBBc20Cixzcceg8MZ01kj3HQTop3N0EvvoR58+YxU3fp0oDRiKZAwBoQCA0No90AZ0hKPctC0sOFLBAQCAgEBAKJAAF8aKGj7VjR/PnzzRFt10rPJAsik9iOPlV9NNhgZUcJpZUj8EuNGhWLslEJ+Izobeex4+hDzfouZOTCv/ghqFN6ZMGCXxs1ooPI6IZmr2bNlo8cyQ8BQ/qQOXN5vWEabXVK+YR0xM0VqqdidkTJ+XD89Xv3ZNPPa5cvxywZFlbs3i1bpBT1YVaOHoU9BmYIqOd/b91q/qBBsgF1MN1vPnRIX1gQYZ/Ys8fBeXMjDx0M3bkTrzcnjg9orQcpzcLNm3tPmSo775hfu4pQuywyQskjgMIGjBLVBRiNaBqGQLXSGn+ssc934MABw0xZ7Sg6+xW1JVFhknF1A1VSAlHFX375helg8ma9evVom9u3b69fvz7DjU53sAbZAj5b4Z2SkKcdo6Pt5L7QpOpEyQuDBg168x8HXY8ePSRqFByDwIcKqTMi2rKpKnRMGfn4Hh4evHHTauAS2GCITWT067UFRTuMZTrqT/qHasM0k0zPnj2JM7RA3xrx7qaRsbz8/PnzzZs30/OmT+eEwoa0RsgCAStB4P59jY+RBtCIW8lChBsCAYGAQEAgYCoEypQpmFeTHwnHT2/evGkq+8SOftF2nD0nIyEg3lfFpyStEXICRWDewIEpksmU/jgfEDB3w0bDFnX88uXjV67wY39v1aoUl+JNujWoVKlmmTKkSQTwqodHRJCmMUKtsmVla53zCemIm0fGxCjPxZPJ8FF7yYIsjcyk5Stk7U/s2bNpFTbRnvTs3KD+sI4dSZMWJq9YSTd1ymULFrywYgUI332LFUvj4CD1R4aareqUzxW7dnUdN152osm9ew1u1072klAKBHgE8ASmsben9SLaTqNhjFzVx4cZzm+fMx0SVjMoKAhJssRnPin47t27Eh+I1AckMC4uLqS/mQSkz5cvX542jtz2PHnyQH/y5EkSe6U7xLtsbp+t804BdsYx2Wg7zXmi7U6hVueqVaukq3jGhg0bJsk0jYwsITuqldKPKP8Ma5vRGD1WRAe79ZrUSIeRzAGmdSQTEf/x1ujcuTNpEoG5NbyT4t1NsLKAsGTJEkLKJE3Xrl1t668faAFkxBRWiEBQ0LeqG+QnWzZ3IgtBICAQEAgIBH5YBPgzefQnUlPBogeTzKdPnw5pps0Wyp3LNW1aU7ki7MQjArmyZBnYps3Iv2RS0YfMnVvft6Jb+vT6urf50L/H5+mBIPpHAjut4eVezZruPHGC0SPRft3+/T2bNmX0BjTTOjmVK1ToEJXMJRl59OzZreDgPF5exCZP2m6fKtWrt29JBwhHLrDU7bIFV+1sbVF1lh4IOTQs7FZICKNE0zZFinZ1avN6WtOlQf0xS5bEfv5MKyGfu3kz4uVLrJHRyzbrVaiwbvw45MvLXlWj3HDgQNuRo3D4gO88s1+/Hk2b8HqhEQgoIJDN3f0CxVcmou0KWOl1CfT3KEILHnwyKpFF2+nUV6yRZ7Q4olkn1t/fn0BhPgGHk5YuXVqoUCEwtpNZkPU89/uPm5sb3KhcubKfn58FQv/EAWXB3D5b550CJrRjUolUCSi6Vq3O3HbsoPTu3Zvso4wdO5ake9PRdj5ejLnoPHE0se29Zs0ayQf1/6LEE85PqO/PTCrrmDZrzFjZLQRtYxFAB7fP8ePHSQc8eNOmTZOtR0ffGvQX724CmuUFPNsLFy6k50XqVadOGod46KtCFgjEIwKoePn6zTvagWzZMtFNIQsEBAICAYHAj4nAL79UHzhw1pu378nyV6xYMX78eJA9Eo3xgh5RNnxPePXqFT1ltVIaJ9PpS0JOcAgMattm9d69dx8+ZDyPefOm1+TJG/5jIGWuKjRlU7x98uUDc7rCKFwqV7gwYtM8FfvuEydNEm3HFEgz56Pt0CNQTkfbj12+xLg6oHXroZpslch/p6Pb7z98OH5ZJqMfNA4pkidnrB04K0Pvjj4NK1Vy5DgQmLEZ0qWrUab0tqPHGD0C31haIz8/Rs838QVpXPduxoTaT169unzXLmyE8MZn9e/fvUljXi80AgFlBJhoe9BjjaQk5bHiqjIC+JO9cMsW0gd8JjgxJ0seTfokIIEJ/PFBQybarldk0BgcsmTJcvny5ZYtWyKZnbGD1OBl338QV82fP3/t2rWbN2+e+78KJUxnSzbN6rPV3inaMVIiFbCjmi5CwCBfgowqqco3YuXKlaToaNGiRdu2bSv1//DhA03Ywj+f6EY7gOa27z/K0/FXS5YsGV/RduSqM+8yxj2UEY6IiMBvHtBYoXQEknhIB3C1r169uoqWI30MMjx6zLzi3U2ANbnwzz//YKeENlulik/WrCJfmIZEyNaCAEMjA7dEbru13Bvhh0BAICAQiFcEHB3tmjWrsmjxNuIFznoizaVDhw5EY7ygR7Sdz4OrVqq08R4IC1aCAGLBqMnp360778/Gg4cQ6a5eRo/bDdaXgOBg3hQSw1Hkk9czGte0zq8fsVG2G/fvM90MbtatUL7npEl8PjZ2COiA/rFLl+kpULa0W+NGM9eufRYVRfQwAur2+r7/ElaC5/3dB7bKKzrXq1CRDCGCNlJ4uEf6KAh1K1Tgo+3of/LKVTXR9hplyuBMg4J9nZduh4Rq6xMRHZfIqa2P0AsEeAQQbaeV+I3xLDLSxdmZVgrZMASqlvKho+0wAna4RBltB/E0oqUMSnSNd1tbWzW1LhkLBjcRvD569OikSZOQuvvs2TPeDtJFr37/GT16NBLhu3fvjigtQvB8T4tpzOczHTk11Z2aOHHi+vXrVYKDSZFSzcNLO0ZoZGATFP8IuIOrBDLixaiA6q75a4rMi1MLYGwnzRkzZpDKKxcvXnz//t/0GZxjyJw5M+lGBNoBotRXoD1XM5ae1N7eHlwuakZJfeix0IChXv1YuifwxM6CQnVWeiJTPTO0A8bI5nunGOOV+cby56z5s9jmm11YFgjohYCItusFl+gsEBAICAR+KATwAYaOtmPt+JATb9F2hrTdyc6uZL6ff6j7kegX61eiRMtq1VZqsvNLq+42YcLNoutTqebypvkKaNwQmObLitIdFOTHz59Hv36tM+lbwQK55O7qWtTbG6z0RCMJoI75FBsrpXuDVYaOqqNDoVy5nOztKxUvtuafffRAULeTaPu+M2fpS5Kc3MZGdq/iqRYmencXV94Ir3HXQjqszSxjoWO9uozGhE2w3OAAQf4cOUxoU5j6ERDI5p6JWSbIZES0ncHEsGalYsWS2ST9FBtHP4U/6/369TPMmlWNQt7xpUtxR5EQsEaElPGQZnVHrFOWsIIZYsImSmIOHDiwb9++O3fuBOsxcntJ7JWZBYnw7du3R8o76Bqk6ppMB4s1zeGzme4UUEU4WyUyyP7mQ+2MY0zMGmQyUrQdU4DoXFu0HedPCfF6ixYtSlEHQHXSyGDHheFLUbkcphvjOXOVaSLjHrs8RImxZHuAKLUJxjvs7Oxct27dxo0bV6pUSeH9yNwa8e7WdkcsoMdWE95r9ETumVxq1ixDa4QsELAeBO7fZzO3RG679dwd4YlAQCAgEIhfBIoUyVOsqPf5C3EhQXybwFFUHE41lWNqc9vx/eH69ev0rP4lS+CbGK0RciJAYEqf3rtOnIjSpAzCukLCwkb99dd41YlLzyLjsr9NCEvw48cFc+UyiUGQ0fPRdtDXnL52DVQ2mIJJbIem4vc3HujX+Wg7cUmWtB0DZTcJXlBMvsQChIzpVJVDyJguHT2KyM+p1Hui5IUcnp680lQaRPTajBh5btlSha/QpppL2ElMCDC57Vgaou0++fMnpjXG11oc7OxK5S9A73ciAohcXTtdvFXx5bD6eQMCAt5SFTV4WmeYoqPtCPOpN27CntgDqPf9B6F2gL//+8+VK1cQuGRmOXbsGLLvcaawQoUKzCULN03rsznuFAhMsEWhHhbZx4NxjIlZI9q+a9cuaQpQtyM6zE8XGho6efJkSQ/Oxwma/Hs6o+0wG0NVZcdGi0KuNz870ZQrV47IOgWE2ulylzxDi4IFxmGFntoueXh4tG7dWqfDzK2RvX3i3a0NZNPqFy1a9FmzXFDHjnXFl0HTgiysmRABJrfdNmUKNze965CZ0B9hSiAgEBAICASsCoEuXeqf7xAXbYdv8+bNW7x4samcVBtt52lkqvr4mMoJYcd6EEAO6YSePTqNGcu7NGXlKmS+83pZjZmIRPiioLKzq1GChmXQ7Dl8T4TLpWj70UtsolzFokXQvxJX7PTGvfuIm6dzcgLlxVU5UldkefMTQRNJfbWmO6jM5NXWTZtZegrImfSvfMtYUG5eDgwct3TpHyalvlKeUVxNBAjIRtsTwbqsZAmgbqej7Qi0ofg56MKtxD2D3aCJJmCEDxqC4uPdu7hSafEVbScLBBsGKqPiBzHZ58+fg0Zj48aNSHinI1nIO27VqtW1a9ec1FW9JsbNJJjEZ3PcKSSbY9NI/aplw7W0Y3SJVMmsmkKpv//+OzmvMHjw4EyZ4o7pYDcFNOXEQ/75xCXaATTBytKtWzcyxEwCM6msY9qmZsai8ECaNGm0dZb0wAExekKmhFh/+fLlwQLUv39/hYHMRLyT4t2tgJ4JL+GQAaLttEGbpEk7dDDjKUl6LiELBAxAgIm2e3m58QebDDArhggEBAICAYFA4kCgadMqfftOfxkd9z1i7dq1U6dOdXR0NMkCk6i0wtDIYFRV6oSsSiOiW4JAoEPduqXkMkkR6e48dpxsSUx+XTpLofJD1Gi+fGETANWMku2TO0uWPHKs5aS4K1hl6IH4UlGmYEFoMmfMmF2TsxU+Hf1+hv3AuXO8f2DerVNePtcstW1KegoiozItkRUEbd20maVN2adKhURXWmMO+c9Fi1FF1hyWhc3EikAmF5eUmvWE73MlHBLr2i2wLlC3M7PwW+lMhwTR1BmPI2FQaTlW9X07ffr0oAjEjUBgvUaNGjTgqCfZpUsXWmMlssE+m+NOIa6NU58KPyihSaff6oy20yVSJcDpaDuC+/xdwFkEQhyfNWtWUAbRfRBiRnVQouHjxbikExky3ISCMZMyYzdt2gSclX9QvSA8PPzgwYN4fsgqhg4dypydJZckgZmIR0+8uxnEzNTcsWMHIUqSpqhVq6zIFDYT2sKsSRBgou2CRsYkqAojAgGBgEAg0SCQKlXKVq00vnzhtPTy5ctNtUBVue1IZ0DKFT1l/uzZ3ajPyvQlISd0BBCGmD94UOEWLflE8lPXrqlcXXotKU5F8+QpW+hbzNqwH1RPNWyg7CiknN/6+2/m0oWAW1ExMRHR0U9evKAvwXP71KkljV+J4vcePaKvgrq9QaVK++VI20vmy5dBC+VLeif5RLCwFy+0AUhPim50k8hqxsoy2xALegnYhxjdtcvw+Qs+xsYyA6FpO2LkmaV/Cz4ZBhnR1IYAfv94ubndCgkhHe4+eEBkIRiJQIGcOd3SpaN/ufFb6UZOES/D6XgcEmyzZ8/OuIH0cDxahLAlKCiI6WANTW9vb3Aio8wm6L+JP+vWrZs7d268J+MTfxhBX5/NcaccHBwY4hfGyVWrVpFDA+gsy4ZPO8Zbo4cgdM7YB5VNnz59iHLKlCkpUqQgTQg0jUyOHDlkc8BpB5Bcb5kqvvSkGTNmBLUL7bayTI/F88m/6bQN9/X1xWEOQmqPEzazZs1ClQJt/emJxLtbG0oW0PP1Ubt2bWiBecUUAgHDEIiJef3suQavqYi2G4akGCUQEAgIBBIxAp071585ax29QHzgwRlTWmOwrCrafvr06ejoaHqOaqVL0U0hJzIE8mXP3rdliwnLDN/V0RbwzZop09TffrMSuOpVrDCWi7Z/+fr10PnzKMfKOCmRtktKULfP37SZ7nD4wjfaGVnSdsxC96RlkM/QTSIjjK6mvuiT58/JEFrQFsSn+5hKRgHY9ePH16lQHjQNfy5ewpu9ePv2xOXLB7drx18SGoGALAI5M3vS0fbbVORdtr9Q6oUAzqUt2b6dDAkJCUGuLh1MJJcSioAchJs3bxJvUdmGT11HajPCrOSTTHBwMCLvfDdiRKcAXhoSwEVnE3LfjxkzBizk//zzD/EBOe/xzt5OnJEVVPocL3cKDiPaTtxGJJ2/74xjfLTdzc0NVOxgLIEdFIqEgCaxuXTpUlKk19/fH5U/ySVJoKPtfGo2+jDVShFqR8CdMWLy5suXL+9Q3HeyKf/aJmUc1mssbPr4+Hh6ej74byf1+PHj2iZibo14d2sDytz6+/fvo8wEPUu2rJn8/IrTGiELBKwKgVu3Qhh/cub0ZDSiKRAQCAgEBAI/OALe3lnLlS107HhcCShUDMKhVZ2FhdTglkRNJ/6kObhf1QwUfRIuAsM6dsySMaPB/oNrBVwl/PAb9+/zyvjSFPX29nB15WdH0JymNpY6VPhO2i7JiLwn+QkMMXE/AUFBRy5cfCwX/tZG2o7BBXPljDNBScfVFXw7ceUKNShOLJAzR1zDnJJtihTbpk5BqB2TDGnXDlspsrONXPjXTWu677JOCqX1IODtlZV25uXr19qOcdDdhKwSAZ5MJqGntyM2jRN4ZPmy0UxcTUedMUIILywsjAzRV8BwhF/t//upSFXmQNy/FvWzZInMHqTydEmSJGnWrBndB9F2umly2WI+W/5OASvQ4tNRQtm4MOMYH21HgB456RLy2Kehg9QobQqWdukSTnFNnz6dv0EnT54kStnnE5VyP336pNyHXDWVAO4dctoDNmUd0zYX47AsqtrGSvrKlSuTDjguQL+FiR4Cc2u0OSne3TRo5pAXLFhAPy2YArlg/MaVOaYWNgUChiEQEMAeYvP29jLMlBglEBAICAQEAokYga5dGzCr48/zMR1UNlVF21FFjTaHKGqpAgVojZATHwKpUqacPeB3g9eF75wVinyrKcr83Hnw4MPHj4wyHpuyief/nD4DZhjaq2Q2/5K2S0pnR8fCuXPTHUDXPmj2bFojyXmzZs2u/Wi2f4kS/BBolu7YSWdNyvYBjKv27JW9pM2sbGdjlE0rVyb1G1KmSDH79/6y1r7xyYwcpXNFsmOF8gdEII9XFmbV2M1iNKJpMAL4/ZA0icaf/sOHDxtszRoG0kQT8EdbPI4JoSJV02Dn16xZg7xgMrx169ZERvo82GDID52iTvroFEpo/mkwd7TdYj5b/k4B6g0bNtCRXNnHg3aML5Eq3S9t1O3I6wcXudQHdU1BrcPcX+zr0A+bTgcwXLYPY9b4Jr1qfSc1ZqzkOfaq6CVoi9uqnEi8u2kwTS7j8xvDYZoiebK2bRN8eW2TAyUMWhUCfG57njwi2m5Vt0g4IxAQCAgErAKB+vV906dzol3ZvHkzORJN6/WVNb5yyw5G9SFyQlbqgMTeZDaqKGhkDQplQkGgRpkyDSv5GuytbMwXXPAz167VaXPuhg0e1Wswr8krVugcSHeI1KQ/oi8RuV6FikQmQkhY2IOn/355lpTF8+bF9gPpAKFS8WJ0E/KZGzcYDZqy0XzSDSF7ZwcH0iQCcuQR8SdNWWHL4cORMTH8Jc8MrjkzZ+b15tAkSaKR4F+tdGltD8z5gIBJet4+czgsbCYIBLyzZmX8vBUcwmhE02AEnOzti2kGBE+dOmWwNWsYqDIex5wHXL16tcHOz5s3j4xFcJZORU+WLBm5BIEOs9J6ZZmODqMnWDuU+xt51WI+W/5ORUVFjR07lsZHNgubdowvkSoNp6PthLod95cksyO9esSIEfRckkwntgPqgt/LrTPdzp49S2ssH21HsFsWGdorWjbeYeappsvY0hPRtwZ6bciIdzcNmsllJF2RLSXJeMOGldJpfi81+aTCoEDASASY3Pa0zo4uLs5G2hTDBQICAYGAQCDxIZA8ebJ27TRyCPAxFQF341eqO9qOo6YoYUTPVKagSGyn8UjM8vS+fWUJYdSsuWX1arJjwSvy8OlTBQvIY/1j3vxHz57RrxcvX/5SvbrCKP6SmggdSramc3LkxzIamrRdugTqdqaPbFOBRgb9wRjQqX492YG/jh8fpFmIle4GYpY+U6fRGiJ3acAehCGXLCAoPDAjFiy8FRxsAR/EFAkdgdxZsmhs4/zvfwHBIrfdlHe1jGa878WLF6BuN+UElrV1/vx5MqG7u3uGDBlIkxaYeNyiRYvu3btHd1ApY3PiInX4qWbNmmnTpiVjmQKYhkXbjxw5QgxCyGzmDVSL+WzhOwXounTp8vjxYwKmi4sL6MJJkwi0Y0yWNOkjG23v168f+YSMJHcU4yX9iUCTtufPnz+l5s691I2OKTs6OlqmjgI9KXhyZJ0nq2AEeixqq7rKkfIxQ5gmIW2HPn369MxV0qRvjXh3E1gsLOA0DzNjmzY1GY1oCgSsDQEmtz1PnizW5qHwRyAgEBAICASsBIE2bWoxnvAffpgOapq6o+10Vo5ksVR+EW1Xg21i6JPJxWXMr78atpI0Dg6/NmrIj33z/n3l7t1RiZS/BM32o0fLtO/AZ223q13blYpo0GMZVgRyqf+MGXR4F2U8ySUiIJ2qVtlypKlN4KPtpQsUSKmriBnSzBnCGd5+35YtU8t99w59+rRcx053QkP5IZdv367QufPTiAj+EjLluzduzOstpsEDM6pLZ9npPnz61HbkSMEnIwuOUNIIpLa19cigUVCBfiPTPYVsGAKluS1z/g+9YZYtPyoiIoKOaGtLfYVjyFmmGVqQP/7HH3/o6zBIwFu0aEGPomlkoM+ePXtGquQJCGeY04H0WG0yE22n47zahhijt4zPFr5TAGTlypXr16+nkZFN32YcUxNtl3anDh48uHXrVsl+oUKFOnToQM9FZPrNJft8IgGf3viRLQRKrJlKePjwIV26QNYxbXMxDus1lthEfWYiZ8mShci0wNwahYnEu5vGzbQy0ru2bNlC23R1ca5YsSitEbJAwNoQePfufUjIE9or1MGjm0IWCAgEBAICAYEAQSB37iyFCuYiTQg42Pfs2TNaY4Csd7Q9RbJkRb3zGDCTGJJAEUDEvIgmR7n6hSCU7JImDd//dkhopa6/1u7z24SlyzYfOnQhIGDXiRMz1qwp3KJlnb79ol69YobYJE3av9UvjJI008llk+Hq6evXvRs1TulTKmOVqg7lyvt1ld82UCZ7gR0886Xy5yfTSYJtypQIuDNKplm3QgVGwzfhvLalgU+mUIsWcHv4/AX7z5wFRINnzynXoaNP23YvXkbzpqD5o0N7+9SpZS9ZTNmjSZOCOXPKTnf2xs0pK1fJXhJKgQCNAFMoNSBInIqg4TFW5n+h0QFBY61bdjyd+oqZFeJxuDpgwADau3Xr1h09epTWKMvIYq5fvz4dJQQrSLVq1ZhRdNFUXEJ0HlVVmT4KzWPHju3atYt0cHBwqFdP/ggU6WO8YAGfLXmnAAjI7rt3784gIxttZxzTFm0nVVJhE1VSUdS0T58+xP6MGTNwWI00ifD69WsUFCVN2ecTDtD1J2X7EAumEujkdNikN6J0TmG8w1++fLl79y6ZSFu0nbk1ysiIdzfB07QCymjTZSpgvEkTf23MP6adWlgTCBiMQGBg6JevX+nhIredRkPIAgGBgEBAIMAg0KxZZVqDJFEma4e+qlLWTb/OMLoWyZMnha6UXpVzi24JAgF8pF4wZHCJ1m0+f/mir8Pp06RZM3aM/6/dmE88kp0dx4/jpcZmlwb1s7i5aeuZ1T3Txdu3tV1FSrVsGjjpD355O1vb13KZ71KfkvnyoQQo6U8EvxLFD2rJ0Jf6yJLCk+FE+KNDh1PXru07o0HbKl19+/4DplCehdipX7Fi7+bNSTO+BDww8wYNLNW2ncaH3P+8Gb5gQe3y5UAV8p9C/C8QkEEgj1eWvadPkwvPoqJQhgHViYlGCMYg4OLsnMPD4+7Dh8QI84ee6K1fYIKGyvG4OnXqFC5cmCSbI8Tp5+c3evTo33//XTZUSi8/MjIStCQ0Kwh4upHazJCeY0jXrl1pUnhwfPfs2RPENbQ1bTKWA2oa1MshHdq3b8/Uk0TRHvhMOkCoXbs2w5NDX1Ujm9tn+GCxO4VNEXC14wcBcWbtstF22jFtJVJhx9nZGXcctEuQsX0ybNiw69evS/abNm1atmxZZi6pCX5zmoVfNqhNO4BRys+w7CwGKI2ZlBkri6qyS8HBwTRvu5eXl2x/ZiJlZMS7WxZD45X8SepmzfjslsoAAEAASURBVKoYb1ZYMAcC+G1z7dq9x4+fhYW9wCs29rOzs6OzswOqgxYqlCtZMt3f+s3hVbzYZGhk4IMokRovN0JMKhAQCAgEEgoCTZpUHjBgFh3CwkcgPndHr+Xo+LuLb4k4yElb1JnPS3cWcuJAAFss4CeZoaK6Kb9e32LFJvXq1Xf6dP6SSk3rmjVm9Oun0LmBr++GAwcVOihfQiS9WulSChYqFi0ia6FSMbZQKt0traMjSOFpjTYZUZ41Y8aUbt8eKf/a+ujUI5186YjhOrtZpgP2J8BHv2CzxtFjaer3Hz+2HTHy5JLFOmNblnFVzGKdCPCFUgOCgxm2cev0PKF4VapAfjraLv2tp/nHE8pC6OxX/FbRlpgsLQcdkKQApg6SqonYxKBBgw4cOLBixQqaAYZePsKCs2bNAis3GYWrNjY2MCXLqF6mTBmkwNOldRYvXoxMXsT0q1evjnKUtHEiP336dMGCBdOmTXtFne7CZgCixqSPJJw5c2bKlCm0Et3opgGyuX2GSxa4U5gF4IDR5ebNm7IgyMaFace0lUiVrIHSR4q2ozl+/HhJmSpVqokTJ8pOByW9PYNjCrKE7ExMWdZJbfYN1tOTYo+hgK6zevRE9Fi8p/CGoq+qkZmSm7Jk+rBD3xrx7lYDrMn74HDGjh07aLNeWdxKlsxHa4QsITBnzvq9e+OyBEwFy7BhHYoVy6tsDX/IcE54w4YDW7YciYiUP/xqmzKFj0++fv1aVqtWWtla4rjKlEjFory95Xf1Esd6xSoEAgIBgYBAwEgEPD0zlC5d4MTJq8TO6dOnQ0NDZb/ukT7Kgo5oO3+6XETblQFNrFdHd+2y8eBBcJsYsMDfWrZwTevcftRopJnrOxx07X8NHYJvWQoDG1aq1MD34KZDhxT6KF9CErpCtL1CEfloOzYh0tjb87w30ly1ypZVf9IWSbtnli5tNnjInlOnlF2VvYr9hmUjR4DtWvZqvCjHde++5fARpCTzs5+5cWPa6tVgGeIvCY1AQEIgTxb2SxGKJ4touwkfD/wpX7Yzjq4ElpHeXqtWLRNOYRlTdOAPoUwENJXnzZYtGwLr4GahM45BwJ01a1awqYAWBgJqaeK3N6i0QRiCKDlY1OmKjpJ9xLsZ9hV6XkTnwR8SFBRElOCHwc/PP/8MkDNlyoR6j/gXfBr4DIcflKNHdJ7Jxa5QocL27dv5oppIlyZmJcGAcCdjAU2z+gz7ZrpTwAdJIeDTB4b//PMPCGRoVhZQ/RAiF3xWlq3GSTumvFuDaDt/CmTgwIEoE8rjKWnoT9G4TbIfZmgHMArPhjZrynpAERMTwx+24EfhwaMr/SLUnkLuAB8/UNLQDufOnZs5e6FtFK1HDJduavOZnki8u2nELCZv27btnebRz6ZNNc5ZW8wT658ISeU7d50wuZ+dO9dXtnn48IXu3ScG3ApW7vbu/YdDhy/g5VMy3+jRXSpVKq7cP6FfvXkz7u8v1mKX2tbDQ76CekJfqfBfICAQEAgIBEyFAE7v0dF2fKdAejs+6htsX0e0nf9egYQ4gycTAxMuAmADn9m/X4PfNUhv1S+nRbVqOT09+0ydevLqNZWjHO1S92rabETnTtoyAYkdhEXAV1OvX79dJ04SpV5CjTKlk9vYfIyN5UfZpkiBTG1eDw2+NqN66ubDh2Wv6qSDZ0Y52tntnD5t0vIVE5Yt0xbBZ4agCVr8oe3bd2/SWCdK/FizalAjF2caWo8YITvL0LnzsBuRM3Nm2atCKRDwzspG26/cuSNgMSEC/MY5woIJLtqOODVdvkaZaIKgB6qW/fv3N2rUiOQp4xLIW0BPjB/STZuA3/yDBw8GOYy2DtC7ubkhgo9wOTyku934/kNrtMlINt+5c6et3B4qE20H5zUYTrTZUa83q8/xcqc6duyIkwEkwi6bM844pjPazuAJ8Pv3788oSROEj0iKIU3Z5xMbOUyiN+mvr4BovrawNWPq1q1b9BEKWceYIaTJOCyLKumsTWB2HegNEjKEuTUqnRTvbgKgSQSaFEsyKGhkTAKsSYxERLzs0WPSmrX79LJ2+sx1P/9uFcoXnjmzf7582fUam4A6X70aVxkCbovE9gR074SrAgGBgEAgvhBo1MivV68psZ8/EweMjLYrpQxjDjorB00wvYKJm8wthB8Kgfq+vjXLlDF4ycXy5j2xePGu6dP9SxRH3VEFO3jMZvXv/2j37pFdOqsMIiezsdk6eTKMg3bGyc5OwbjsJQc7OzDeyF7yyZdPoVABqNtlR6VOmRJ08LKXFJT4/jmgTeuQHdtHdu6EzQmFnrj0c7Zsk3r1DN6xvUfTJipRUjZo8qutatYoX7iwrNlvfDIjRyG9TvaqUAoEsFuTOYNGFtKVQBFtN+VzkcfLC0dzaIvMn3v6ktXKdOornFQZj0NPxMGRCs0XONW5UkRXUaGeoU2XHYWeV69eBR+6vr+fkSg9YcKEvXv3ptZS8pqJtqtftayftNJ8Plv4Trm6us6fP3/hwoXYhwBNirRG2bgw45i+0fbJkyfzhw8IpHgA6CRu2TvF3E0y1gChVKlSKkcxq5Z1TJspxmG9xhKbzP7Q5cuXySUiGOykeHcTDI0UcGoEG5O0kbzeWRNxfJZeqfXLIGcvW7ajvqF2sq4jRy/5+3cLDQ0jmsQkxMS8Dg5+TK+oYMFcdFPIAgGBgEBAICAQ4BFInz6Nn59GfA+nZgMCAvieKjVKue1I+woMDKQN8dlw9FUhWycCYED+euG8SXzbMX2akXaqlymN19v37w9fuHD5duCzqMhnkVEfPn30cHXNnDFjlowZvTJlKpQrl77hCXgFFl3JOLLJImNiIqKjUVYREyEQD2Z2V2fnjIrZf3tmzTRgaV0bNsTLgIEKQxD6H9axI16hYWEHzp4Levz4eVTU85dRSX5Kkj6NE7a7cnh4+pcsobwc2r7xd7+Kj49hRo4sXEB7ImSBgHoECubKGfr0Kel/7e5dbM8wGZHkqhD0RQC/Y3FSjT4PhOgzykuS0KS+BuOlP03rDAdkw6naHAOvyO7du7HqcePGIbSNupfaekp61Lfs1atXw4YNVaYPY5Sjo+PcuXMRcF+yZAlSROk0fNm5ELjs06cPpsCfM9kOUILfhqmmYzxpOz2XOXyGfYvdKdTb/PX7D+jUpXUht/3x429hF9nHg3ZMoUSqZApMMpIg/evr69ugQQNaw8g0aTsuyQammZgyY0Gvpo+Pj8r+zKSyjmkzZcxYYhP8M3gfEeokMIPPmzeP+eBH3xoMlL19xCAjiHc3A4hhzY0bN5J7JFlo3ryKYabEKNMicO/eQ8TKQ7TEyvPkxs6pm7u7y8ePnwIDQ/GKevmKdyD8WWSNGr1PnVrs4KB3lhJvzao0SGz/qulQwYIav701L4qWQEAgIBAQCAgE/kUAZ/j2/hN3MhVapLerSbSSRfAn2fObUlcQhtapU4ceBgbtDnXr0hohCwQEAgIBgYBAwOQIjFiwcORff9FmAzdtFOxDNCBGymOXLBkydx5tBKwXJUuWpDU/iIxtBsQQwaseEhISGRmJcDYqozo5OTk7O4NfBUFMZA0jXdoYNEATDxp3kGPgB7PgXzBygPAaNPHSDyK5CEGqn6JTp05/fX+DPHz40GCmb+XpTO6z8nRqrvJ3CtFA8Ozj7oATv3Llyjly5FBjR/T5cRDgnxnx7lZ593FK4OjRo3Tn+/e2ZM1qYF0B2k6ilHVWSQ0Pjzx/QSM/LmmSJNWq6TiSwldJffPmXcGCze/df8TAmCJ5sp49m7ZrVzt37izMpcDAkAEDZm3bfozRo1nZv8SuXdMVtnj5IdavmTVrXc9ek2k/T51c7OMjuHBpSIQsEBAICAQEAjII4HSUq2uV9x8+kmso+oVsJ9LUS1CKtg8YMGDixIm0uYAN63H8nNYIWSAgEBAICAQEAiZHYOuRI/X6aRAirxs3trG/v8kn+mENHr14sULnLvTyQYvRt29fWiNk60QAR7hAOBMWFoYQ8/Xr163TSeGVQEAgYAACVvLuxokQT09PmvGvRPG8Z84sNWBFYoiEwM6dx2vV/o1GA6U7X72SiYDTfXi5Y8c/Fy3exugd7FNv2zalQoUijJ5uHjx4rmnTwS8iomkl5H59W06a1ItRJuhm+/b/Z+86wKsourZCGhACaRB66L333iF0CUgTFamigPipFPlUxIYdRcBCU+lNpEY6oUuVHmmhEzox9Pa/v8s3OXdm7969Lbk3OXny6JmZM2fOvLsbdt85c+aDyVMWiSlkePrpxMT1WbJkEjUsMAKMACPACDAC1hDo2HHo/AVraCuisuzaZCn6GuVtl45IDQkKwtY00ZMFRoARYAQYAUbATQhUsEzagFE4dbtroa5WurSvT0Zq0xtTt1P/04+8cOFCUO2Yr9cdbJt+rhHPlBFwDAEPebpnz55NqXbMhc9HdeyCurbX4sWxKtWeM0fIunXfG1PtcKNx42pz5oz2yWjx7z7qJ0yYd10v1YxrPU9Ja3v2WCTCLVIkH1PtKYk/j8UIMAKMgFcjoObNQzIZx2ZklW3H1kvkM6VGa5YrKyVVpK0sMwKMACPACDACrkIgMndu6cTjPX/zQamuQvf/7WQKCMAhGdSitMROm1j2HARwps6wYcPgD3KUa4Ln+MaeMAKMgDMIeM7TLX1YIjq4c2feW+bMtXVN3xEjxkuG8ufLuWnTpIoVTSUia9iwyqefDpQs3Lx1Z+rUxVKl9xaRA+3AgePUf07aTtFgmRFgBBgBRsAYgZYta2PHGNVRQxBoq4FslW3ftWvXnTt3aE8+IpWiwTIjwAgwAoyAWxEobxnevudvi2Altw6dToxL/6wnJCQgt3g6mbs3TvP27duTJk2qV68esgdmzJhx2rRpQUFB3jgR9pkRYAQkBDzq6T5y5IgUcQWWNiIiTPKZiymMwIoVW/ftPyYNOnJk38KF7UimP3Bg5xzhwZKRZcs2STXeWzx0KP7uvfvUf2bbKRosMwKMACPACBgjEBDg3759A6pz7tw56SQb2mogW2Xb//rrL6lbrXJ8uogECRcZAUaAEWAE3IWAlEzm/OUrF69edddg6dJurXLlpXnv2bNHquGi5yCAwIrevXsfOnQILr333ns4u9VzfGNPGAFGwBkEPOrplgLbMS9OI+PMxXVV36++mi6ZAm/erVuUVGlc9PX1eeGFVpLOrl1pJ5pBSiODmTLbLl1uLjICjAAjwAgYI6C+9qivRsYWtFYfa0rquVtSmKG1jlzPCDACjAAjwAg4j0CF4sUkI7vj4prXrClVctFhBFSE8U9/dHS0wwa5o1sR2L59OxL6VahQ4ZNPPmnevLlbx2LjjAAjkJIIeNTTPWfOHDp3P1+f6OiGtIbllEfg6tUbiG2Xxu3fv6O/v59UabPYt2/7s2cvSmqJiUlBQYFSpTcWd++WVw4qVLBImueNk2KfGQFGgBFgBFISgcaNq4aHZb90+boYdP78+RMmTMDeYlFjRrDKtu/du5f2zx+RM3vWrLSGZUaAEWAEGAFGwH0ISLHtGOjPAweYbXch4IXy5Mkc4H/rzl1hU11oF00spDoCAwcOHD16dFZ+GUv1K8EOMAKuRsBznu6TJ08eOHCAzi8qqlZwMCetopCkghwbu/ux5bD+fr79+3ewrDNVKlo0/4wZH5lS9UKlP/+0uHtxhGyuXJwEyQsvJLvMCDACjEDqIeDj49OpU9Nx4+cKF65evbply5Y6deqIGjOC1Uwy+/fvp/3LFilCiywzAowAI8AIMAJuRaBM4cKZ/P3pEH/ut/iIok0sO4BAhgwZADLtKC200yaWUx2BEiVKMNWe6leBHWAE3IGA5zzdS5culSbIge0SIKlSXLt2hzRunToVcuYMlSrTeRFHpEpZcapWLZXOMeHpMwKMACPACDiAgJS6HRaWLVtmrx19tv3MmTPXrl2jtphtp2iwzAgwAowAI+BuBLCqXLlkCTrKNstlYNrEsmMISP+4Hzt2DIf1OWaKezECjAAjwAh4OwIS2/70U0+1aMFHRKT+Vd2yZZ/kRMGCuaUaLu7bd/Q22a4HQKpXL8OwMAKMACPACDAC9iJQr16lrIGZaS/pBYk2WZP12XY1uq1ckaLWTHA9I8AIMAKMACPgDgSqlS5NzV66fv3E2bO0hmUnEZDY9kePHkk5BJy0z90ZAUaAEWAEvAUBrLauXbuWelulSqkcOUJoDcupgsD585elcSMjmW2XIHlq2zZ5B2S1ahavkXIHLjMCjAAjwAgwAnoI4FDxpk2r0xaQ5IhKpzU2ZX22Xc3cWraIxWZzm3ZZgRFgBBgBRoARcBKB6mXkoCSkbnfSJnenCJQrKi+lq8vtVJ9lRoARYAQYgbSKAKh2aXtTq1a10+pkvWtely5ZbDqH85GRubxrCing7bZtFolwsTOD2fYUgJ2HYAQYAUYgTSLQsqX8CmRvMhl9tl362Pbz8SkeGZkmEeRJMQKMACPACHgsAirbzslkXHuxpNh2GFeX2107IltjBBgBRoAR8EwE1M/IVq3sOxDMM+fl7V4lJd26e+++NAuObZcAQVE6IrVYsQLZs2dV1biGEWAEGAFGgBGwiQDYdqza0h97k8nos+3Sx3aJyEhfHx86DMuMACPACDACjIC7ESiQK1eO4GA6yjY+KJXC4bQclj17rjCLY9ak5XanR2ADjAAjwAgwAt6BgPQZmTNHSOXKJb3D9TTt5T2Fasd0M2WyOEY+TQNganKJiUmHD8dTVQ5sp2iwzAgwAowAI2AXArlyhVWsWJx2Wb169d27d2mNsazDtt+/f//w4cO0mxr7RltZZgQYAUaAEWAE3ISAFN6+Oy7uwYMHbhorfZqV/omXltvTJyY8a0aAEWAE0hsChw4dio+Pp7PG+ahPPy3FddF2llMIgeDgoIwZ5G/2kyfPp9DwXjLMjh2HHj1+TJ2tXp2TtlM8WGYEGAFGgBGwDwEpmczNmzfXr19v3oT8Lzd6gmoH4U5NqHldaSvLjAAjwAgwAoyAmxCQDkq9fffu3qNH3TRW+jQrse2XLl1KSEhIn1DwrBkBRoARSLcISIHtwEH6yEy3yKT6xLHmERISJLkRH89suwUkUtJ2tFWvLp/9Y9GBC4wAI8AIMAKMgCECaj49NeeegQEdtl2Na+MjUg0Q5CZGgBFgBBgB9yEgxbZjIE7d7lq0yxXhg1JdiyhbYwQYAUbA+xCQ2HafjBmbNavhfdNIox6Hh1tk1cMs4+PPpdG5OjgtiW339/MtV05+vXHQNHdjBBgBRoARSJcIICNZWGg2OnXpZYk2qbJONnY9tr2I2pNrGAFGgBFgBBgBdyNQtXQp7GOne4M37tnTv2NHd4+bfuyrC+p4DWjatGn6QYBnyggwAoxAOkcgMTFx06ZNFIQ6dcpnyxZIa1hORQRAHB88dII64Exs+4ABn92/b5GU7/33+0ZEhFH73iU/fvx448a/qM9Ituvn50trWGYEGAFGgBFgBOxCIEOGDFFRtaZNXy56HT169MiRI0WLmlrN1WHbpRPSgrNmzZszp7DOAiPACDACjAAjkGIIZM+atXThwvuPHRMjxu7aLWQWnEegVKFCSAj78NEjYUpddBdNLDACjAAjwAikPQRWrFgh5RHlNDIedZUbNqw8a/YK6hJCuXF6qgOEMo4SHTd+LjUF+auvXpdqvKt46NCJK1dvUJ9r1y5PiywzAowAI8AIMAIOINCqVW3KtsMCwtsHDx5sxpTtTDJSRlczRlmHEWAEGAFGgBFwFQL1Klakps5cvBh/jjdQU0ickv39/Irlz09NSIvutIllRoARYAQYgbSHgJqHVM1VmvZm7UUzatCgsuRtwsWrs2ZZ8O+SgrXipk0WMeBQy50rLEuWTNb0vaJ+w4Y9kp/16lm8OkqtXGQEGAFGgBFgBMwg0Lx5TemgcvPJZGS2Haesnj59mo5ariinkaF4sMwIMAKMACOQogjUrVhBGm/Dbg5vlyBxqigtq+OwdKfMcWdGgBFgBBgB70EAWTiWL0/eJQ3HIwvkKlWqkPfMIO17WqxYgcKF8kjzHDNmplRjprhxo0xMlylT2ExHT9aJjd1F3UMGwjp15FdHqsAyI8AIMAKMACNgBoHg4KCaNctSzdjY2KSkJFpjTZbZ9vj4eEm1WP4CUg0XGQFGgBFgBBiBFEOgrmVsO8aNZbbdpegXj7T4h/7WrVsXL1506QhsjBFgBBgBRsBDEdi1a9eFCxeoc5xGhqLhIfKgQV0kT3bviVu/fqdUaVy8ePHqwoXrJJ327RtKNV5XlGLbsVYUEmJxrp3XzYgdZgQYAUaAEfAQBKTdfvfu3Vu1apUZ32S2/cQJiwNYYCIydy4zhliHEWAEGAFGgBFwBwJ5cuQomDs3tbxhtxyZRVtZtheByFzyP/Tq0ru9NlmfEWAEGAFGwCsQUPdESx+WXjGLNO9kz55tsyvn1o4aNVE679QYhyFDvr1+wyIiDxvko6O9m20/efL86TMJdOKcRoaiwTIjwAgwAoyAMwioIQhq/j1d+/IpqeoHtsRx6FrhSkaAEWAEGAFGwH0I1KtU8QTJ1R538uTFq1dzhIS4b8R0ZTnScjEDc8fLQLVq1dIVCN4yWWxdvHPnThYk2c3k3Wl2vQVw9pMRsIbA8ePHz5w5c+7fn6tXr+bLl69IkSJFixaF8PTTSGXhNT/SR2OmAH+cyek13qcbRwMDMw8c2PmDDyfRGa9Zu6N168ELFnxuJvE6csj8/MtS2h1yu3b1c+Tw7rcpKY0MJlW3Lidtl64zFxkBRoARYAQcRKBcuaJ58+Q4czZ557f04mTNrm22Xf0It2aL6xkBRoARYAQYAXcgULdCxZ+XWHwiInV7h8aN3TFWOrSpLqurG908DZbdu3e/++67ZrwC7ZUjR45ChQoVLlwY/y1RokTWrFnNdPQcnUePHk359+evv/4SiQIjIiJGjhzZr18/z/GTPWEEdBFIrad1wYIFeG6ESxkyZJg/f76Pj/ztIxRMCnv27Jk9e/asWbPUECXNQkBAAGj3Xr169e/f39/f38AsDsl46623DBQca2rTpk3fvn1N9v3nn3927NhBlUG1Z8oUQGtY9hAERozoiTww+/Yfo/6sWLmtUaOXly79JiwsO62X5OXLN7344kip0tcn4+jRA6RKrytKaWTgf926nLTd6y4jO8wIMAKMgOcigPD2H3/6Tfh39uzZuLi44sWLixpdQX7jlF4cQ7NlC8ycWbcnVzICjAAjwAgwAimDgN5BqXuYbXcV+Ply5sRe8oePHgmD0suAqPccYfXq1UuWLHHAn6CgoKFDh77++uveEhuOAwx79+5NSUNt1siznJnf0By4A7hLiiOQKk/rjRs3XnnllYQEi/wSf//9d6lSpRwGICYm5s033zxw4ICxBew+2b9/P/7IjBkz5v3333/++edB9Ot2Wb9+vWN/x3Sticro6Ggh2xQ2b9788OFDqta8eU1aZNlzEPD395s+/cOqVV+4e+8+9erP7Qfr1On9008jdGO67927P2zYWByp+pj2+VdGsHzRovmVai+r2LBhN/W4YGTuvHlz0hqWGQFGgBFgBBgBZxCIiqpJ2XaY2rhxo022XX75k8LZ1FyuzrjIfRkBRoARYAQYAQcQKFagQE7LvDF8UKoDMFrrgmDPPDnCaavns+3bt2+nDpuXExMTR4wYUaxYMYSmmu+VippgDFWqXfOnonKAcCr6yUMzAtYQSJWn9Z133pGodri3d+9ea04a1yNbTOfOnVu0aGGTaqd2Tp482aNHj/Lly+MYUlov5G3btgnZhUKtWrXMW8PnoqTMOa8lQDyqWLZske+/H55BSVUU9/fJevX7FisWPXTotxMmzFu8OHbmzD/eeuubxo37R0Q0/1qPaq9fr9Inn3h9YDvOfT0cd5JeIw5sp2iwzAgwAowAI+A8AnXqyFumNmzYYNOsjdj2gnksDqazaY4VGAFGgBFgBBgBdyCA8PZ5q9cIy3vi4q5cvx6a3WjftFBmwSYCkblyn7qQHASahtl2DQpkW37uueeQXrl27do2wUlFhUWLFn3//ffUAYTkV69eHclwMIWSJUvSJpYZAc9EwGG2XZuOA08rci6NHz9eRQP1Xbp0UeuNaxB+jj8XWKiT1JAxply5cvgzkjdv3vDw8NOnTyN2/siRI3CYaiLOvVmzZghjL126NK2H/Oeff0o1zhdDQkKwmmjejvS5GJQ1C/hc891ZM+UR6NGjTaZM/s8//+79BxabEuDJkaOnP/v8VzMuFS9WYMGCz/z8fM0oe7LO6tXy0rtugL8nT4F9YwQYAUaAEfBwBMLDg/HvJha2hZ9qsIJoEoIF247MfTjkR7RBwOc3LbLMCDACjAAjwAikCgKNqlalbDs2RK/ZsePZJk1SxZm0NygW1+l2AbDtSGDisQf9Xbp0iW7FQ4j3qFGjrF0UTOTixYs4z3D58uXIHy3UkAz9pZdeAvvmySllpk6dKhzGFoTp06e3b9/e19fr+RExKRbSPAIp/7TikX/11VdFdhSkUD969KiGswOx7XPnzgXVfv++ReIOkOzI79S9e/fg4GD1Cm7ZsgXZ2Ddt2iSarly5EhUVdfDgQenQiM8++wx/iISaKiAfDkYR9QhaHz58uCjqCtmzZzf/pxvzkhj/mjXLZsyYUdcyV3oOAp07N0O2VxDul6/ccMCrqOY1p0//ICQkmwN9Pa3LqlXyklWjRlU8zUn2hxFgBBgBRsDbEcDGKcq2Hzt27Pz587ly5TKYlwXbrsayReY26mxgl5sYAUaAEWAEGAEXItCkWjXJ2qptfzLbLmHicFFaXEfeYSRhwDmcDht0a0fpTL9GjRq1bt3a5ogffvghiLOePXvevHlTU0YUKo5a/fzzz232TRWFy5cv05zOiNXt1KlTqnjCgzICDiOQ8k/rL7/8IphuRJ2PHTsWGWA0/+1l22EKfzEEcQ8jOPhh3LhxlAFXkalZsyYinnAiK9Twt1RTQMA7/gR9+umnVL9ly5a0qMpr166llc2bNzfzt452MZZxdW7fvk11OC6YouHJclRUrbi4+f/974Qffljw6LGakl3f96yBmYcNe3HYsB7WzhLQ7+bBtatXW7DtSNpeqFBeD/aXXWMEGAFGgBHwSgSQTGbipN+p63jZe/bZZ2mNJFvkbaeRYppeZG6ObZcQ4yIjwAgwAoxAKiBQNH/+/BEWx16tcsMe/FSYmGcMqS6uqwvwnuHp/3shBWNWU1ZidF1FvCfY6q+//pq2gn+nRY+SwdaJiFqsfPTq1cuj3GNnGAEzCKTw03r9+vUhQ4YIx0aPHl25cmVRBOUt7eIVTaoAyh7bXyjVDhodu2GMqXZhp0OHDhK3jkNTcbixUDAjOIaeGcuajroPuk6d8ua7s2bqIoDg9PHjh+3c+Wu/vu1zhOtss6DuhYdlHz6sR3z8orff7plmqPYjR06dPGXxTDVpIkdmUBBYZgQYAUaAEWAEHENAPRREfYmSLFuw7eqndUFm2yXAuMgIMAKMACOQSgg0qVadjnz87NnjlulxaSvLdiEgxbajr/pKYJdBtypLaaBNsu2aS3369Klatapw79SpU7du3RJFjxLWrVsn/AFzl2b4ETEpFtIDAin8tOJwVGSO0oDFCQfdunVDRvXQ0FABtcnw9qSkpBdeeIGmeQHVvmrVqsjISGHKpjBw4EAkkBFq9+7dw0kMomhGcDfbLiVt9/P1qVZNTi5vxk/WsYlA69Z1Hz/aTn//+SfWZi8zChUqFP/++7fPn49Zt/b7d9/p3btXu1Yta1eqWLxiheLNmlbv/lyLjz7sv2P7LwkJKz7++NW0kT1GwKKmkWG2XYDDAiPACDACjIALEcDGqVwRye+TsCy9RKlj2cgkU8AwDY1qjmsYAUaAEWAEGAE3IYBkMpMtqQqEt/fNy1uGXYC3eii6ut3NBcO4yATl70Cl2cV/wQWw7cICUjzjYMMKFeSD5l3kqVNmYmOTuRhkkHDKFndmBFIJAfGsYXx3P6179uyZMGGCmCg2smgZzEuUKCFyy4Btb9CggdCxJrzxxhs47EG04oBTpHXKnDmzqDEjYPT3338/JiZGKC9cuLBv376iaFOgbHvhwoVxAqrNLuYV8NdPwKL1qly5ZKZMAeYtsKbnIIDl2Pr1K+PXc1xKAU8ktv3pp55q1Ch5NT0FHOAhGAFGgBFgBNIPAkgmM3feajFfvFLi6FPpSB7RCsGIbQ/Pnj1LpkxUm2VGgBFgBBgBRiC1EGhcrSo+pWh20v9n26OjU8uftDRu3hw5fDJmfPDwoZiUx8a2nzx5UsSuwlsaqC6cNxbKlClDFQ4fPmzMtiO+9cCBAxgXaShwAmHx4sWLFSuWJUsWasQxGRmTccYO0seD14PBl19+WdjBuY7nzp3TiqBR6tSpI5psCnAYNs/++4Mk9YUKFYLDSMXkquh4A7d1fbt27RrOh8Q2AiTxyJ07N0hDHDKpq4lKMIBQxmLP6dOns2XLhqWUkiVL6p5Fac2CVo982bhkuI3xg4mD582RI0eBAgXy5Mlj3NFmK9L74PUaNwMuEN6w4SF+kB/cZkdVAVcKiz2wg5/ExES4h4tVsGDBgAC7GU/33aWq2+ZrUvJplQ5H7dq1K6LRNVdxCwla2Uxs+9atW3/88UcxTVwOsOSOMd2g6cG5wzfNmpnRxbi4K3CbiaJdm3hELwPh0KFDUl4ddZe0QXduYgRSFwH80Vu7dgf1AWH+YWHZaQ3LjAAjwAgwAoyAqxDA2TaUbUeywc2bNxtERFmw7VIgGydtd9VVYTuMACPACDACziOQIySkbJEie48eFabWbN8BFkOLXhSVLDiAQMaMGUG4x58/L/qCoxSyRwk0VBaOOcBABQYG0hkZZJLBe9EPP/wwY8YMML+0C245kLZg7T/44IMqVarQJlWGAgIfUI9eOJNQGx0LBp988sn3338vDlFs167dmjVrkBVasyCOctU61qhRQ1iuVKnSzJkzRZEKu3fvnjZt2qxZs8DT0XrI/v7+RYoU6d+/Pzh9XG6pVS2ad1tbJMBBlCIWGMxmWFgYbK5YseKnn35C9gzk0KBDgIIcOnTo888/TysvXboE5UmTJgk7Wis879y58+uvv268KKIpg39ZvHgxTr7F66+gOOkoWnaRLl26gHyn9ZJcv359kWIbyf215QGQsBMnTvztt98kjhJ9a9WqhRThdevWlexYKyJmefr06bB8njx0mjLuE6Qax61Fk5BYs4N6l9ylBvadaUrJp/Xnn3/GRde8zZQpE82Zjth2MQszfPeXX34p9CHgXsWzQ2vMy1hFw2KM+MLCg2/+3yzn0TP2U90BjaAt4y7cygh4DgI7dx66dv3//20VP5xGRkDBAiPACDACjIDLEVDPtkHqdrNsu/RpzUnbXX552CAjwAgwAoyAMwg0qV6Nsu1XbtzYHRdXiTApzhhP531xUGo6YdsRqE6vddmyZWlRkx88ePDFF1+MGjUKcdxqK/gyxJziZ+XKlW+99dbIkSPBCKtqqAHLtnPnTq0JQfEa1Q7GdvDgwZRPhwKWDT766CNd6h+hE4iAFvZ182BcvnwZfDSodqEmCXfv3sXEBwwYMHny5PHjx4N0lhRo0bzb2jIAklyDWAfTDSOIzgbVDuoczD4OeqVmhQxPkBQbSwLgMbVK8M7Qv3LlitARAjz/5ZdfsISAVB5NmzYV9aoAI//9738pVqrOtn9/sNSBtQ2EPKsKqAElKtL4YGWiaNGi2tmbuHC6DD66gOetV68eUpfgyuraFJWg1wcNGjRv3jxRIwkYAqsyWL0Ad4+8KFiZkBRE0VV3qTDocsF5vtjM0wq3pcNR33zzzXz58onp0Au9f/9+3KgG+zxw82NBRfTFVoNhw4aJogNCq1attmzZIjriYTHYdCzUIOBWpUUHVhZpd1WWTvfC1rHatfmIVBUnrvFQBKQ0MvCS2XYPvVTsFiPACDACaQKBcuWKBmXNkvjPTTEbNXBBNEFIPiUV0VV4VaVt+SMiaJFlRoARYAQYAUYgdRFA6nbJgZVbLfgIqZWL5hGQTmpRQ27Nm3KrJk1kjIEcyCQDuk14CNJNSiyDJrwOgegcPny4LtUu+kIAD46IZgSbS8HvQoeyjQh/Rj1CbnFSq0S1oz5Xrly6VLswJQQ1xHvZsmXgEw2odtEXwq5du5BhA2H1tFKSzbutse1YUdCodthBVPi+ffuAqjWqXYwFElOL5ccaQKdOnXSpdqGM6Pjo6GiJexWtEBDajBB4Y6pd6CNuHYsW9E4QTRBAdosiyG5kwsElRty9NapdKI8YMUIKzBdNmrBgwQJcKQOqnerjDb5t27baxghar8kuvEtV466qSYGnVXMVqyxY4NFkZCsSqzhaDY1tx0ONPEsGE/z222/xXAuFV1991YHEPqI7hLFjx+KOEj8mqXZ0pOj5+vriJqRmnZelT8RSpQqlsSM0nYeILXgyAitXWrz++fv5ciokT75e7BsjwAgwAt6OAEJwata0CNLCqxoyTFqbV3ImGfUjJzw42Fo3rmcEGAFGgBFgBFIegXqVKvn5+Nx78EAMvWzTpqE9XhRFFhxGIDy7xT/64PjAb/r5+Tls0B0dQemKUHHYR9iplrHE/FgIXF27dq3QR0JzJJ0QRQigVhFATUdBZfny5RECjx8EzIKixasVkoogRlXriDzjoOZ1yW5KW4PjHjNmjG6cLN7eEB0Pwl0ziGkmJCRoMv6LnCc09wvSjIgmCCBwkReFvuohFUnLli0RCQt8EEuBoyORYQY+Cw4RrPGQIUPatGljLYm5ebe11Q5KC8LbJk2aiNz68AHuIa4frsINZOYRyXNQg2hxpMIfN26cmFHt2rWBP64LovVxvCQWEkQTAMdkdWO9Z8+e3atXL8qG58yZs2PHjsgRjzkiBhxx9NiIgEsvgIKHyNaCjsK+EOh0YAFbRHHbaK1Irf7ss89iOkFBQchED/fo7YT1EmyJwNYBYYoKyP+D5DniKmhNuJqwD7PAAaNgoWLOnDnCSXD3r7zyyq+//krtQHbtXSoZd1UxBZ5WzVXcV3T1CBsXpGMVkMsFjLm48ZBMRrshdWeKHRKiHhy3lO9INLlb0LY4iFHwx8dJ0l+Y0gRszUFWfVqp7o+mrSwzAh6FQGJi0saNe6hLtWqV4zN+KSAsMwKMACPACLgcAaRu/2PFVmEWMRwIpxAHBYl6TTBi20OzZZO0ucgIMAKMACPACKQiAji7u06FCmtI5OnmvXuv//NP9qxZU9GrtDF0aHb5H30swwv+10PmiBNNaaivA6kV+vbtS0PIX3rpJTo1MFzt27enVDtYOZCnjRo1omqQwVUhQYTIAY3c7m+88UbFihUlNUpbgwFEELemgGWMHj16vPjii8hSAhINDCzI1m7dummtMAt+X5N9fHyQ6E9aEhCjILkKArrBJoua1q1bf/XVVzArajQBWSOee+45EMRaETAi8wyIXUlNK5p3W6M1KT2NnOlanDvS5iARCiYlsnZgvj179sRVQ3IYbSCcRSlSuiO5DWh3upYwcOBA5JBBL+EkzcghKoFP9+7dBYuN2GFw+uDEAZ3QgYDsIgilR358QTJKsb1CmU4fx2NqJD7M4k4AhljMEJqwiTTxCLoXlwAnT4pWKiB5vUS14xJjsUHN+//OO+8gzY6AFKs4QAALGMKay+9SYdm1grufVs1boIHwc3H1sfyj8uO4A7F+I55WCLg9dCerHS8smvCMG+f3F5ouF+Li4m7cuCHMOvC3TvTVFdSbHx+QuppcyQh4IAIIbL//IHkPCjyMivr/3WP8wwgwAowAI8AIuA8BNTQBX1jW2PbkTDJqbLv64e0+p9kyI8AIMAKMACNgBoFWdepQtQcPH/5BUuLSJpbtQkBdYldfDOwy6A5lSoPCvl1pZBDZioDuVatWCcdCQkL69esnihC++eab9evXixqwvSDmVKodCnnz5sXblTi8FJQfjIuOmkBjexEki7TsYJYRpY5jRUHqgRFGbpnw8HDQuKDaaV8EzosiYlqtUe2IzgZ5LXhedAHzjpTTKtWOpjp16iDIXTvtUzOOGN5169ZpMv2vA24Lahh2NKodp0piFiDBBdWuDQEHQFiL4QTVjvT3wJNS7ZoOeGdKjIKCFH2FgKUOAUJoaCgm1bVrV4lq15RBcCOth+iIdElHyanLop7eZhrVDseQgQfToVS7po8tAmIRBTW6qWyQ5KR3796CEYYa8tjgTlOpdjRhgQepZrKRkBcgo42l/de1dym17FqZwgjLLn9aNW+nTJlC12CQOl+9RtCkqdvFWcTqfKUnwvicALW7C2voMwWzLmfbpZsKQ/ARqS68fGzK3QgsXbpJGqJVq9pSDRcZAUaAEWAEGAHXIlCtWmk/X4toHvWFSoyYzLZjx66o1YQwy28/qZWLjAAjwAgwAoxAyiPQqo78QbV0o/zRlfJepYERvZFtN8lAgYpdvnw5aGuEXYsrBUpu6tSplNNEHo+3335bKCCsFYlfDHLpgCV/7733hD54fClnN2J7RbYZ5AZBwhkoI+UFIr7z588vOqoCPR3R4DhTLBWIXNUwAi54+vTpuiyzNkRwcDDynNDh1PhWtNrrNpLeiJB5zTjWJ8C06qZ8gYKaKB9U+2effWbNc3oqLMh06r8mY9ai8j//+Y9xeuvGjRvTBQA14T4i5SmqsIw7AYegYv1AjCIJWkZ+rfLq1atSK4oIvqY2O3TogCQ59N6TuiBhEc6MFZUg+oXs8rtUWHa5ILHtrn1aNW+RUYemZsJqEzIR6U6Epm4XQe6qpsS2Gzx9al/X1ribbZee/Xx5cxYo8CSTlWsnwtYYAZcjgEXQ5cs3U7MF8keULl2Y1rDMCDACjAAjwAi4HAGkLKtcuSQ1C7ZdC82hlZqczMqrIWzqh7fan2sYAUaAEWAEGIGURKB4ZGThvHmOnTkrBo3ZvBnhtJRBE00smEdAXWJXXwzMW3OTpsRAIQ+JbrZ0bXS8+iBbN6LIQYKL2GfhGCLNEZUsihCQgEUci1qoUCFYtnlTIeM2AsnFoYsIlEZHYVNiG1E/cuRIxDgLBWsCjW23xvchnhdJToQFJMDBMaE2HUasLshrQSnqhorb67akj/hxOIalCOGbJNBMPmjCoa84aVbSoUUaqqymNkIafXD9yFqDLtg3IKUGonY0OTExUYu+14rgtSUd6R6DArLZGCy6oDtNqK0mHoGHNBU4DuBFAh+bV0qkEoJ95CUXTrr8LhWWXS5ISLr2adW8pYej4irgCGJrs6Cx7UglhCQtuqsdNBEQ9pTQq2DNspvqKXp4mqj/zo+I6UsHDqs7o50fhS0wAm5CYOfOQxcSrlDjrVpZ7HqkTSwzAowAI8AIMAIuRAB7Abds3ScMIs4GgUq672nMtguUWGAEGAFGgBHwDgSQTObbWclnG166fv3PAwdqlC3rHd57qpfqEru66S11fUfWESkFhAHVbuAqmNNJkyYhEpzqXL9+HaHuogannkrZXUQTFUAEgw0XbPuxY8doq0RD47BQGgtPNakMIgwvbaLGGtuOdCJCB9QtToa0SeBq+g0bNhRsu27aE3vdprQgAJk8ebIB1Q4fKKGJIlK7GHsuTiiFsnq4JSLlaSp/bY4G/6Xegp1X2XZp+khTg4xDBgbRRK87UgxJyjR3DZpwDxjPV+uORO0YWpjC0hGwdcddKoZwreDWp1VzFSH/9HBUHJyAw2atzYLGtkMHp9Eit5KqTP/owZq1/RZqR9fW4GAD+rcOiYzM3DPmfYBxuuaEjpxGxjx6rJnqCCxdulHygdl2CRAuMgKMACPACLgJAQQofP7Fr9Q43kh12fbkTDJSCBtOgAoJCqImWGYEGAFGgBFgBDwBASl1O1xaapnX2BOc9DofVLZdejFI9Rkh/4NI8+2wMx07dgTRJlHtsPbrr7+KrC9gV2luceOxkJ5FKEiZZChvC7Js1KhRQtNAQC9BhCH8VmIJtY5IOD5//nxhBCd/qjS0aJUEmhFFrBNQHXvdpvw1OGLjRC4YiB5CC891SU/qD43stmmcdlRlZK7v06ePqEcSeX9/f1HUBDp9nHpk0z30wh0ljEjR0Ddv3qRrQsg5g1Q2QtlACAsLQ/Z58aMF+LvjLjXwwZkmtz6tcAzLD8jPI54UbHqgKWVUz3FKKiWsKZdNlSnbbnOVhXZ0rQz36N86k0l4zPugTr9SpRLmu7MmI5C6CEhJ2zMF+DdsWDl1XeLRGQFGgBFgBNIJAuork7UUhcmx7fT9EjBlCwxMrYCOdHKReJqMACPACDACjiFQv1KlLAEBN+/cEd2Ruv0DkuZY1LNgHoFQ5bAWT2PbKatrfl6aJtKVtGjRAudtVqxYUbcvPT0VzDVoTV01tZIes0ljnJGonVJazzzzjO7hpapBmkYGB0tqNKuktnLlSpobx5hnlPrSlPGIlQapR9Ok2Os2SE9KTwNkaTipiDh0GlAPtl1SkIqgU6l99RhVSZ8WkSr9zJkzyMyO/+LSrF69ml4RaNJ861pHDEcXA7p160YNWpORK0Y0STcYribNnPPOO+8ITQcEl9+lDvhgsotbn1b4gC0U9En5+OOPtWxC1txDWhjEqot9ErrfRVgaEbmkYCcV2XYJPXez7QixKlOGc15bu3e43rMQSEi4smPH/x+CIn4aNaqCRLqiyAIjwAgwAowAI+A+BPLmzRkSHHT1WqIYQvq+EPXJbLv0UR2aPZtQYoERYAQYAUaAEfAcBPz9/BpXq7YoNla4tCcu7tylS7nDw0UNC/Yi4OvjE5QlS+LNm6Kj9GIg6lNLoKwrfPjwww/DDa94UFAQAoTxg+Qe+K+B2+BYY8nthJTo+DHQt9aE/A+iCXQeLQ4aNEg0GQtmjkhdv369MFKjRg27yDjkshd9s2TJQql21NvrNlhsei4oEtkL47rCjh07RDwyFJBHXldNVCKpDlLraEVsI6CB+UJHE8CT4pwirENgCI1hv0MW5CRlrajGrSPLjdjigFDoTp066XaklVj2oLHt0noAPYsyIiIiKiqK9rVLdsddapcDdim772mFG9LhqKiZMmUKzQSl6yr9g6bLtks3jO5Cl65ll1e6m22Xpl+4cN7AwMwunwUbZATcgQDOR31saZfTyFjiwSVGgBFgBBgB9yJQrlyRdet3iTHsZ9uzMdsu0GOBEWAEGAFGwLMQaFWnNmXb8emFZDJ92rf3LC+9zRskk6Fsu7TpLdVnQxkoxLEioBt5t13iFWKTEeXtvCnK6VO2EaS2GkZtbTgzbDtoZdHd3uQqNCk8dVgzaK/b9KLkyZOnVKlSwjFdgdrHHgI1y7nUiy57VKlSRZcABcOO4zE3bdoksaWSKRSRi59e6Nq1a0s6dDrIwKgeeSrpo4g3bBEQjQBqZKehOtSgblIgqmwsu+MuNR7RmVY6cdc+rfBqxIgR0l8nulpmxm0skGip8Kkybg/cYKjXKqXEUFTT3TJFD0ly1NMFnHEAyzZ0NwZMlS9fzBmD3JcRSEkElixJ/udPG7dlS/kveUr6w2MxAowAI8AIpDcE8OJE2fYLFy5gQ60aBGY1b3totuzpDTKeLyPACDACjIC3IKCmbv9t7Tpvcd5j/ZRSt9NQ0FT3GRlIKE2MCGJXUe2YGkKhXTLBQoUKCTuIsBYyYqh9fX1F0UAAwYfXNaFg7YjUkydPCh0kpBayGSEuLk6oqWS3vW5TWhBR9sKyNYHqm1mBoNlCkFdHMgti9IMPPkDAOLLEWKPaEaIeGRnZunXruXPnzpw5U1hARh2VxKSLAepwoi8VqIdY+ZDSMCYkJAhl87n1RRcquOMupfZdKLv1aUWqnx9++MFJb5E0huZ90qzhTwo2xAjLSDsjmHdRaZeAZRhslRA/JvtiQYhmWzJ5H5o0DjWc1iDWh7ReCNEy3501GYFUROD27TsxMZupA6VLFSpQIBetYZkRYAQYAUaAEXArAuXLF5Xs64a3J2eSkYJEwpT8rZI5LjICjAAjwAgwAqmFQJ4cOSqXKLHz8GHhwOo//0xMSgoKDBQ1LNiLgCez7TjtnWYgsSt3ik0c6CsQwr2//fZbm110FSg5Tnnbhg0b6uqrlZS6BUesG1sN8o7mqLGXbadpT1S+2163KXtOp69OTauxV58CIl10ZJjBYbZLly6lY4HsBjtZt25drHwgTzd+IIijUEeOHCmU1TQyaKLuScOJjpJg4CE06ZKVk2y7O+5SaS6uKrrvaQX9TQ9HdcZhZFNRExPh8ReZi5BwH8cR586d27FR0B27PcReCuzMoA+XgU2seFGW3+R9aGBQalI/CDm2XYKIix6LwIoV227eSj6zB362a1ffY71lxxgBRoARYATSJALlyslsO94qmzRpIk32Cdv+8OFD8XKpaUif3FI3LjICjAAjwAgwAqmLQHSjhpRtv/fgwZKNG7s5kRY5dafjCaNLC+2UKEx19ygNCmdcy0DRmSJvQ9euXZ2cL4i2AwcOCCNmgr41ZTNpZKi36KUyhmJcVQA1TNl2sNJUx163caTq7t27hQWbFwUbLWmAtk12PjEx8eDB5NPwJPs4GJNS7UgD8tVXX+EgXIPTMmkGHpVtxxoGzWctDSemKQmUbVdnhBhqoa/uJBBNZgR63V1yl5oZ1DEd9z2tkyZNos8IDh9+7bXXTDqJbO/R0dFCGdeaFrV6bJqhMe+QHWbbsZFCUO0w/uKLL4qhjQX3oaeNq8e2yx+Nxh5yKyOQWggsWLBGGjo62uxittSRi4wAI8AIMAKMgGMIlC5dKGOGDA8fPRLd1ZcrND1h23HCFQ2jQAOz7QI4FhgBRoARYAQ8EIH2DRuOGD+BOrZgzVpm2ykg9srSAekgpxBOjkQc9tpxh74UFqrSms4MSqPmkWPdGVNaX3DQiGPQZKSnQFirSZvG1K1mBAHvuCjCZ3pIqc1RkN9c6CDJeL169UQRgr1ug7gX+VvMTJNexMyZM5cpU4aOrsrQF9NEmDAoZqGDGJEJE5Iff5Ckv/32m5oZRuhDAPVJs8CrbPuePXuwfqB1QTi8lIGdmhIyGPCjR4+KonpbIrhexKRfvHhRaDogCCjQ1yV3qQM+mOxCLzS6qLCYtCOp4VYfPny4qMQthG0oxhddKEPAlw5wE+sfdGVFqOGJmDNnjijOmDFDWpESTTYFen/iLGLza3iUbUceeZdnkpEmHpQ1S2Skg/H7NkFgBUbAhQjgSOrFizdQg/nz5axcuSStYZkRYAQYAUaAEXA3AgEB/sWLFzh46IQYSJdtf/IJTeNltA5SgJuwwgIjwAgwAowAI+AJCJQsWLBEZAHqSczmzbfvWGwxpq0s20RAWmgHu0djM212d6sC5e8iIiLMU2xmvKLh4TStuXFf8OlINCF+BL2OXtTb0qVLm+RGEVsNwlcMao2jBEteuHBhoUbT2YtKXQGav//+u2gC/ZctWzZRhGCv25QWNDNNqq+mOKeeaDIlx6VIcxzziOTgogtIWJu3BJJ9I3hf64JAeDgsumsCnX6FChXMpNqncdZYBUHyH8kmvbVoXL+kJhUnTpz45f9+BDdKTbnkLpUGdWGRIunCp1U6HBXnJNu86HRSYK5pMh/d7yJp/QkXgq6mUGvG8ubNm5FfXujg2IDQ0FBRNBboY1K0aFHcq8b69rZKE+ek7fYCyPqphcDatTuvXU/+sw83oqMbpZYzPC4jwAgwAoxAekZASt1+6NAhEbIjYHnCtovPD9EQmDmTkFlgBBgBRoARYAQ8EIHohhYfWjfv3Plj61YP9NNbXMqaWQ7rVl8PUmUuCAqOj48XQ0vEq6h3WKA8JiL6TfJriF1FlgntR8oVQ9lGa6S56i1Cy+/du6fVg+oFH63qaDU0Klzizqx1Qf37779PNzIOGDBAUrbXbUoLmpkm1TdzEWmkvxQLqxaDAABAAElEQVThS8+JRYxzixYtpLlIRQBL0/EjYb26aYNO34x7GIJ6qNuF3lqUfpXco8U1a9b06dPnzX9/hg4dGhwcrLVSUy65S+mgLpTd9LQim/mPP/4o/MSmgbfeeksUTQqUbcchqDgCQepYtmxZeicjlvadd96RdGwWcdAxThSgaubTyGBJBgt4oq/uTSVaHRBw50irPpy03QEYuUuqIMBpZFIFdh6UEWAEGAFGQEVASt2ODw01/ukJ2y6+7oQVfz8/IbPACDACjAAjwAh4IAJI3S55hWQyUg0XzSPg5/skv5zoQk/jFJUpL4Boo4NSOozWOywjVJwGMiN9hE1T4Ok++OADoda/f3+kUhFFB3hb9KXULdKYBAQECIOSQNl2UJBnzpyRFNTikCFDZs2aJeqRsbpixYqiqAn2um0Xew6in9o3cxFp5LhEO1KeFOeggnCX5iIVsTRy7tw5UVm7dm0hC4FORyL3hY4k0EsmeahpIjZZdFm1ahVNmi/qqYC4GFwpUdO2bVsRvu3yu1SM4lrBHU8rbh7pcNQvvvjC4AGxNiPKtsOm7uXACgftPnv27PXr19MaYxmfVHi46Oog9knYXA0SNulNiEozj4noa0YQWyWEshScJepZYAQ8CgFstlu40OJJzBEeXLt2eY9ykp1hBBgBRoARSCcIqK9PavyTVbbdz8c3ncDE02QEGAFGgBHwUgQqlyxZICKCOr84Nvb+gwe0hmXzCKgL7epivHlrLtSUGChdWtOZ4ZCbpWfPnsLCqFGj1q41WrZBsvIuXbqINNxg/Xr37i26S3HH5vkySi4b98JZoD4+T5ZGkIf6P//5jxhdV0DOjc8//1w0IanF+PHjRVET7HUbiVywa1IYMXYYajhwEkOY18cOA5HxHDlApNz3dL0BbuA8VWFZFVauXIlIcVqvppGBBZqexcw9BrqW3pm6CDRu3Bh3lxha2l4g6jUBVHvnzp1pCDwoZqHj2rtUM4v091oQvfhvbGysGNExgWICC2aQtDkQMrpQsw0aNOjYsaPNXqoCZdvRqlLPqGzXrh3dVoKr3KRJk9GjR9O8+aplrQaZ5bt3704P4w0LC1u4cCFdzLPWV6un00SNS9CjI6qfglJwFlVmmRHwHAS2bNl3IeEK9addu/rqFiWqwDIjwAgwAowAI+AmBNStgepb5RO2XQ1e8/djtt1N14XNMgKMACPACLgMAZyVSm1dT0paaxkHTVtZNkZAXWj3ELadxkS749hAwIJ8ESJUFhnYQWdPnjxZl18Da4wszEuXLhVgIk0EODVRBFsKhk4rBgYGqsSu0JQEGiitS90KfeS7oPTx3Llz4dLZs2eFghCQCwhcPD0cFQAig3nOnDmFjibY6zb0BT5mpklpRIyOTCCSA1KRolGsWDEpxTxi/zERrQuuV6dOndRXWbSCv8baCcBBShBqXwSMi0pEZIurhrEwomiyJoDlB1uttcIZXWI0b968NOHJ/Pnzn3nmGZpxXhjH/tM2bdrgrFdRg/M5QdaLIgQX3qWaWYD8v/zwT/7vfPIolz+t0uGo2ETyzTffUFjMyyVKlKDKKvWMVvB3OCiVZkvHzYODAZo1a0ZzvFA7kHH7Idwe+w/wMIomLInBlM1bXehDoI8JzlYtX97FobvSp2CGp58uW7YIdYBlRsAzEeA0Mp55XdgrRoARYATSJwK5c4eHhmSjc1ffKp8ERqmf036+zLZT6FhmBBgBRoAR8EQEkExmzMyZ1LN5q1Y3q1GD1rBsEgGPzSRD+TuVeDU5O2O1PHnyvPLKK1999ZWmhtPje/XqBVIPNC7CqHH65YULF5ArfMWKFeBDBcsMZeSIoAnBUUO9RUS2yeC7hIQEmn3CmG3HKO+++y54PVD/msNg/0HrI1t0qVKlSpYsCa4Qaal37dqFPDMiQhyacAZhwh06dNB60f/a67a9+pRG1CWmqTOQKduu6oPfx0wPHDig9frjjz+Q1hxXEBlgQOWDn0XeGGxQwKmw2hYEsOFgaQXnvmnTJsQvY4+CWGKRpiOofMkrWqQeGpxmicwkkyZNEmshixYtAoUaFRVVuXJlCODrEcWPXCXIWELvK9x19EhbbVwX3qWaQbqdQquR9hDQ+ZqUKZIueVrffvttPI9i9H79+mGtRRTtEnCZcGXFsopEPQtTIM1//fXX9u3bixsGTatXr0bOooYNG+KRh4BDcXFH4dr9/fffR44cWbdu3alTp4QFTcAKBvSlSoMibgC6swG3h7+/v4G+A03Sp2CRIvkyZ7aascoB+9yFEXATAvPnr6GWswVlady4Gq1hmRFgBBgBRoARSEkEkExmzdrkZKfqW+UTtl0NCGK2PSWvE4/FCDACjAAj4BgCtcuXzxkSknD1qug+f82accOG+v4vz4aoZ8EmAp6ZSQYcNE4dFM7bpKGFpr0CsnyAngZrJjritUl9cxKtEJo2bbpgwQKEoNJKyjaqNDHVpDLlPXEwps3YauQVmTJlCghBQUSCt1Xzw9Ah0AVR7c8//zytFLK9btvLnlN9Mxdxy5YtwjddGLGQUL9+fcGHInk9aFnRRRLGjBmDZQaRp3vQoEGoQYYQAKJpUvd0h5MMokjZdoMZIac8lm26du2KQHvNCBZCkEdeNShqEA0dExMjzkcV9RBcdZdqNuldhxqsKtFdGnRck7LLn1bsOfjpp5/E6CEhIdisIIr2ClmyZMFuA3FMKO4HMO+6KyvYD4EERNjjQhersDyz/N8fm+NiWQt3I24zm5pUAbsl6L4Hk/chtWAsYxeIWKDSNMuV48B2Y8y41SMQ2Lz5r5OnLlBXWreu66ucNEMVWGYEGAFGgBFgBNyKgMS2IzALIT6IxhCDPskko8a2+3NsuwCJBUaAEWAEGAFPRQCkhnRW6tXExBVbt3qqvx7tl7rQri7Gp/wEKAuM0V3OQIkZIVwaTNpLL72ky74JNU0AhTp48GBEH4vgaKFAHTYgYYW+JlDeEwHaZnxAppGDBw8i+l4ypVtEjC24RWtUO7rY6zalp21OE0Tz7t27hWM2LyLymdB1Dt0zS2vVqvXRRx8Jm9YErDGMGzcOvKeU0OP48eP0nFg6fZvuaWOZZNuhjM0EiFk2EzaOP2g4EgBLPghj152Rq+5SzTi961BjcuK6jmmVFEbnDSLWG/sVaMg/Fhtw6oCBAzabaOp2JOvHhhVrXZAdHly/+QNOhR0sWqxZs4aeoiyajAX6TEHT+cshDYcY/Nu3b9NKNesobWWZEfAQBGbO/EPy5Nlnm0g1XGQEGAFGgBFgBFISAfXkG2kHoVW2Xf3kTkm/eSxGgBFgBBgBRsAkAl2bN5c0Z8bIH2aSAhd1EVAX2tXFeN2Obq10LX9n7Cqoc6RrR1Q1kmuDT9dVRnQtsrgga8TXX38NJlfSQVwDgqxFpU0aWmiap25FFwgIoEAGEhzDiLQkKu8PBVSCjkf2EtB/yI9B+1LZXrehT/Nm2Jzm/v37EResjYiFBF32nPoDbloErWPrQIUKFWirkIcMGYJ0MVh1EDVUCAoK6tatG4YGY4t6ELW4dlRB0N+Yjoh3hoJN96CDGGQaJmyTGEWqfVxiJNC3RqODZ8eVworIzJkzQddSPyXZ+btUM4gsKGJjhFaDYH9pLHuLrn1asR2BGkR2nf79+9vrkqRvJnW76IIVmmXLlsGH6Ohoa38QhDIEPAgzZsxAbhnsuqD1JmV3s+1ib4fwB2FZQmaBEfBMBLAnY+7c1dS37NkCW7SoRWtYZgQYAUaAEWAEUhgB9SUKHx3Uhye5C7FJs2/fvrTh4Nw5JQsWpDUsMwKMACPACDACHogAUgEUaN3mdEKC8C0wU6aElSsyB3A6WgGJKSF21676fftRVdC47dq1ozXpR0YQ6IYNG0DCIo8NqNX8+fODrcYPBORr9kAcQEkgdhXveWCBke4ZrC5+QCiDdPZAb13rEmhEcMeIU8YWTuSsDw8PB09ap04dKckPWrEdAesEuXLlAkcPBty1bpi0htspLi4Ox6LieiFdjHZfIRW47nqJsU2X3KX4BNCyteBuR6IV4xHTbSuWHsGGx8bGIlsODgbAQgW2/uBmwxJO7ty5a9asic0W6uHDHgUXFnuGDRtGXTp29LdChfiKU0hY9jgEVq7c1qz5AOpWr55tJ058h9awzAgwAowAI8AIpDACd+7czZy5zmMy6oABA8aOHSsqfDRJDV5TA9xEHxYYAUaAEWAEGAHPQQChsp2bNv1i2jThUtLt24tjYzs3ayZqWDCDgLqtzRMyyZjx3B06iFtv5lW3ENYAELeLn44dO7oDEE+2Cd7cDHWOrQB9+vRJ9YlkzZoVqyD4cd4T5+9SLNIsWbIEniBynKl2gyuClRus3+DHQMfDm3BgAPUwY4YM+fNH0BqWGQEPREBNI9O1q7yj0QPdZpcYAUaAEWAE0jYCAQH+uXOHnz2XfLoY0lTSKXMmGYoGy4wAI8AIMAJeiUDXKPnTa+YfnEzG7kupLrSri/F2G+UOjAAj4MEIYP/K+fPn4WCbNm082E12zQUISGx7vnw5ffg4cRfgyibciMDdu/cWLFhDB4jIGdqgQWVawzIjwAgwAowAI5AqCBQsmJuOK71oPWHb1eA1fz8/2o1lRoARYAQYAUbAYxGoVKJE8QIFqHsxm7dc/+cfWsOyTQTU2HZm222CxgqMgPcicPnyZS21SMGCBaUcI947KfbcGgLSR6D0iWitF9czAqmIwPLlm28k3qQOdOrUxDOTuVEnWWYEGAFGgBFIDwgULJiHThPJBmmRY9spGiwzAowAI8AIeCsCXZtb5I25e//+gjUW8VDeOrEU9Ftl29XF+BR0h4diBBgBdyGAhO+TJk2qV68e8t2Dupo2bVp6yO/vLjS9we6jR49wsAH1VPpEpE0sMwIeggCnkfGQC8FuMAKMACPACKgISIELeLu+cOGCULMa2+7HWwsFSCwwAowAI8AIeDwCXZQU2zP/WOHxXnuWg+q2No5t96wrxN4wAi5CYPbs2b179z506BDsvffeezjh00WG2YyHInD27Fnp77n0ieihfrNb6RiBpKRbixdvoAAUjMxdo0bqnG5N3WCZEWAEGAFGgBEAAuqrFN1HaP2UVM4kw7ePRyJw6dq1E2fPHT975vjZs48ePS6cN++/v3lCs2dPLX/jsGMESU8vX8bvnbv3CuXNA5eK5M0bERbmDpcePHiw9+jRsxcvaiM+ePgwJChbSLagkpEFK5Yo7uvSdTJpLEwnV1gYfnOHh5cvWpTTfbrj+rJNhxEoHhlZqUTxXYfjhIW1O3acu3QJt6uoYcEYAXWhnWPbjRHjVkbASxHYvn07zpeuUKHCJ5980ry5fO6Fl06K3TZAgH7+aWrqJ6JBd25iBFIegQUL1t6+c5eO26WLxS5G2sQyI8AIMAKMACOQwgior1J43apZs6bmxhO2/f79+9Stp596KkOGJ2HvtJ5lRiC1EDh14cKYGTOmLFp8PSlJ14dsgVlqli03olfPOhUq6CrQymNnzgz+4ktaA3nup6MD/P2lSoPinri4OStXzV216uiZM7pqgZkyFSuQv2fbtr2feUaNGNXtYlAJ4nvNjh0Y7re1667cuKGrmcnfv2bZsm8+371F7dq6CiYrzYwVmi1b+4YNnm3SpFGVKuZp9+0HDoz6aaKuG02qV3uta1fdJuPKxKSk7u+8+/jxY1WtbJEiHw94Va33EDdUx7jGSQS6Nm9O2faHjx79unTZ0B4vOmk2/XRXl+vw1yD9TJ9nygikHwQGDhw4evTorFmzpp8pp/OZMtuezm8Ab5z+lCmLJLe7duWlQQkSLjICjAAjwAikGgKFClnkbYcf9HXrCdvuZxnJDtbq4cOHfAJJql00Hpgg8Nfff3/+y6+zV65EEDeplsUbSTdjtmzBb+OqVUf262vMuePsxCUbN0omjO1T5eNnzgz64oulGzfRSlVOun0bxN+uw59/PHnKkBdf6Nu+faaAAFXNTA1CdAd8+tnBEyeMlW/fvQtGHr/g3D/o/3LjatWM9XVbTY4Fxn/iwt/xW6pgwe+GDmlYpYquNaky4epVFXlNZ/vBgwM6dXLgz87v69cv3mCxz1QMmnT7lpCp4CFuUJdYdgkC3aKiho39DiS7sDZ1yWJm2wUaNoX7Crfu6+trsxcrMAKMgNchUKJECa/zmR12BgH6+afZ4bztzuDJfd2NQHz8ufXrd9FRypcrWrZsEVrDMiPACDACjAAjkIoI5MmTw9cn4/0HyUQlfd16EsAuse1w955ltHsqToCHTs8ITFu2rGK356bHxJinwldv3163d582g1+/e++ey6HDKtT7P/5YulNnm1Q7Hfrc5cuDv/yqULtnfl26lNabka9cv95txIhGL/e3SbVTa1v27WvyyqsN+/Xbd/QorTeWHRsLjsE9OHn5+nVj+8atYMBx7Yx1dFtnrXBlbm4PcUN3plxpEwEkjWlavTpVOxx/cuu+fbSGZQMEcLSs1Kq+HkgKXGQEGAFGgBHwfATo5x+8DfD3i4gI9Xy32cN0i8DPPy+Rdq326NE63aLBE2cEGAFGgBHwQASQEqZAgVzUsePHj4uiVbZd/eQWfVhgBFIGgZjNm3uOGiW9aZkcGgHUfT/6yKSySTUsQXUe/vbIH3+64xCPf+HKlR4j35+/erXJ4aCG5OxYOXD4pMd1O3c1feXVk+fPmxnRybHgZL3efWDEzFjWdGbExFhrslZ/9caNldu2WWt1rN5D3HDMee7Vo438MTZ18WKGxSQC6kK7vz35tUyOwmqMACPACDACKYyAxLYj0ygS96ewDzwcI2ASAeSH/PlnixAlBA8+91wLk91ZjRFgBBgBRoARSBkEpNTt9HXrSSYZ9XNa/eROGV95FEZAQ2Db/v0dhwylmzIEMuWKFMExpDir859bt0Alnzh37nRCgmgVwi9Ll5UuVBgpXESNM8KtO3fav/nmiq36xG7eHDmK5c+fN2eOzAEBOL4VeeFPnr+gxuM/evwYGcZzhoYaJ7rR/Dx6+jS4cpy/qut2ycjIyNy5Me69B/fj4k/GnTx57Z9/VE1Eard6bfDmyZOCAgPVVlFjcizon7l4Mf7cuUPx8aKvEFBZp1fvlePHFcmXT1TaJSAl/YRhd+zKtzN/zRrdm8SucSVlD3FD8oqLJhF4pkGD4KxZ6eOA3Q9j3njDrlMZTI6V9tTUf/o5tj3tXWWeESPACKRDBOjnH6YvfRymQ0B4yp6MAHLInIg/Rz1s1apOeHgwrWGZEWAEGAFGgBFIdQSkvHxnzpzBsWfauYb6edvhsfrJnerTYAfSDwJ37t5t+/p/bt65I015cNeu/Tt2KFaggFS/cc+eL6dNW7Q+FnQ2bRr+3XclC0a2qVePVjom9/7gA12qvVOTJv07dqxfuZIUInQjKem72XPGzJxx+brFiaaIi8fUNk2eVLJgQQNPbt6+3WLgIJVq9/f1HdSlS892bUtERkrd4+Ljh44d+/v6WKn+wPHjzw4btnTMGGtnmTow1uH4+Mm/L/p21ixpEwwchtt7Zs7IkimT5IaZYuLNm9iUgJNXzShrOrNXrDSvbFLTQ9ww6S2rSQjgROIuzZtNmDdf1ONQB6ygdI3ik7UEJFYF6YmGHrPtVsHiBkaAEWAEvASBe/funTtnwV1KH4deMg92M70gMHWqvCuxR4826WXyPE9GgBFgBBgB70FACl8A1X769OmC/3J9nEnGey5jevJ0wdq1F69dozPOmCHDxP/+9+s3/qNS7VBDqPhvX3wxftgw2gUyyPc3vh4jVTpQnL58uZrOBftvvxj82uzRnzSoUlmi2jFEtsDAEb16xi9ejOUBaURE3SLeXD2NkKoN/vLLo2fO0BrIQVmyxIwd+9lrg1SqHa3FIyMXfvnlqvHjwrJnkzpinWD4d+OkSlF0YCw4ADfgDFwSdjQBbr/+5VdSpfmiXVlcLly+vG7nTvPGzWt6iBvmHWZNikCP1vInGc5KpQosW0NAXWhXt75Z68v1jAAjwAgwAp6JQHx8/CNyfjiclD4OPdNt9ip9IpCUdGvePIvEm+Fh2Vu2rJ0+0eBZMwKMACPACHgyAuoLldhN+IRtVz+n1U9uT54h+5bGEJgZ84c0oybVqvV6pp1UKRX7dYhG8LtUeeT0aSSlkSrtKp5JSHj100+lLj4ZM04dOfKN7t2leqmIEO9xQ4f2aC0nkkb2m9nWz/ZcHBs7ceHvkqmcISHrfvgezL5ULxUbV6s2Z/RouCfVT5g377peqhlnxoIzcAmOSWP9tHAhzEqVJovLN23W9VO3+7zVax5afj3qqjlQ6SFuOOA5dwEC1cqULmW5d2TVtj/xIDM4NhFQD5fm2HaboLECI8AIMAIejoD48BN+qh+HookFRiB1EZg7d9XNWxb7m7t3b+Hr+2RHfur6xqMzAowAI8AIMAIUAXWzoHjpsh7b7tA5kHRUlhkBhxFA3nOpb/OaNaUa3eJ/e/VUj3zCaau6yiYrP/35Z2SioMp+Pj6/f/nlC61b0UprMsLeJ77zX6wWSApfz5gh1YjiiPHjhawJ+SNyIvlMxRIlpHrdYsMqVT4dOFBqQloe3bMinRwLLsExuCcNp5qVFEQRqeeFDAGJLOavXkNrDORZKyxWZSRTBh3VJqlvarmhOsY1jiEgnZWKbS6/LLU4bssxs2m+1737D6Q5qovxkgIXGQFGgBFgBDwcAfHhJ/xktl1AwYKnITB16hLJJU4jIwHCRUaAEWAEGAEPQaBQoTySJ+KlyyC2Xf7klkxwkRFwHwLqqaeF8sg3se7oodmzly5cWGrCwZ5SjfnitcTEKYvkHBTICt2yjh37GTNmzDioS2dp0F2H45AIRapEccXWrfuOHpPqR/bti4NhpUqD4sAunXMEy0cJLdu0SerikrHgGNyTLGMKMC5V6haRBUi6uNNjlutqSpWnLlzY/NdeWvlCK1PrH7SLkD3EDeEPC04i8HzLlkg/RY1M+n3RY8tzHWgryxoCOHVZgoJj2yVAuMgIMAKMgNchID78hOdqKJZoYoERSEUE4uLiYzfspg5UrFC8XLmitIZlRoARYAQYAUbAQxAIC8semMXizELx0vVkT5b6Oa1+cnvIZNiN9IAAzjlMun2bzvTA8WPtGtSnNdbkZxrUl/IgZXjagnSz1lG3/ocFC3QPa9VVNqiMqlUrJCjoamIi1fnzwIG29eVJfTVtOtWBDN68W1SUVGlc9PXxAfX8xbRpVA38Pi1CdslYsAP3ho39Tkq1D+PNatSQRlSLTz/91HMtoj6YOEk0rd+569ylS7nDw0WNrjBn5Up6JG5w1qyt6tT+eMoUXWWblR7ihk0/WcEkAhFhYVG1ai7dmLzCdPzsWawAmdwlY3KUtKfGmWTS3jXlGTECjAAjcOrUKQpC9myB2bNnpTXOy8ePnzlz5uK5c5fOnbt89eqNfPkiihTJW7Ro/nz5cqqHGzk5HB3r8uXrISFBOXOG5M4dXr16mcDAzE4aT2PdEWdw/vzlY8fO4PfEiXNBQVkKF86LQDz8eiZWP/ywQLoEL70kH8YjKXCREWAEGAFGgBFIRQSwX3Df/uR4WfHSZZVtVz+5U9F7Hjq9IVA4b54rN27QWY+fO69/x47BQUG0Ulf+oH9//Oo2OVA5648VUq/6lSqZzOhCO4L+fq9vn6379tFKZLegRchXb9xQQ8IxcSw/SJo2i32j25+9JAf1JyYlBQUGan1dOBbcg5Pv//QT9QoTwRAh2eQjW6mOJj8XZcG2AxbA/p/uz6matEa6NB0bN3YAJWrQQ9ygLrHsDAJ9nmlP2XaY+n7+fGbbjSGVliqhzJlkjBHjVkaAEWAEPB+BS5cuUSdBTNOiM/KePXGzZ6+cNWtF/MnzunYC/P2KFMnXq1fb/v07+vvb/TZLbdocy9/Pt3Hjqh06NOrevaWfny/ta1M+efL8gAGf2VTz8ckYHBwEfj8iIrRWrXJVq5a2N5+4yYFsegKFvn3bt2lTz5rmX3/9PXr0z4sWrb91+66uTkTOUFyX11/vFhqaXVch5Svv3Ln7888Wef8yBfgjaXvKe8IjMgKMACPACDACJhHIlSuMsu3ipesJ265+Tquf3CZHYjVGwHkEiheI/PPAQWrn7KVLTV555YvBg5GUnNa7VQZZvPfIEWmI17t1k2pMFgd16YJfY+XY3bslAt7f17d/xw7GvXRbi+bPP+Ojj3SbtEoXjgWDcHL01KlIdy5GxEQwxDMNGogaa0LxyMiqpUptP5h8xWfExBiz7UdOndp5+DA12L2ls+/iHuIGnRTLziDQum6dPOHh+NMhjCzZsNHMtgmhnw4FNW+7uvUtHcLCU2YEGAFGwKsRuHLlCvU/NNR2JATV15VjYja/+eY3Bw4e120VlXfu3tt/4Njr//l6zJiZ77/f7/nnW2awzPMmNA0Ek2PdvXd/2fLN+P344ymffTYoOrqRgU2padOmv5Ys3ShV2ixmyRwAvnvEiJfKlCliU1lTcGwgXeMgynXrY2N3gWdfHrNZt1VUXki48tHHU775ZtYrr3R8443uOXKEiKbUEubMWXX1msU+4E6dmmB5I7X84XEZAUaAEWAEGAGbCCCZDNW5/L980U8ybKif0+onN+3PMiPgVgR0+WUkQmn0cv9mr766ac9fjx49cqsDmvH1u3ZJ3DfOR21Tr677hl67Y4dkHPnEc4aGSpUuKbp2LDgJVyXH1CEkBVGUuHIw6XHx8aJVFeasXEUrC0RE1K1YkdY4JnuIG445z70kBHBeQp/2z9DKBw8fTly4kNawLCFw9/49qUZ9PZAUuMgIMAKMACPg4QiIDz/NT+mz0F7nkS6mc+fhLVq+ZpNqp5ZPnrrQ46X3y5fvtmuXRbQE1VFlx8Y6dvxsh45DO3Ycilhp1aZuzbZt+3XrjStv3roza/aKcuW6du/+TlLSLWNlrdWxgXQtV6pUQq0fOvTb+g362aTaRcekm7c/+/zXggXbYhlAVKaWoKaRefllR0KOUst/HpcRYAQYAUYgHSIgvVZdu3ZNoyutZ5JRPrnTIWo85dRCoGa5cs1qVF+xdZvqwMptf+I3NFu2xlWrNq1RvUm1apG5c6tqLqnZstci8Qts5o+IcCAkx7wz6ogF86Tc7Jwc6/+7b7eYqzodi2ZS6Ny06X+++vohWUSZEfPH+y/3IyoW4qwVK2gZieNdkhXUQ9ygU2PZGQR6tWuHIwHofTVx4e8jevYEEe+M2TTcV93Wpm59S8PT56kxAowAI5AmEXAh275kyYbnnnsn8Z+bElDIGFOuXBGka8+bN0d4ePDp0xf+/vvUkSOnz5y1yGqIOPdmzQasX/9D6dKFJQtq0cxYOXIEX72aCFJ+/fpd585fpkbmL1iT0PTKokVfmQmO/vPPA7SvXTJCc6bPiNm37+jixV/nzx9h3NeZgajlwoXyqMn3P/vsF1DnVA0y0vTXqFEWjiGH/s2bt7Xc+rt3x125mpy0E9lmsDixY8cvefLkkLqnWBEAbt6ylw5XrmwReE5rWGYEGAFGgBFgBDwNAWnLIKh2EO6hoaGcScbTrhT78wSBb958s0n/V2gWCAoNsrrPWbUKv6gskjdv42pVm1Sr3rBK5dDsFps4aBcH5PP/2wMi+rqP2deG0Bkxl7vYdpePFam4qg4hkJQEhMY3rV49ZssWUT/zD6ts+/6jR/cfSz6GAl2kmHRhxF7BQ9yw123Wt4ZA3pw5kU/m9/WxQuF0QsLSjRvV04mFQjoXsA1fQoBj2yVAuMgIMAKMgHchcPPmzTt37lCfpSAs2mQsz5276rnn/nv/wUOqBkq0d+9nkFxbl9TesmXvW299s2lzMosKkjcqatDBg3OyZs1C7UiyvWPh4zY2dvegQZ/T3KkbN/3Vrt0ba9d+b7zKfv/+gz17/hYONGpYRTdJC9RwKCt+obxixdbrN5JEFwh79x1t3nzAjh2/ZsmSidZTWRqoRPECn3/+GlUwL6sXcdKk34cOG0st1KtbEbHh7ds3CAjwp/WQb926M3Hiwq++mo49B1oTEst06DBk/fofnUyvLw1kvvj99/MlZQ5slwDhIiPACDACjIAHIqD+i4woh2S2PVMm+bXgn1umdsN54FTZpbSBQInIyM1TJkcNGHjIMKMIJnv0zBn8/rDgt6efeqpiieLNatToFx3tElr80rVrEpiRuXNJNa4tpuSILh9LBefy9evm8QFjTtn2I6dPbz9woGrp0qqF2StX0sqKxYuXKlSI1jgje4gbzkyB+1IEXu7QgbLtaPphwQJm2ylEVE66Lf/TnzlzZqrAMiPACDACjIB3ISAFtsN59bPQzIx++WVpz56j6HaxoKxZxo0bgiNJDbrXrFlu48ZJ8+ev7t79XeRw1zQR8P7hh5M+/XSQtY4OjIW9pw0aVN6yZUrv3h8iu4uwvGHjnlGjJiJlvKhRhb17jwjf0NqqVZ3WrW3kjXzw4MH8+WuGDh0r2Gp0PBx38uWXP/n111HqEFqNNFD9+pVsDmTNlFSPM1H79fuYVg4d8sInnwywtvUzc+aAQYO6YJmkcuXucFvruO3PA4MHfzlhwnBqJ2VkBN1Pm7acjhWYJROfj0oBYZkRYAQYAUbAMxFQX6vw6lW8ePEnse3g3SW/r1xP3lwmNXGREUgZBJC2ZeOkicO/Gzd9+XKE5dgcFBs5kdsdv19Om/Z8y1Zv93ypcN68NnsZKKhksRq+LXXfeehQv48sXnYlBVrMHBAQO/EnUZN06xY9ZVSrtzmi6G6X4I6xVFfv3LuHgQLNsXU4TzVLQAC90Egmo8u2z/oj+SMKs+7ewtnzUSl0HuIGdYllZxDA8ltkrlzx588LIzGbt5w8f75ALveunInhvEvAtiHqMMiL7C7dMESNs8wIMAKMACOQAghIR6RiRGnLsxkfkNT7pZfef/Q4+TyjmjXKzpjxYWRkbjPdO3RofPbspdcGfymUcWgq4scjIsJEjRCcGQtx5TNnflStWuk33xwjvAWz/8wz9StW1Mlyrg0qZXdBd+GMNcHHx6dz52Zt29br1Gk4PV512vTl/ft3qFWrvG5HBwbStaNWjhs3ly6EfPRh/7ff7qmqSTXg3HERa9R4SRzYNnnyIhwwa7ztQDLikuLMmX9I6Ym6dm2e8m64ZC5shBFgBBgBRiBdIaDLtgOBDBoKISEh0tK39MmdrsDiyXoOAiHZsv0w4u1zMcvHvvVWqYIFTTqGLa6TFy0q2bHjb2vXmuyiq3bvgZxUIZO/vBNT6ghyGSd8mvzdHRdHu6sZk9GaSdn7Sbs4LLtjLF1XdQfSdTtLpkztGzakTbNXrlCPw8V6BrYyCLWMGTJ0jWouis4LHuKG8xNhCxoC4Iv7RrenaODz+4f5C2gNywIBaYkxODjYrSdViHFZYAQYAUaAEXATAs7HtuP8zxdeeE+Q1/ATVPuqVeNNUu3avAYO7BzVvKaYI+jdRYtiRVEILhkLPP4LL7QSNuH5p5/+IoqqQElwvFjqnj6q9kJNpkwBCxZ8DjRoK5Kn0yKV6UCoN0Pr0+7W5MePH4OtFq2+PhkHDOgkisYCFiH69El+TcJ1WbZsk3EXd7ROmDBPMstpZCRAuMgIMAKMACPgmQjYYNuRzE6KX2O23TMvZPr0KigwcEDnTgfmzjk0by5o93b162ULNEr1qKEEzr3z8OHOEO5hSlDnyQvJEbIuvxbBQUF4xZfMIghXqnFJ0R1jqa5iOhjIvMNS+vXzl6+s2b5d6i4FtjeqWiVXmE5glNTLrqKHuGGXz6xsgEDPtm3x5UkVflr42527d2kNyxoC0rY2dd8bA8UIMAKMACPgXQg4z7a/8caY4yfOilmXLlVoyZKvERYtaswIiOuS0rksXLhe7eiSsWB25Mi+fr5P9nCjOG/e6uPHk2M1pHEpCV6mTGG7pubr6/Puu72pQawiXLhgcV6raKUDIVNKqVKFRJMzQkLClaSbt4WFevUqBQUFiqJNAcfbUp3t2w/SYgrI2M2wa7dFBFLVKqXMr3mkgIc8BCPACDACjAAjYA0Bdcugtq0w+S0EH9U4OFX0lwLcRD0LjEAqIoBk7vgF8/7w4cNdhw+v2b5j5bZtsbt3Sec1CQ81wn339OmlCxcWleYFlW2PP+cW7ltzCd8hIUFBlyxznbtpRHeMpbqK6UibZozBb1KtWkRo6IUrV4Qaksk0qV5dFBG8M2eVRdL27i2MsoWKjnYJHuKGXT6zsgECOPy2fYOG2qHKmtrl6zemL4/p9Uw7g17ps0laaGe2PX3eBjxrRoARSEsIOMm2b92678effhOABPj7LVz4RUhINlFjXihdutDTTz0lktEgibnU14VjFSiQq2/f9t+Nm6sNgSwr06fHvPOOBS2uNSUmJh0+HC88cSDePCqqVoXyxfb89bdmBBPEea2dOjUVNjVBGqhy5ZKu2j12+nQCHQsLBrRoUy5WrADVuX79H1pMAXnMmBnSKC+/HC3VeGPx0qVrJ06cwzLP8eNnHz16XLhw3n9/84SGZnfhdHCEwN69R8+evXj+/GX8PnjwEI9nSEhQyZIFK1YsjtUgF47FpjwEAb7oHnIhXOhGmrym0qQAV65cYfjNnTu8fPmiSMjmQgBT15S12PbkGeKj+ujRo8LLKzfsON5Q9GKBEUgZBLAbAxm98Tu0x4uJSUk4XXPJho3LNm2SqCI4A8L9g4mTZn1iNpc69T88ezAtQo4/d06qkYpwLFA5c1jo3L57lyZVFPVCCA8Oltn28zZGFH3tFVw+VrziKoawyyug16VZszEzZ4peC9aumTB8mL+fn1azZe/eUxeSvygyB/hHN7JIPiM6OiN4iBvOTIH7SggM6tKFsu1o/WbWTGbbJZRQlP6EMtuuQsQ1jAAjwAh4FwJOsu1ffjmNznfo0BeLFMlHa8zLSKqO5DMn4p+82V68eBVRFDQsw4VjwasRI3qOHz9PJMBZs2a7Ltu+Y8choYNeDrDt6IXcNS/2GAlB+9Fl26WBqlcv/T91Z/+fM6fFAWzqMobxACVKFChWNL/QsSu0X/RyWDh16sJvv62j3cNCs3XrFkVrUl4+duwMDoyVxp07d3SAiQyfmBHWD6ZMWXz9RpJkQStmC8qC04Nxf9apU0FXwUwlaKw1a3bMnbsK6F25ekO3C5J81qxZ9s03ccRVbV0FeyvfeOPrv/8+JfX66acRugcwSGpuLcbG7vr881/pEFhv+Pnn92mNTfnllz/G8RJUDRmZmpP8V1qT7r1Be0kyFtXgDMg4/GL9A4c5+/n5Sjomiyl/0T32im/ffgDHX+vi1qRJtdde66rbZFyJBVGc5o1/lVS1smWLfPzxq2q97s1g8g+FZs0d11TXK9V5WoN/iHF/FigQgX+jIyNzYbkav/RfZ6psUzYzqdCQbO3bN3j22SaNGlVJA7S7v78f9qvRTWbaq5cF206Bkz65aRPLjIBHIYA8M52aNsUvcqa/OWbMDwuSA3A0P+euWjWyX18ExdvrdrmiRaUu9KxFqUkr1qlQ4Z8NsbpNqCzRoWPcyZPWWlGPEQ+eOEEV1IBx2mosD/j0s/sPHlCd9/v1jfhf3hXXjoVRVFfLF5MBpM7oysjiQtn2G0k3l27cGN2okaY8a4XF+ajt6tc3eQSr7lgGlR7ihoGH3GQXArUrlK9cogQOVBC99h09hjxFjapWFTUsAAFpW1vY//5cMDiMACPACDACXoqAxLb7ZMyYLZvZNCMnTpylTGjByNzDhr3oDA6tWtXesmWfsIAs7eIkTJePBQYwf/6I+JNPtqVi3Dt37qpsKc3uAseqVy8j3DMvVKhQjCofOSIzkmiVBnKM1qejCBnTDM6e9dr/YtJ37jyM+PTs2bMKBWMBQMXFzTfWcV/ruHFzpFCkvn2j1cvkPgd0LQNAevitpoOwcV1lUfnXX3+D8509e+WDh0aaNxJvxvyxBb+NG1VFyiMHOPe1a3cMGPDZwUMW34zCDSHcvnN3zdod+MXRAh988HLjxtVEkwPCyZPnv/56hspE/vLLsiFDXnDAoAu7gCWXrleuCIslKDNjrV2782/LJ7dNm7pqR917Q1WzVpM1MHNUVE2s/IHAtaajW5/yF92Tr3hCwlXpigvQkAsLyyQInhM1JoXff1+/eMkGXWX8U6Vbr3sz2PxDIUy56ZrqeiUGNSlUrFD8ww/7t2xp90KdyUlhjXDipN/xW6pkwe++G9KwYRWTjnmsGpYrVLY9g3BX+qiWkrcKNRYYAY9FAMTr92+/PeW9dyUPEbGyatufUqWZYsMqlSW1xJs39x6R971KOtaKd+/dO3r6tLVWrV4dcdv+/eYPGqXGD8fHj5s798fffqO/WbNkETouHAs24SRcFcY1oUFlGUBJQS1WLlmyRGQBWo9kMloR6YPmrlpNm9yRRkaz7yFu0Mmy7CQCg7vJYQ7fzJzlpM001h2Lc//csnib5Nj2NHaJeTqMACOQDhHQkoeKiavZRUWTKnz77WzKhL766rNO0qBjxw7ZseNX8Suodgzt8rFgE4k7xKTu3ruvhuWilZLgWTIHlCpVUHQxL+TLl5MqX72aSIuaTAdCjQvZdlijdH/iPzdffHGkboSm6lXq1ty6deennxZSH3DQziuvdKQ13iJPm7asYsXnps+IMaba6XRWr9let16fNm1ev3v3Hq03kK9cud6t24hGjfvbpNqpkS1b9zVp+mrDhv327UvOZEAVzMhTpy5WqXZ0nDx5kZnurKMh8E/SrbnzVuNWGTjwM5PXPbUuupde8YSLV1ev3u7A/TZrlkVUnwMWzHdJrWtq3sPde+JatR5cu3avDRt2m+zl2KTwpwx/0PBn7fJl786tAradAqUFOiSz7dJH9Y2kJGwBoB1YZgRSAIGVW7fljoqivwXbtLXrVuzRpk3F4sUlV+NOxks1ZorFsIUmTF4YHzMjOc+JGSNCB/Q3/WIR9VRQ6emEq1elc0GpvoG8ac9fUmvusLAsJMuNC8fCQHASrkojqkNICrpFiUNHbDv+HEFz/a5dNKV7juDgZjWSU7rrmnKm0kPccGYK3JcigO0vOBWA1izZsOHYmTO0Jp3LVywPjQAa0otBOseHp88IMAKMgDciIMW2Sx+ExjNCngqhABr0+eddf1iOsO+OsYoUSWbbMZDuxzwlwZFL3YGISFgODg4CUy/mcuWKTmYPOlBEztB8+SKEvvNC+/YNqZFFi2Ojo986ffoCrfRA+ZdfloqQfM29jh0b58mTwwNdNXYpJmZzz56jdMlo445oRYhu374f2VSDApKz163bZ6ajnOC69buaNn0VActmxpJ0sHgzdeoSqVIrxv19cuPGPbpNXGkNAXACOFWidevXseBkTUerT62L7tVXfMaMGGNU1darV2+sXLlNrXdHTWpdUwfmsnnL3iZNXtm1K3l3uDUjTk4Kf9bq1esDI9bse3699HJlg23HvxZXE3WW5T1/nuyhVyMQmj3b+ctX6C+St0jJVWxOsFIJmW0/fvaszV66Ci1qydtnZsTEXFRoZd2+UuX+Y8ekGrUIfr9w3jxSPc2sIjUZFDfukd97yhQpTPVdOBbMqk5iIhiCjmhS7hbV/GmieufevQVr1qBCWnXo3KypW5N8eYgbBAkWnULAz9e3f8cO1AR2vYydNZvWpHNZzSDHbHs6vyV4+owAI5AGEHCYbUc6lLPnkrMYt2pVJ0eOEDcB4qaxpBTzKtt+7twlOkdn4s3Dw5MPK8qYMTmgTUPMhQPpXgJsO6hfrxJtWvj7+pIln3311U83bfrLM+Pc4dW338q7DB1LuEwnnvLytm37O3YciqPC1KHLlS3S/pkGr/Tv+Hz3lvXqVsyX12IPhND/5ddln332iyjqCkePnq5Tp/ehw/G6rdga3CKqVp/ez7z4Qqsa1csgs5CuGsJ+W7UajPzUuq0GlTj2QCRlUtU4vF3FxEzNqtV/9iDnPahdUvGie/UVRwK027dtLGNIaM+fv0b3EZbUnC+m4jV1zPl79x907Tri5s3bBt1NTgp/oPBnCn+sdE3hjxv+xMGUbqvnV0obB7VthVbztmM++PDOEeKulyrPx4s9TBUE8ubQCWfYeeiQmkLdwL3sWeU3jKyZkzOoGHRUm17r2mXyokW0/u79+xPmzXuvb19aaUb+eYl+RIDUF8c5vvbFl7Ryd1zc+p0769uTlQXrAQvXraNGILdvYBH2ghqXjAU7cA9OSsPBuFRjslgwTx5k2d5IYvORTKZ7y5bz/+XchREp9lzUu0rwEDdcNR22AwRe7tDh48lT8AgLNPB0f9D/ZZphSTSlQ0FK2g4EpBRz6RATnjIjwAgwAt6OgMNs+7p1O+ncmzZ144ZCN40lxZrdvn2XzggyjTdH0Rm2PTHxpjAufXWrAz399FMzZz7JlCh62RT8/X2joxvpquEkxqlT30N6Cnoy581bd8ZPmIff3LnCcPmaNauB8wPdt2Si65hB5YoVWyXuuHq10o7lzTcYxd1NOAygbdv/AGppoMGvde3fv0OxYnLgEcLAcRrwokWx9Gxe9B0+/LuSJSPbtKkn2dGKoLpatBik8t3+fr6DBnXp2bNtCYXAiouLHzp07O+LYiWDBw4ef/bZYUuXjrEraMmYT8fGlG+/fTMwMLM0VvopfjPmjYAAP9353rv3AIttJ06cQ1pwZNKXdJBVZvHiWN3rnroX3auvOLJpLVmyESdwSmgbFHHcgkGrq5pS8Zoa3KKY3d279y9duoaNLwsXrgd60nxxnsHAgZ9Pniyna9bUHJjU4cPxuMGw2ooMb3Qs/InDH7o9e2bgTHVa7xWy9L5x7do1pEFOZtvVj2o1zM0r5slOejUC4cHBecLDz15KDqXBdNbt3PlS27bm5/XX30ck5Xw59UMJJDW1CJa/SbVqq/60SPs+fu68vtHRuew5P3D2ihUrzeWO79m27Xvf/3D939wpwp9RP02MKV/e1yf5gRVNusKQb7+VLGTMkCG6kcy2u2Qs5HqGe5Ib2QMDYVyqNF8Ek07Z9rVI8Ll0Kd1tUyx//mplSps36Jimh7jhmPPcS0UA68ddmzefSta9kKYchPtrXbuqyumwRv1Hn2Pb0+FtwFNmBBiBNIaAlLc9LCybyQlKDLhbaVA3jYXD4uhkbZLgDrPtj/6PvauAqyp7/j+DDgElBAkT7EAMLOwOsBVda421XTt27e7WVXcVu1sUuxXFRMVEQERERUUErP+sb/+X8+a+uC+57zF83md3ztw5E9+Dj3vnzpnz/TtrS6khyIHy06CsqzJpqFmWl20HeS8v1xs3NgUHT7hw8TaaHv8yaf2GQ/CBzaNlyhRt0aJmp06N+PlZNEvXw0WLcGH7kCGGdz+2e/epxNfvWKzgmWvVqrE9e7ZkmRwNZ6LCZ9Wq3X37zeCYQEDy/fffF8rMusLVIUPmPX4Sx8oDbWtjtW/fvIAAX8SXDL29vfbunXfixNUOHcYmSbc2gofSMWOWzZkzWOZEPvPduw8QJssvV7bYzVsPOQ6cDQjJSnkhc2JGTMALD6UvGxIT3/7556qVq3YjHGbOXC9z3bNw0Y1gxaGZjPBse0JCEvobhNZIW8MsXFMhv6IQJqTOFy7cMn7CChQydP1atmykhUVmwzROQI2g4K/P7NmD4AjWli1/R8l9+KIbOnT+6tXjOP2GQqBsO2zeevv2beY2N/5DNb/MzVBCJT8NF4EcOXK0q4/fQ244dBiy1QKDinv16vKdO0jYx8sLcYQPR3f7BQknvnvn373Ho5gYxJc3/JCSMnT+fHlXER/Oeh3YoT1inrx2rdmQIZ8+f0Z8mUPoIbP+4CF0qWWtWvytKprbApfAMXAPmYMQQDliCh+2rVfXlHm1AL3tUL0/tHkRrk1tSZG4obb/NJGPwCDePy44KxXePPMlsyGHsu3ZcNEpZEKAEDBuBFJTU9PTpaop8+aVOshLQfj370dzVy3MzcqWLcoNtU7oyBbqn44ehiEKtrbdydEeDmxSLzRITrGlyooNqWcCZkFbecVzIeF+5szqGdP7QywyJX/873+3bj+aMnVt8RJtK1QIXrduX1Y1mbl37yn0OmeddHN1hKbtLMcgaP4eBdhAoDTv3KdPEBS/owAfPY6FpjSICUOofV6zdh/iOzs5nD69Ul6qnROuW7fS9u0zc+fKxXEkxIoVO9n3Q+gqGkKMadLnuK5dO8FR+kjAtTwPkRIawraS5ctHQycNBAW0xn72DPe8zdpFN4IVP3LkovDf8J07Tyo9XQ+tmhrDrF1TgQ5DUfm4cT0GDmiH5AGfyMiniAlDTYKCry/4EoOvMqT2rzV7QS1iin/If8sO5e2Ksu1vkmUc8CL+OMlDQ0cAik/5IXSfNDnigfLzGeA81Q5jx6ZIZ6UtzMza1FP/7q1upUq/tmqFXIJu8tV69IQWN4jPHz58/rzZkKHQiZ5/SR5nXI8epaV7rIPksctX6vTtq/Qd2JELF4KGj0Ca4WCrmQMHIKZkqIktcAZcAseQZnAe1CKmSkOHPHmaVK/GTkFrCo1l2Ks6onXqBvQjCujdB33g3E4dxUJqJQiU9/GpWb48i8az+PgdxzNPgWMvZTeasu3ZbcUpXkKAEDB6BFCqHeK1sDATGDXb5dzT00WlvhMCTXBiOrL18mUSZwIItrU6DCHRHB5+jxNQu7AdNNy8mVnnC0OUbUeGOIuqEr6+PkqnwCmvo0d3i4s7vHvX7GZNq5ubye5uAXpu3Izq2WtqQEAfaDmiVK3WBebMCYHUP/vz229tdPo7xtrSIv2EV3LesGFVIfrHj+8BWw3QD3oDIbk6btxyJObh7nzhwtry5ZX/PsDE2rUrzpo1EGmA1jf//HMAMeUNUVORUiULV6jggwqHL12+c//+M3kaiC9BAMoKoeNTTugkJf1z40aUNON/WbvohrjiBaRPV4YWJdCKHaEqb7h161H2ElLFXtKEzto1Vclz+MaAPTpoyu3buHsECGgYFHyJwVcZfKEhW3y1SECEQ/7NFdyAZYLIr23nP3iLMCpyyfgQ8CtZsnWdOiiuz+np1Xv2GjBrdnR8PLrEDcMuX/Hv0fPCLbx9skODBnmsrTkxNYgFvw8r6u6OJr5OTq7dp+/Gw4czmDbQrEx6Rsak1avLdOh4jndgKSvGp81MTTdNnWpmYoIuXY28ByCcu3ED8SVDcGPY/PlNBw8Bx5DAwPbti3p4IKZkqJ4tmAtugDPgElILbv/rvKncm3skL2/YuVFjeZeqlCpVuEABeVe1y9edG0/i4s5ERKBPvHQPJe3GQtokCAzt3AlBMWv9BsTJnkP+yzz+jUH2RIaiJgQIAULAQBHgZ9tNTfHtpbzQ2Ay4g0MeeWJa4evI1rVrmWUxkDvInz8f6y20jmX3sGuSbUclyRUrllBgyLuYZ8cODdT41JQ+B5U1gWgTk9yBgbUPHFjw7t3JsGNLR47oUr6cN87w/Zxz9tyNsmU76aeLAudkXNyrTZuOcEMgLC3MoNyb5RgKHRv7CrlaqJAb4sgcwi6TkiULo0txcYmIA93t79x9gpgTJ/YuXFiFR6GBA9vztzscPnwBqZU5vHXr4fUIqYq3Tp3+LYzr2BGXx6EUrUxtxIQK94IFXREOT59K1bZn7aIb6IpDg6ZCBaX+6aEvGYQ5N4yJSbgo3X2ra9em3FVtEVm7pqpGAR1jihbFua9bt3C2XStBwVcZfKEhD+FLD5QjpsiHZrx323ADltkGmv9Q/frdO5GHRO4ZKwJLRo44fvXK+xSpIxog4b5sx45Vu3c39vf39oS9nvk9XJyhafjTFy8gcRnxICr8Hs78Aj6+Pj6Lhv+uIVBWFhbbZ86o2+83tnU46ISmz13++BOanEDLEWhWU8DJGXbaPo6NfRQT+zDm+Z3HTxLeSJW0Q43516/fUCmHTN9KFymycuyYnpOnsPtSQTLq+fOav/aG1H9g7QAvV1c4HxU8WwAAQABJREFUVDYl9TNU/cMHzil99/EjX1utChVmDJBd2C4RFm4L5OMSE+GFx55Tpx/FxvJtwbt6cBsU8i+pymlWo3oeayv0OyBREtxEbiJeVStK5UXihlI/SUA4AtBVycfL80H0c27KzYcPj12+3KBKFY6TPQmUbbexsTHV+LVZ9kSSoiYECAFCQCQIZGRkIE/gpE3EkTmE5q3sgX4ODrYyxbTC1JGtlJTUu0yaEgrDLS2les6ybWQgEE2y7ZcuSTWxRP09kKGBA9v1799OK9ApVWJublavXmX4zJr1PzgED85p3LnzxPHjV9m2CVAE2rXrn7dvb7Gzs1GqUCsC8+dv+vJVqokftF4R3uNIKz5oSwlkWKBrOastMvJJy5a1WI48ulWrWhnShwTCabdIGLBCHMibQ9t9xFQ8hLcvkECcO28jKxYRgeup2asc/fffUiXw8M5GkmevVq0sVKTGMC8bQkIOT5/eH2xxc4mQiQCUjT2RTq+jbHvWLrqBrjhsGOjcuRG0yeIwP3MmAs6ndXV15Dgyie3bw9jkjL2dTdOm1abP+FumsNrMrF1TNdwuXbrIg6jMh2XQkMo7C1orQYFm+EIbPXopOgADlMPJ3mp4nlVTTE3xV59Utt3c3NzOzi6ZqYqNSUjIKl/JbjZHAA4g3TV7dothw1J5J3d//fbtwLlz8BECEeTUQpcusbGyEiKsWKact/fZv1Y36D8gPklqUyrMghT8qt17FE+Hq1D0vWPWTDi/lE3zKZjVrXlz6IHT5Y8/0P0oTIFM9+wNIQrmcpfgtcTuObNNeWXynICE0IoteJcQMnly+wYNkHL1hubQ/6du3bX79qPpYEVbJpBmmUORuCHTN2KqhwDs4hzRpUvPKVPZ6bP+WU/ZdvRH38XFhYWIaEKAECAECAGDQ4Bf284vv5IZVJr0HTj86ZQpphWmjmxdvnyHzSmjDDh4jpLgfn5SBenCQ4PuwCdOhHPyULqOiuiRIU3S+pwVNQhopNOrVyv4QM/0kSMXH2JKm2PjXvXtO2Pr1ulqqFV1CvS4/+uvvews6Cr+++/BLMeA6MKF3d68leq+u3z5zn792tjbK39BNWVKP/goCPbt2/f8Ak9QLvBfMau5d+/AFy9w4fyHDym2tor2f8PLgI0bpXYhVK1aBo4HAM3wndC+fYM5czMfSF8lvj106HyrVgGsXaL5CKCWViDAnjCRtYtu0CuOsu1Qs7h167Fhwzrzl4DlgAw7hNMj1Pj3xWrg01m7pnx/hHA+f05HYuj3VotBAeDwtTZp8l+sRfjqAxO63lfHWtSQ5v/aQLmD1OtTLy8v1kb0y3h2SDQhoE8EoFv6oYWL7DToAAOV78eWLs1nZ6ctt0sWLnx+7Rp+R3Uh+iFvvn/B/OY1a/qXKStEXiIDaeX98+fns1Nz926jqlUvrlsLzceFWNTQFjgJrmo3Dx7cuAnf84ZVqmpxTfn6+RyRuMF3jDhqIwB9/13zSW0nh5N+wyMj1VZoHBOfvZD6o49uCYwjRoqCECAECIFshQC/tp1ffiUTEChzZvPrqPRS5hS1mTqytWlTKOuS4mx7kcIF1H6qh34F7D6AgIAKrF2g2Wy7qUnusmWLIQE9D0uUKHTw4MLRo35h7W7bHgapDZajI3rZsh2oGLx9+/pqn0+rIyeFq/X29kLCL+Jf16v326lT1xBfjeHZszfYqlvQYGZq0q9fazVUFS3qsXnzNPRRnGoHK7AZAr1LkLSRkTjA0hIOnZUqZGnQMQ8wxZ3pW521i27QKw7/GP2ku3ht3iz1V4C/Oo8exaBGScHB2t9Dn7Vryo9aCAc6rSEx1L1Ki0GBIfhagy831iJ89YEJliNymt+mD8odFGbb41+KPCRyz7gRCKjoG33wwJS+ffMKyxdzaFiam/UJCjz711/u2q7NLOjmFrFx44JhQ6HJCWdOKVG2aNF/6+J/9qnwL1NGqTwr0MjfP2rXrn5tWvMPVGHFEG1jaTntt36HFi0UmGqXTFfPFjgG7oGTMB25oeGwlm8Fd2dnpESfbWQkpkXiBsKBhpogALs9qHs7AvDbt2/QJ4plFixYkB0STQgQAoQAIWBwCKhd2w6HbdraZt7rPnv2Ao761CR8aEwDrV24D6tK67ZA+cePn3bsyDwC3drKokYNqTPS09MzoD0x54Ym9eZr1uzj9AABBb/sEBmCVDv/mZyV1xs9bdpvDaX36d++/VjX1uHXYPHircjKyJFdEceAhjJz3xE3ourU7degQf8LF259//5d7XD4KXtoTu3snFdthapORK3YYRdCu3b1OSXlynn7eHtyQyBCQy+ho4nZq0QDAlA8zj9tku31n7WLbugrjnLlkElXfAr09u2ZfyZgdTw9XNBfCq380mbtmqoRAvzFf/ZMqgYL3r43biyV6tFuUPC1Bl9uyFW+CSQgqiG/TR+UO0g1l0GFbInv3qWmpVmaS3W4E1VI5IzRIwCnm47v1XNIp47Ld+yct3Ej/E4qDhmSs/3btv01sJVKWWbFOtHV3LlzD+nUqWPDhku3b9954oTitjBQPzu8S5dBHdrDg4REj39Z1bLtMAtiWT56dO/AwJW7dkHDdMUgONrZ9WrVaniXYPUQUMmWk709tI/v27o1tNlBKGllCFsUOzVqyJ5gaWtl1aJmTa0oF65EJG4Id5gkhSDQJyho2tp1ySkpnPCeU6cexcTIO0+YEzNWAlLt0KeLjQ7dErCXiCYECAFCgBAwCARk1bZLlY8piCJfPrv3H/47Qin1czok0ZQ2wJWnDfq9urk1Tn7/39/cir7Fw8OlzifXoi2JD1DY/olpMtu9e3Nra0vWPSgvZVs1qp1th9rJm0zWHkKrXbuiLgyxOoGG5uDQ6JZjBgYG9OjRkhsKIaBFODTgPsqcRAdJQP4OACGqhMtAS+jXScmsfONGUIlUlOUYFg2dVRrUr3ws7Arf7bDjV+GT1yFP3bp+9etD9/xKkh4sfEl5HHQeAIjxD9iUN1dzfmxsAupjAyGgbhLwK/TnxNWcLbiTXL/+4OjR3ThOVhEfP6ZOZBwT4gbbzkWIvHoysLcj48tXNJetGs7CRTfoFZdAChtlhg1bwPYQ27z56KRJfRDg3BC1kYEG4rpom5aFa8pFqhLRq9dUFkOYCx2i0A2A1oPif7nxTagUhZ6F+Z1kpPq2gzf8QjY4DrFEoUJ6dpTMEQIIAWtLy5G/dIWc9YPoaDgT9Vl8/NO4f//7IjHR0d4emiN65nfxcHEp5OYG92uQDUfT+UPf4sV/XMtssMgXUMpxzpt3Sr9+8Il88uTQ+QvPX76EA1FfJiWlfE51sndwzutQpIA7HLBZsUQJ9JVdvGBB9UxDRnvl2LGQdj9348bJ8GvxSa/BHHyg0sjR3g6MFi/o1bBq1Qo+Psii0lj4AvJsgSS01IePaz7HOn4Va5Qvzz/Mh6+N5TSrUUOl8GcOHAgfVoMCWviyisGNuUOGwAfCiYqO9mnTVhKXs4P+ylUUIJkdLsFxDv3atJnxzz9csNDdb86GkNXjx3GcbEXAn3sUL2XbESA0JAQIAULA4BCQVdsuNNvu61ucPcrvyZM49LAtHI0tW45yqXaY9csvzdBcLdoCzdBI/c8/V3EmYBfm4MEduaGEYLu7AEe9bDsYgswOq5lfpq0VQ6wJCf3+fcrBQ+c5PhwAq2q2HeZWrlyK0wAEv+SWvao5Dbvo5s3bhPSMGmXAhe2SWBYtGg6tY6CBDApNMoROLNt3HIcPDKFhEWTe4dDa2rV9hZwKy68TVzVfL9MlgcwNGw7DvTErzG8dg7LtIAwvVMSQbYduRagNNBtIVtFHjlwYMWIRsm5pYebvn1mNl4WLbtArLkEVSqThzVbo0UscyPDXR162/e7dx3cjn3CSQKDSePaSJnQWrqmqbj9+HAu/oielG2HlsbVaunQkUqX1oPhfbnwTyAdRDfm71pTUtoP30fEvKdsuqlXMzs7AeZWQBdZRGbXawEIzd/ioPV3ViZDdruXrCx9VJ6ohr09barhnNFOexL3gYilVRH+/S5zRbEsM7thhwebNaRkZHAIbDh2a1LcPvE/iONmHgPeXKFjKtiNAaEgIEAKEgMEhwM+28x8I5QVVs2Z5SYpQIgBF3GpvsV+xYidnBRqXd+wo1WsFLmnRFmibMGFF4uvM7bDNmtVgS0clnly5cpdzySR3rvLl1dmmOXjwXDgZktMDudTWretwQ74h4KiX1kc6YWhiIlVdBO9C+DJKOV+/StXYpqd/UTpFEwFo2vD0WeZNL6iqXKlkrVr6eKjRxG2lc318vC5eXNeo0cD7D6IVCz9+EgefVav3QFsG+JVr0KBKnz5B/BwTp+Q182ssYXp55eeu6pSAzlF//72fNWFhbsY/ARXawftW8GE7Xz98FHPu3A21vytYi0ZDQzch6Fs1e3YItLdCJcMQY1BQHRubzLZdWbXoRrPikDFns+2PHseGh0f6+ZXk/zpt2xbGMsuX84YzLViOtuisWlPWf2jhxS++5gTS0jKgewz8HYHmV+yuL4nAvHlD+e/atR4U/8stSXojFOetOAl+Jxlc285/tKaDUsW5luQVIUAIGA0CkOGVxGJtYQH7M4wmLvEHAjtUfmnWdNXuPZyr6V++zF6/YcHvwzhO9iHg5ToKlr/dDQnQkBAgBAgBQkDkCPA7ySh43kax1KwpddondCf//ffgIkXckZjS4cWLt9hkHOS++VW92rIFzkDvixUrdnFewcFr06f/xg05gi05h04m5uZm3CWBxMiRizeEHOaEoYJ+zZrx/E2frCGoEPSW7nPNTVeVsLe3Zaeol20/fTqCVeLp6cIOtUtDLm/atHVI5yjpk1rRVQMaeni4nD+/ZsyYZXBkLtvCSF4IUDEOvd3hM2/exi5dmo4d253/QggOOUjPwO8/FKTm5dlSj3/mTAS7tQWUNG9eg00Kc2qhvJ39Bw586P2d3bLtNWr8mitXTg4TlkhJ+RwdHc9fSokMFLZPmdKXk8/CRTeaFYd3QlaW5uw/Q2gmIzPbjtrI6KiwPQvXlPu9AmLc+BXsUCANR56sWDE6OLgJktdFUPwvt7T0DDCEusAhT8Qz5JcywA2Y1JcCP9v+7AUudhNPPOQJIUAIEAKGjsD+M2eg+78kCjifQPMuQIYOiJ79h2MV0PnDq3bvfvXmjZ7dEIM59HLd3NzcmXdGsRj8JB8IAUKAECAEhCOgSW176dJFoPSYswUdmSdMWMkNBRJQ/ta58wRW+JdfmrJDCa0VW6Dq2rV7rVuPZKtHJ0/uW7Ik3jj47t0H2C/PuaFqvTkkjqFTzZy5IZwGIMaN68Ev00aGKlbEHSZZDSrR8Nojv0tm+0Fo1BMR8UAlDSB8+vR1dkqxYlInXrKXNKd37jwRee8pq8e7mGfLlrVYjkHTDg55Vq0aGx9/ZMniESWKCz1nHspI1/29v3jxNnv2nELhw3GaiANDCwuVXwvxlQjhoNMyYQq0tJY5ETplQ6k++wMV3HBMMcsxehoOb4BXDjI/UQ+fy0u1AywLFgxjk4xZuOhGs+JWVhaBgbXZX7lt247xDyu+fv0+bDThxHL9PMeCG2qRyMI11SQK2IXWJbjJ9esh/FQ7qNVFUDK/3GQa0iQu3c3llzLADZhUtt3W1tbBwYH1AD1+s5eIJgQIAUKAEFAbgaTk5FGLF3cYO07yTOjp4jK2e3e1tdFE9RAo4u7evkF9du7n9PTZGzawnGxCo9p2T09PeveTTZaewiQECAEjRkBWbbuJ8HhR6THkLM6ckcrPKlYFz8lBQSOin2funSpXtljjxtVkztLQFuiE7EnTpkOgXzOn379qmeHDg7khR4SH34PiYu5HpWw7HCTYsOGAyVPWcNOBqOZf5s8/f2U5EloTQ3xtiIOOY+3ceTycRotkFAzPno04xHR+t7WxgqNWFchrcgneT0yeLIUYaBszpht/K4AmVsQw19bWesCAdpGR2+/f2wFp95YtasKGBqWOQc69ffsxKOEO2xcgA4jmPmf+NaFLWhzCqQC7dv1XDCRRa29n07ixv0wTBQo4o70pUFaMqoZlTtQpE4pp4HWUSh8+2jr1EF5RLF82qnfvINZKVi26Eaw4CyOqUofj9U6eDGcFgEa/onXqVMyfXyetRLNqTVG8qg7hSxvapkNjGZkTdREU/8sN/kmCIZkOiJBpairV3g08xNl2YKHydvT4LcKoyCVCgBAgBAwRgbDLV2ZvCIHcLjifP1/e7TNnWpibG2Ighu7zhF69UHn7yl27Et9mtmE19AAF+v8sXqqVKroZEKiExAgBQoAQIAREhQC/tp1ffqXAYSg9rsA0NIcMdb16/WfO/IdfJ8hX8vbt++DgCeeZZ/V8efPs3TsXNRznJmpiC/ICc+eG+Pv3YNu1e7g7b9o0RWY+l+3uAg4IzLYnJr6Fvh+lS3cIO36VcxsI2AGwd++8XLlysUwJrZ4hvh6ZnH792rD8B1HPBw2aw3IU0OBYs2ZDYZ8+J9OzZwuZfUI4AU2I3btPotMICxdyQxkxTfSLcC40c4e0O/xivHlz4uqVf2bOGFC3jh+cECDPVUnCPZI5sxGKHhwccKYpOjrz3ZU8VZrz4b1a6ud/n1C4HziQgN8ngbsKzWQ4WkLwC6WRgK6Hzs4O8fGhKn34zXx052QlvxIXLqxF/4TBXFYtuhGsOLtY9epVcnHO3PoDl6CZDCsAfzK2bw9jOTIruFkBtemsWlO1HZZMhG+k4yeu9ug5pVWr3z98SEHadBEU/8sNvgDBEDIt2iH/5gqfkgquwwN2RERmBzeqbRftcpJjhAAhYBwIVClVatec2a6OjsYRjsFFUbxgwbb16m0Ly7zlSk1Ln7MhZM6QwQYXi9oOwzlpLxJfs9OpaTuLBtGEACFACBgoAvzadn75lYLQIFW9ffvMihW7QKMSiRj0kxkzdtnx41dDQibLqwRMT89YsmQbNOnmZsHc3LlygSpPT7lnPKpnC/5+7d9/dsGCzWxaH8x5eeY/dWol26KBDZNNgttYW0JilL3K0Z8+fX7xIvHFi9fQdnnPntNHjlyE8LmrEqJZ0+rbts2wtJRdMMEaAnk/vxJouibD6tXLBQXW3s10IFm7bv+jR7EjR3Zt0qSavCRFQkLSqlW7AbGPKamc9Xp1K02f3p8bapeQWdgOjXdkvp/QrmkxaIMwoWc0fGD3BiStQkMvHTx4/vDhC2/evkfuQXprypS1W7dO5/iOjvavpc8JhF9F7qruCH6uvFSpwrB3RJ7FggVd0aXLV+7eu/dUR2dOIlsGNIRXgPBvs3nzmrBRQN6/0CxZdCNbcfhH16FDg4WLtnC/G/DCD/qPc/nQS5dux8S+4q5C9/ygIKnmM9wlrRBZsqbI8+3bZshs1QJi8JcuKur5gwfRd+8+uXP3CZq4b//ZUaOWrFgxBvG1HhT/yw1MIKNiHvLfR0K5Ay53R+VsSXCXlJpqbWkp5sDIN0KAECAEDA6BPNbWfYICg+Geq2xZefdbBheUgTo8oVfP7WFh7KbyFTt3jvylq6O9If2N1wT82Fev2C63oArdDGiinOYSAoQAIUAIZBUCGta2g9tQ7wmJ9cDAEWyi+cTJ8EKFWkInE8gZFSrk5uRkD9kN6IT+8GHMo0cx0A2cTWRIYp83bwjqfMLHRKAtqI6PjX0FHzC3bVtYwit82grUTUOq3d1d7pmfbBIcks65clfmO6OUA+8PBg1qP3v2IAVZY9YQKCzg3lSpWpkC5mamHz6c4W8LWLJkxM2bD58+y9yddvbcDfiUKlkYzrR0c3OELh/w3+/ff8Amffhcu3Yfsk6Q1WWtBNSqsH//PDXOiWWVKKD37j19+85jVqBQQbcuXfCxe6yAsdLQZ6Zdu/rwgaP/hg9fuGr1HhQpdDyfOLE39/oHzu+9d/8ZK8Mv/2SvKqYHDJj95ctXVmbSpN4uLrh7xt27j69cjWTFgB4ydD7iKB1CAnfu3CFKxYxDQEEqE94j2tvb5MtnBx8hbTH0v+hGueKwdYbNtr//8AkaZwUF1ZH8vqE2MrCzSqdHcep/Tfn/rOCPtZAYly7dPmzYfPQ3YvXqPX37ti5bthirVrtBgWb+l1vZskVZiyKnzcxMkIcyatv55WzR8fGlihRBM2lICBAChAAhoAkCTapXg48mGmiuthAoWbhwm3p1dxzP7FD5KS1tbkjIrEGDtGVC5HqiX+KNyZRtF/mSkXuEACFACAhBQFZtO34gVKqnWbMaYWHL2rYdlfQmsxoXmpAcCb0IH6XToV3b2LHdBw3qoFQSBDS0BXvO+/QJmjlzYJ481vLMxcQkvEp8K++qQD6UtEOevbjCwzC1YkjiT8WKxfmpdrjk6up44sTygIA+z2MSWM+hbQvq3MJeZenq1coePLjQwkJ2bT4rqR4ts7Adfh9y58Y1f+rpN9BZkPZauXJslSqlu/eYzIbw/ccP2DjCZdtr1/bduu0YK3Dlyl04DoFfRMnKyKShcHXZ8h3o0vz5QxEHhn//fYDPVIMTEnJ4xowBMn9v1dAm8ikCU5lCotD/ohvlivv6Fvfx9oT+Whzm0ExGkm3/9u3bjh2ZD30goLs2MhLr+l9TLmpVCeh/BTnu2rX7smVY8L0ECfdly0ax2rQYFKiFrzX4cmP1Ax0Q4Is4Yh7CHzW42wGsOCeV920HUf5DODefCEKAECAECAFCwAgQgO7tqC3csu074CRbIwhNSAjPXmSWxUnkKdsuBDeSIQQIAUJA5AjIqm1XOdsOMcJD77VrIY0byT4mUQEI0NHl5MkVU6b0UyCDLqltq2SJQufPr4EN7wpS7WCL/0iPHFAwhLMiO3VseOrkygMHFihOtWtoCPng718GcbghdMu5dWtLv76t0W0MJyCPcC/gPGvmwNDQJVZWFvJkNOdDn5+btx6yeuBXomtXNWv8WT1ZToeFXXF1bcR+ChZsAa2NhDvWrVvz8uW8kXxUVDTH4Seb4EURKsvlhBUT/NMOXfPn4y89FL9DllyxKoFX4RCFgwfPCRQmMQ4BPS+6Ea84yqFDbTscBgs4nzkTwe6IcnK0b9BAne1N3JIpJfS8pkr9USxQo0b5Ro2qIhloNYM4WgwKNMPXGv8tON8E8kFsQ/QeFMod8DnX/AdsOihVbKtI/hAChAAhQAhoF4HSRYoE1flvd6FEM5S3z9u4UbtWRKuN/1qdv9FNtM6TY4QAIUAIEALyEIAiPnRJQdsTJImG0HL98OFF4VfXQ69w6HKLrvKHcHbo5k1THz7cXauWyuVpKtmCxutduzQJPbL41q3N/v5l+Z4gDurugq6yQwizoJdr1SqlW7WsNfz3YEiyJyYe27RpqsAUgHBDrFGZdNWqcrPtIA9vF5YvHw059yGDO0LmSKYGlgknNG7ZPPXp073Q4Z2fb2UlNacnT/4LKYHCduOod86bN8/LhDfsJ/r5y3v3pBq/oNj5wwoVcLb96dPMAohixTyhLRKatXDhFsQRMjx//iYSg1bsiANDyI+jTvF8GeGctWv3CRcmSQkCel50I17xTp0asu8gYT8W9NECkNH7qvbt6+t6q42e11Tzf0q//NIMKYG+bYijxaBAM/9rDb76wAQyKvJhrlxS2XV4+Yr3cPGz7VHPo0UeFblHCBAChAAhQAhoiMAfv/baffJk5u6v//1vydZtQzt1cnJw0FCz+KdHRUsVLFhaWjo5OYnfbfKQECAECAFCQDECpqamSAD2ayOOSsOKFUvs2jUblEAq+ezZCGi0+vbthzdvktPTv9jZ2Tg42EJvk6pVS0MttrNzXpU084Xl2fr69RtYgQ90JC9a1KNhwyoq9RyfM2cwfPjmtM7RmyGJ56VLF1mwYNicOYMgXfv8eQJ0aYdD54CAhjY2NpbQXl/ygfwF16hE6yEjhZDbirgRxTI9PVygoJvlGC5doICMOyU4ShTaGQsPCv7VIGEbGyuWAy2YBg+Zx3Ju3Iw6c+a6Si+xEhPfQvd8VgnQgYG1EQeG/NMyGzWsWrJkIb4knxMf/3rLVqm+N3AkLDDhnypfmDgKENDnohvxihcs6FatWln2AG1oJgMF77t2/Ztz535QCTzH1y6hzzXV3PMWLWrCYSHwfoJTFRf3Ki0tHf2p1UpQYAK+0OBrjbMlIUA54oh/iA7GgBswnG23trYuUKBAXFwcF8ztR1KnmnB8IggBQoAQIAQIAaNBoEzRoq0CAvacPs1FBOXtU9euXTxiBMcxVuLOY6k/9D4+PsYaKcVFCBAChEC2QkDr2XYJerBdunr1cvDRA5j6tKWHcHRtAoo0IZ8uhpJA2FcxYcJKFO+YMUZS2A5xOTrau7k6voh/zcYIRwR3796C5Simb916hATc3Z1ZTo8eLf78c1Xyzw4YHH/y5DWhoWWFbxEYOXIx0pArZ86gIJxth8z4kSMXOStAQGnwqlVjPTzkHjjMCqfDWQ5HLrKGoPXz+vUHYdFZMaKVIqC3RTf6FYdMOpttP3XqWkjIobfvPnBLUKyoR6VKJbmh7gi9ralWQjAzM4XDz9nTzqEc7dWrt7DtjNWvlaAgQw1faKxaoO3yWINyxBT/MEP6GGozMzOpWndJAGXKSG1Vu/vkifgDIw8JAUKAECAECAENEYDydniuYH9W7dr9nHeCKCtgBHR6Rsaj2Fg2kNKlS7NDogkBQoAQIAQMFAF42EOeQxE64tCQENAFAtD++959qbYqHu7O3bsbSWE7IJYjR4527eoh6DaEHN4mfa4pEmCHUC56+fIdlgM02nkA56kOHNgeyZw8da1ZsyGfPn1GfJlD6CGzfsMhdKlly1pOTnjv5oYNh9ijEWEKvFETmGoHYcjQtWlTFxnS1gmcSK1xD/W26Ea/4m3b1jU1ySwvhl/vwYOldopAtxn9/C7pbU21FY6DQx6kCrbIII7mQcGXGHyVwRca0gxfeqAcMUU+hNeNyEMod5CRbUeP2W8/fHiRmIhm0pAQIAQIAUKAEDAyBMp5e7erX58NKuPr1z9XrWI5xkffe/r0q3RjX/TS3fhCpogIAUKAEMgmCPBr2/kPhNkECgpTnwhAr6GJE1cjixMn9kaHyCEBgxt27CgjVde9++SIiAdKY4GWvh06jE2RzphbmJvxE9bjxvUozeuxfizsSp06fZOSkhUbOnLkQlAQ3qNpkjvXzJkD+BP5mfHOnRvzxRRwOnVqhK4+ehwLLadY5ooVOwMC+qAPnafKQgS0fhZdPysO4WTVokPKuEmTaiy26F+cftrISBzQz5qywWpCQ184NP31axnfNpoEBV9f8CUGX2XIEHzdgVrEFP+Q36ZPUG07BHb7Ed7iJP5oyUNCgBAgBAgBQkBVBKb065s7Vy52Vsihw5CPZjlGRt95jHewoZfuRhYvhUMIEAKEQPZBgF/bzn8gzD5oUKR6Q2Dlyl3PYxJYc8V9vLp2bcpyjID28yvZOqgOCuRzWnr16r0GDJgNffPRJW4YFnbF37/nhYu3OY6E6NChAZx5i5hQMw5n85qZmiD+1fB7YOjcuRuILxnCv/Rhw+Y3bTqEf+op1I3CgQdoFpTAP3wUwzIhKQ+lwSxHKV2rVgXoroPE0FmpT57EnTkbgT7Q0gTNyuZDPSy63lYcljILF13BG6MqlUsVLlxAb79pelhTLcYiK9v+jq9fvaBAD3xxwdcXfIkhnfBF9+/XnZkp4ot/yN84COUOmRsruAD4j9nwKN64mtRLIU6YCEKAECAECAFCwGgQKOrh0b1587/27uUi+v7jx/jlK3bPncNxjIy4/Ri/UOffBhhZyBQOIUAIEALZBAFZte1fsknsFGZWIZCSkjpt2jpkferUfrmkqxmQgIEOlywZcfz4lfcfPrH+Q8J92fIdq1btbtzY39vbE5ode3g4Q3tiOMAW0o4REVHh13COCab7VvBZtOh3Vg9HwxG4K1eO6dlzCtyUckwgoh4+r1mrd9Ei7oGBAV5ernBwa0rKZ6ish8+NG1Hvkj+ywhK6Vs0KM2bIKGyXcVpmI39+Nwm+QpaTM2dOqPefO28jy9y58wSgZGuL3yKwMkTzEdD1omeTFW/WrHoeWyv0L1SCdnCwals3+GukKkfXa6qqPwrk+f9gX7+WkW0HDcKDAuG4uMTo6Pg9e07Drhe+9Zw5csAXHSjkXxI/h1/KAOUOMrLtcDyaiYnJly+Zt2JU2y7+1SUPCQFCgBAgBLSCwJ+9fw05fDgtI7P5GhydevVuZKVS+jhFRyshqKQEHZHq6Ojo4iLoOCyVrJAwIUAIEAKEgP4RoNp2/WNOFhcu3JIonZfxq1giiFcDbhxA5c+fb9eu2S1aDEv9nI4igjZ9Bw6egw/iyxz6eHuGhi6xsbGSeRWY3bo1t7Aw69Lljy9fvyEZyFvNnhOCmDKH3sU8d++eze/n8/Hjp+3bw9CUzp1xWxgkIHMIs1C2HZDZuvVY795BMuWJqQAB3S169llx85/dmdau249whq0b7ds3QEw9DHW3ptp13traAil89kzuZh2tBAUrEhIyOUsWBUWq3pDfpk92JxlItUPCnbWBHsXZS0QTAoQAIUAIEALGhICbk9OAdu1QRGOXLUMcoxmiP/FU2G40K0uBEAKEACEgq7Y9810y4UMIaB2Bt2/fz52LM7/Tp/+mdUPiUVi3bqVDhxbZ8TrACPcQzo89dmxpvnx2iqdAHmr//vn58uLTCxXP4q42alj14sW1MsvVt28//ik1jZMEwsbaskWLmixHIF2unDd0DULC/DJqJEBDeQjoaNGz1YrLbM7esGFVpf/i5C2KhnwdramGXqHp/FOUjx+/imTYoYZBwdcafLmBElanYdH82na4AZNxSipEhR62H0RHf/n61bCiJW8JAUKAECAECAH1EBjd7RdbK6nyohPh4SeuKrrJUM9Qls9KSk5+mfSGdQPdALCXiCYECAFCgBAwLARk1bbTM51hraGBeTtjxj+oaUOd2hXr1atsYGGo6G5AgG909IEpk/vmdVAtFW5pYdand+DZs3+5uwvaVtiokX9U1K5+fVtDywXhPkLqfNrUfocOLZSZagc9/Gw4tKaxsDAXboKV5HfKvnI1MjISnxLETiFaAQK6WPRsteJwnIB7AWeEsP7byLAO6GJNWf2a09CBBymBcx0ePIhGTHaoXlDwVQZfaPC1BtNZbQZH8/u2y65th8DQw3bG169R0dEGFzA5TAgQAoQAIUAIqIFAXju74V2C0cTRS5b+kG6XiQQMcYgK2yGEMmXKGGIg5DMhQAgQAoQAHwF+tp2/2Zk/iziEgHoIxMYmLF26Hc2dPr0/4hjlEE43HT++Z3T0/lkzBzo52iuNEdJ/M2cMiI09tHLlWGjsrlSeE4CM+fLlo69fD4E0vVJDjvnsxozuBl6NHdsDmqpzSlgCMmgXL+HzWjt1UqeNjERtp04NWf0SGp2VyhcgjgIEtLvo2W3Fc+TIgX4nbW2s1Nu6oWCNVL2k3TVV1bpS+bJlixUu5IbEhg9fiDhoqFJQ8PUFX2LwVQZfaDARqTK4If/mCmrbc8jMHRw+fLhp06ZshJunTu3YSMb3JitDNCFACBAChAAhYBwIpKSmFm7ZKvGd1IEwIZMnBTdpYhwBSqJYtGXLkHnz2YiuXr3q5+fHcogmBAgBQoAQMFAE4Cu9cmWpsuKtW6YZ9GZtA12IbOI2dBXfuOkIG2yrlrX27JnLcrIDnZaWDglNOBMVOh1L/vviRaKjoz1k1T09XTw8XAoVcvP3L5M7t4wj9FTC5/v37+fO3Th58lp8/OuXL5PgA2Uhjo520AWieHEv6JVRoYIPpBpV0qk34aioaJ/ibSXm9u6Z27JlLb2ZNmhDtOgGvXwynTfoNZUZETD5QQETDrqAj6urY506FWvUKC/vFaA8nWLmX7hwq3qNXqyHu3btkv0Vj2rbYQ6Uv3X8H2XbWfSIJgQIAUKAEDBaBKwtLcf26I4y0WOXLW9dp46FuZpba0UIFqpth5uekiVLitBPcokQIAQIAUJADQRk1bZ/UUMPTSEElCJw7dq9TdKpdmgRMG3ab0onGp8AHMwI7cvho+vQ4LatVi1f+OjakC70P3nyglNbqlRhjiZCMQK06IrxMcSrBr2m8gA3yqDkBQt8mbXtsvcTubu729lJHdNx+/EjBarpEiFACBAChAAhYGQI9GvTppCb1B662Fev5m/abExhomx74cKFLS0tjSlAioUQIAQIgeyMAJ2Smp1XX8+xDxu24Ie0ye7dm5coUUiaRyNC4D8ENmw4JKGsrSyg2J9wyQ4I0KJnh1XOnjHyT0mV27cdAELl7eiBPHsiSFETAoQAIUAIZB8ETE1MZg0ciOKdtX79qzdSx4oiAQMawha/yCdPWYfRn372EtGEACFACBACBocAv7ad/0BocEGRwyJEYPfuk+fO32QdgxTqlCn9WA7RhACHwP79Z3buPCEZDhnSUbTtbjiHidAcAVp0zTEkDaJFgH9KKpQ7yK5thxjQI3dMwqv3KSmijY0cIwQIAUKAECAEtI5Am3p1q5WVOjX0Y2rqhBUrtW4oSxQ+ffHiU1oaa5qOSGXRIJoQIAQIAUNHQFZtO3WSMfRVFZ3/X758HTVqCXJr5Miu0J8XMWlICCQlJY8atbhDh3Hfvn8HNDw9XMaO7U6wGDcCtOjGvb4UHSDAL2WAcgfZfdtBmv/Ifevhw5oVKhCUhEC2ReDr16+3Hz9+kZj4MikJPoBD/nz54OPq6Fi2aFHND7oxCGAJBINYJnJSiwjMHzqsSrdu7Obodfv3D+rQvlSRIlq0kiWqbkY9RHbRi3Z0lYaEACFACBAChoUA1bYb1noZqLdLl25//CSOdb6Am9PvvwezHKIJAQkCYWFXZs8JkdD5XfJu3z7TwsJ4zkOiVZaJAC26TFiIaUwI8Pu2K8q2ly1bFgV/8fZtyrYjTGioFQTCIyMn/7VGpqp6lSsN7thR5iXFzA8pKcET/vgB57LzfkoXKTJ9QH8eWy4D8ssnr13bcfz4nlOn37x/L1Mub548gbUD2tarV6diReFp9ydxcUPmzpOpUAETDm/0cs1f0NXVy9W1JHS5c3JSICy5JNPQjlkzzc3MlM6VCOgOBDGsvhh8ELgQJKZ/BCqVKtmxUcPNoUc501CM8/vChUeXLuU4BkpcvH0Lec7/048EaEgIEAKEACFgQAjws+38B0IDCodcFSECb9++nzIFP8fB4aiWlpRCFeFyicilKpVL7do129XVUUQ+kSs6RoAWXccAk/osQ4Bf2w6bC+XWtpcvXx7uz9LT0zl/L9zEj+XcJSIIAU0QePX27cHz52VqCL93b0C7drly5ZJ5VQFz35kzB86dkymQ8jlVJl8m89S1awNmzb737JnMqxwTsvBr9u6DT4mCBZeOGlm7YkXukgIi+eNHeYErmMVeypUzZ7v69cb37FmikKIziGQa+vrtG6tKAa1TEMSw+mLwQQH+dCnLEZgxYMDuk6fSMjI4T45dvhJ68WIjf3+OY4gEvERn3XZycoJTUlkO0YQAIUAIEAIGjYC5Oc54pqR8NuiIyHmxITB58pp3yR9ZryqU9+7SpQnLIZoQ4BDIk8e6T+/A4OAm1aqVpXbtHCzGTdCiG/f6UnSAwMePOMdoYWEht287pNorSmcML925I7NSmMAlBHSHAKRBT4SHq6F/67Fjasxip7xJTu40blydvv2UptrZWSAMU2BiUnIyy9cRDTW2W44eK9WuffvRYz5L91/WisWsBSELV59DTww+cM4QkVUIeLi4DO3UCVkfvnAR7PlATAMawjdGxIMHrMP+Bv7ygI2FaEKAECAECAFAAEqrbGxsWCigfy47JJoQ0ASBhw+fL1++A2mYP38oZVERJjTkEGjSpNrKlWOrVy9HvyQcJkZP0KIb/RJTgG/e4B4YefPmlZttB7zQgzdU7z6IjiYcCQE9I7A5NFRVi2/fvw+7ckXVWaw8NGev0etXSGSzTOE0TKzZ61dQInyKJpLQLmf78eN9ps/QRAl/rhhAyJLVR1CIwQfkEg31j8CY7t2c7O1Zu5FPny7bgZ8wWQGR07Bz6MtXqQ0u1apVE7nP5B4hQAgQAoSAqgjA8x47hbLtLBpEa4jAkCHz0b1Eq5a1atXy1VAtTScECAFCgBAgBAwIAXRzZWJikidPHkXZdv6D98VbUrvODSh4ctVwEYBu6apWbe86eRLd+akU/uPY2Oo9e92X826puJdXY3//X1u1gg8QMJSpHKaDElAl86oumCGHDy/dtl1bmkUCgv5Xnw+gGHzge0UcPSNgY2U1uW9fZPTPVatevXmDmIYyvHALd4fj/9E3lFjIT0KAECAECAF5COTLl4+9xC+/Yq8STQgIR2DfvjNHQi+y8ia5c82ePYjlEE0IEAKEACFACBg9AijbLil0kNu3HeBAte3AgYfznq1aGj1SFKCoEPjw6RM0N4cDSIV7te1YmHBhJPnp8+fGAwdFv3yJ+GYmJoM6dOjRsoUPL70Oez7W7du/eOvW9C9f2FmgBFTd3LLZysKC5SumFw3/3dzUVJ7M5/T0mISEyCdPj12+zD8BdtiC+Z0bN7K3tZU3XSA/y0Hg/NTz6nN2WUIMPrD+EJ1VCPRq1XLZju13Hj/hHHif8mnUkiX/TJzIcQyIQNl2aB/n60vFaAa0gOQqIUAIEAKCEEDZdvRAKEgFCRECPATS0tKHDp2P2AMGtCta1AMxaUgIEAKEACFACBg3AujmSnLrpSjb7ujoWKxYsYcPH3K4oIdzjk8EIaBTBKCVh/Bse0JS0unr19X2Z8i8eY/j4tB0WyurffPmBVSUnYqC/PvswYPgqJeWv/8OmVl2LqgaOm/+6vHjWKZiukeLFtaWlopl4OrtR486jh2HespDRf/Nhw8FntGqwESWg8D6ps/VZ+2ytBh8YP0hOksQgOOal4wYEdBHqsJ9w8FDfYKCqpYpkyUuqW0UTmG5dPsOOx1OaoH2viyHaEKAECAECAEjQICy7dwiwt++ly+TnjyJg8+zZ/G2tlaFCxcoVMgNPtbWyu+9OT3yCF3rB7t6MCEvOsSfNWv9s+h4luns5DBxYm+WQzQhQAgQAoQAIZAdEFA52w6gwL5yNtv+MCYGzn7MZ2eXHfCiGMWDwJELF5M/frSTPuVJnns7T5yEs0PlXVXMP3D27Jq9+5CMs4PDkcWLyvv4ID4aQi7+9KqVjQcNhnM12Ut/7d3bvGaN5jVrskzN6TJFi26cMrnSL92+fpPqvHwzStNsu9hA0NvqK1gUMfigwD26pDcEavn6dmzYgD3RAbaYDJg9O3zDhpw5FXVm05uHAg3Bjpy3Hz6wwtRGhkWDaEKAECAEjAYBlG1PTv747ds3eH9suAE+eBA9YsQizv+2bet17dqUG8okbt16OHPm+v37z6R+Tpcp4OKct2fPFkOHdsqbV53nXF3rB5/1YEImMjKZ0dHxgCe6NGvWQFtba8SkISFACBAChAAhYPQIoGy7pJOMkuwA//H7wk3c6dXogaMA9Y9AAScn1ih0aNl14iTLUUBvPXaUvYpUsZf49LjlyxHTw8X5wrq1SlPtklkgBsIwBSnhq0UC6g3BXJXSpdDcW48yN6OgSwKHfG/1DAJaMr2tPouPGHxg/SFaPAjMHTLEWro3VMSDqNW794jHQyGe8Heq8f/cC9FDMoQAIUAIEAIiRwBl2+ElsaG3bj9zJuLgofPcx9RU0V7ts2cjmjQZXK58563bjslLtcMKJrx6M236315eLUaNWpyYKFU3o3h9da0frOvBhOIY+VeHDJmXlp7B8v2rllH6zoOVJ5oQIAQIAUKAEDAaBNCdleTWS0m2XWbrdqNBhAIRLQLVy5Ur5ObGurcp9Ag7lEdDT3N0lm/XpkqqXThV0Amd7cgs4U/s3btwgQKcjFIChGEKEgO1oBwxtTIs6o57I75Jfq+JZjGAkCWrj0ATgw/IJRqKBAFXR8c/fu2FnIF3VG+SkxFTzEP+i3P+n3sx+0++EQKEACFACAhEQFJgxQqjCiz2kkHQV69Gsn5WqlSSHbI0pM5rBfRBJ3myAohO+fR59pyQggVbXLggqLxM1/rBPT2YQCAoHYaGXty3/ywrljNHjqVLR+TIkYNlEk0IEAKEACFACGQHBD5+/JTx5SsbqaBsu4+Pj4ODAzvt4m1BNx/sFKIJAVURgLs1OO2TnXXmekT869csRya9PSyMPTvU3samafVqMiX5zPkbNyGmk719p0ZSbiABmUOYAhPRJb5yJKDe0CGPLZpY0M0VcVQa8v3UPwhZsvoIJTH4gFyioXgQGNKpk4+XJ+sPdGUZuwzvjGEFxEaj2nZvb29U/Cg2h8kfQoAQIAQIAfUQ4H+9owos9dRm4azw8Mxse16HPIUKyS6LmT17A6TOkZ92eawbNaza+9fAKZP7jh71S9cuTerVrQRKWDEogW/TZtSLF4ksk0/rWj9Y1IMJflyKORkZXwYPnodk+vQJKl9eSctNNIWGhAAhQAgQAoSAcSDAL2KQ3Hop2nkHkcM7aqh3O3jwIIfCtXv30zMyzOgsNQ4RInSDQOdGjaasWcvp/v7jx9ajx4YFd+Y4MgmQYflt6tYV+Lv69v17fvl5vzZtBE5njcIUmDjpr79YJigHEw55pO7mWQH16HtPn6GJ3p5SSUB0VfFQPCDoefVlwiIGH2Q6RswsR8Akd+7Fw0c0GDCA9WTN3r2/BraqWKIEyxQn/frdu0exsaxvVNjOokE0IUAIEALGhAA/285/LDSgeFNSUu/dy7z79fOT/Wd37dp9o0YvYeOqWaN8376tAwMDzM3NWD7Qqalpa9bsnT9/0/OYBMklaCzTuvXIM2dWm5nJPj9c1/rBDT2YQDgIGc6bt/HhoxhWEt5VTJ3aj+UQTQgQAoQAIUAIZB8E+LdVklsvJZ1kACDUyxV6KF+/fz/7AEeRZhUC3l5eftJ5q82hoYqdeRQTc/3BA1YmuEljdqiAPnvjxg/py2YmJv3atJbmCR3BRJjOSoNyMMFyNKffp6SE38us7gGF0E66Y8OGamsWDwh6Xn2ZiInBB5mOEVMMCNSvUjmodm3WE3gj2Gf6dDh6jmWKk0bttsBJ9IdenG6TV4QAIUAIEAJqIGBk2faIiAffvn/ncJDZRgYOFO3TZzonA8SokV1Pn17VsWNDfqodrlpamg8a1OHevR0+3pk1K1euRkJ3clYJR+taPxjSgwkuHOHEs2cvpkzJrIWSTJw+/TcH6c0BwhWSJCFACBAChAAhYOgI8LPtgk5JhbD5D+FoB7qhQ0P+ixYBlCuHTHpUdLQCb7eHHWeverq41ChfnuUooE9du4auQudu57x5EVPgECbCdCTMN4EEVB32mTY9SbpLO9TUa1I+z/cwC0HQ5+rLQ14MPsjzjfhZjsD8YUMtzKTq4+C41EVbtma5Y0od4P8R5/+hV6qEBAgBQoAQIAQMAgEjy7YLadq+bNkONiM/bWq/mTMHKu0qDjn3zZunmppk7vxet24/NGPlr7Ku9YNFPZjgx6WU06/fzM9p6axYRd/ivXq1YjlEEwKEACFACBAC2QoBfoM+obXtfn5+JtJVuvwH9WwFJQWrNwTa16+fK6fU9ovNoUcVWN96TKqNDPRPV3pjzWm7dPsOR0sIDRug86fzTSCLwocRDx7U7dtvW1gYO6VR1apTf9NoIyffQ34UrEWlNH8634Q8JfpcfTH7IM834mc5Ap7584/t3h258cfKlXBWM2KKbXj+5k3WJXj3Dn3bWQ7RhAAhQAgQAkaDgJGdkhoefo9dGn4nmR8/fmzZkvm8YJI714AB7dgpCmhoPv7rr4GcABx6dvjwBW4oIXStH6zowQQKSshwMzyGHbvMSv48HHVkTumHNVaAaEKAECAECAFCwOgR4Ne2C822m5ubV6hQgQXo1LXrX79KnbjKXiWaENAWAlAhXr9yZVbblqOZd88sH+i7jx/fffKEZaLCZPYSn36ZlISYXvk1Om6UP51vAlmUDBsPGhTQu4+8j1+XrnlqBfgGdzkpXYwPueldc2abSr8Yk6lfAZPvIT8KBdP5l/jT+Sb4syQcfa6+mH2Q5xvxxYDAyF+6FvfyYj35lJb228yZLEds9M8OVFKpCmjaLvzFpNjCIX8IAUKAECAEFCMAVVO2trasDL8Ii70qcpqtbff0cHFyckAOv3r1JuXTZ45Zs2YFW1trbqiUKFOmCCuDkvtwSdf69WOCjVEI/e7dh6FD5yNJ6INfuXIpxKQhIUAIEAKEACGQrRBQP9sOMNWW7k774dMnKm/PVr89WRgsypjDyX7hkVKdyjnfUKF3eW/vEoUKcVeVEnBsIJLxcs2POCoN+dOTkpOFaDh/89aZiAh5n2v378M/QFaPS968J1eu2DpjuqW5OctXgxYPCBLn9bb6CrASgw8K3KNLWYsAvN9aPX5cDmknDp2/sOO4VFcr6etZPAq7fOWrdHN59Cc+i/0j84QAIUAIEALaRgA1k+E/FmrboK70JSa+jX7+ktMus2l7bOwrTgCIUqUKs0OldLFima3bQTg5+SOaomv9YE4PJlBQSocjRixKfC31rOSaP9+MGf2VTiQBQoAQIAQIAULAuBFAt1WmpqY2NjYQslSbDnkQNG6Mj5oMvXRJnjDxCQEtItAqIMBKOoksr5nM1qNSbWSCeb+0CrxKSU2F43+RAL8uGwkoHvKnp2VkgCHFs9S4mvDmzZC585Zs3fbuwwc1pnNTRAiCflafQ0AmIQYfZDpGTJEgAGcb9GqFO5YOnjsXSshF4iFy48jFi4jTqFEjxKEhIUAIEAKEgDEhIJJse3h45MGD5+ADhHrwokpzmdl2Z2epU5du336kki0fH89iRT24DzRzR9N1rR/M6cEECkrx8OzZCGhhj2QWLx6u0qYBNJ2GhAAhQAgQAoSAcSCQlPSeDYTr4Cco2w7bzNEOxCMX8OM6q51oQkBbCFhZWARKb63YFnbs+/fvSP/1+/cfx8VxTOj23rFRQ26olMjgpdphioW5mdKJCgRkTpdpSIESgZduP348aO5cn9Ztbj18KHAKX0ymbzKj4M+Vx5E5XaYhmRr0s/oyTXNMMfjAOUOEOBGYPXiQs4PUTvaXSW9GL1kiTm+PSr8s9/T0LF68uDhdJa8IAUKAECAEtIKASLLtkyevad5iGHyAUC8ulG3nN20HtR4eLvZ2/9aUSX6uX3/Ar0///4sy/u/iki8qahf3Wbx4BBLStX4wpwcTKCgFw4yML336TP8hLdG8WY3WretK82hECBAChAAhQAhkRwRQbTt30yUo2547d+569eqxsN169Eh4/2V2ItGEgKoIoFYekMY6GR6OlKDC9jp+FfPny4dkFAztbW3Rcawg/Pxl5k5VBXPlXeJPBxNgSJ48x69ermyAbwUFH2iSY2NpyclzROK7d7X79L1y9y7HUYkQFQic53pYfc6WPEIMPsjzjfhiQMDOxmbh78OQJ6t27b546xZiZvnw9qNHL16/Zt3g711jrxJNCBAChAAhYAQIODk5sVHExSXCOZwsx1Botmk7HNHp6yv7bXG5csW4iD58/PTLLxO1G6+u9YPzejDBQaSYmDHj7wdRz1kZayuLZctGshyiCQFCgBAgBAiBbIsA6v/m7OwsgUJQth1E+Q/kobzd6NkWXApcpwjUq1QJWpOzJlAzGbiB3n48jBUIbtyEHSql4YRAB14ePDpeo2w7fzqYEHIU4ZHFi0+tWqXgE7Fp44ezZ2IOHugTFIheErz7+LH96DHqHWIsKhC4JdPD6nO25BFi8EGeb8QXCQIdGjZs7O/POgNpjN7Tpn8R2YnioRcvsU4CTW1kECA0JAQIAULA+BAoWLAgG1R6xpf4eKk3r+xVMdNsC5oSJQpZW8uoPgH/AwNrs1HsP3A2KGhEbGwCy9SE1rV+PYQgMPwHD6JnzPgHCU+d2s/d3QUxaUgIEFCvtIcAAEAASURBVAKEACFACGRDBL59+xYTI3WD4eXlJcFBaLad/0DO7/2aDZGlkPWAQK5cuTo0aMAa2n3qZHpGBse5dPt2TELmgUiW5mZBdaRusjlJBYSjvT26Gv0yHnFUGvKn802opBAJu7u4rBw79vDiRTmkLzxPSNh6TKqFvfR1RSO+h/woFM3nXeNP55vgTZJi6Gf1pUzyBmLwgecUMUSHwPLRo+DLh3Ur8unTqWvWspwsp49cvMD6YGJiUrcu7QRnISGaECAECAEjRABl2yHCZ880usvNEoyePo1LepPZGlVm03aJY/37t61VswLr5N59Z4oXb9u//6wLF25pXueua/3guR5MsPjIpKF1Z48ek+HdDHu1om/xAQPasRyiCQFCgBAgBAiBbIsA7Bf8+u0bG36hQoUkQ6HZ9gIFCpQqVYpVcfzKVcjisxyiCQEdIYBaebxP+XTo/HnOFkout6xVy1pWoxVOXiZRpmhRxOcXpyMBxUP+9LLFsAnFGoRcbVClyoD2+JZ3bshGIXP5MuIEQQ+rz4cCccTgA3KJhmJDwMvVdVKfPsir6X//fTMqCjGzavjx06cL0s1tqlevbm1tnVX+kF1CgBAgBAgB/SAgK9v+Qj+mtWhFSNN2ibmcOXP+88+fdnmk/sB9Sk1bvmJn9Rq9ChRo0q3bxM2bQxMT36rnnq71g1d6MKE09gULNl+6fIcVgz21q1ePhTIUlkk0IUAIEAKEACGQbRF4+hTfUHE3XUKz7YAdKm+HnhWX76jZITrbrgQFrh4CvsWL+3h5snO5ZjLwymfH8RPsJVXbyEjm1q7oyyoBGhqgCz/PE82Fifz+6QG+2ASapd6we/PmaCK0Zk5LT0dMIUNxgqCH1VcKjhh8UOokCWQ5AkM6dixXLLNXLPgDL7q7TZwkkn4yJ8LDv3yVekfO7xGX5RiSA4QAIUAIEAJaR4B78OM0G2JtO9u0HQJRUNsOV728XG/c2FTNvwwXMkfEv0xav+FQ5+AJLi4Ny5Xr9McfK6FfCndVIKFr/eCGHkwoCPbhw+cTJqxEAkOGdCxf3gcxaUgIEAKEACFACGRbBJ4900a2nf9YHnrpYrbFlALXMwIohw617e9TUsCHMxERCW/ecM442ds3qFKZGwon+KnwV2/fosNXhWuDiTAdyfNNIAH1hj5eXnBOFDsXGkbzz2hlBeTRfA9FAoKuV18eICxfDD6w/hAtQgTgRPG///zDJLdUzRccKj5t7ToxeHvkAv6TjV6ii8FJ8oEQIAQIAUJA6wi4urqamUn1OjP0bLu5mWnp0kUUAwXZ6jNnVs+Y3t/JEbeLlEyEG+Zbtx9Nmbq2eIm2FSoEr1u3T6UmM7rWD07qwYRMDKGHTPfukz+nSdXuFC3iPmVKX5nyxCQECAFCgBAgBLInAvwbKq7EQYXadv6Wc/6je/bEl6LWAwKdGjVkM8ppGRm7T54Euygh3r5BfUh4qeFPMU/PwgXc0MSFW7YgjsAhfyIoBxMCp6skZmFubmlujqZEv3yJOEKGogVB16svBBwx+CDET5LJWgTKeXuP6dYd+TD973Vi6CeDXpC7ubmVLl0auUpDQoAQIAQIAeNDIEeOHJ7Sd6H8h0ORR/3169eIiAeck+XLe5uYKL/hh54no0d3i4s7vHvX7GZNq0OOntOAiBs3o3r2mhoQ0CcqKhpdUjDUtX4wrQcT/AAXLtxy8dJtlg+VPevW/WFhgZ84WBmiCQFCgBAgBAiB7IYAuqGytLR0cnKSgKBCtt3U1LROnTosdhEPHiTyCnhZAaIJAW0hUNDNrVq5sqw2aCYD/Rl2/cy5c3xUgMzxhRCDOnRAYjeios5cv46YSocwBSYiMb5yJKD28EViYsrnz2h6bnU7KvL9FAMIelh9BCB/KAYf+F4RR4QIjO/Vs0wRqYI76N+S5f1k7j19yp4mDbjx96uJEExyiRAgBAgBQkArCHBndkm08Tc+a8WK7pTcu/cs9XNmqbWfXwnhtiAvHxhY+8CBBe/enQw7tnTkiC7ly3mzRTycqrPnbpQt2+n0adVu/nWtH9zTgwkOhEePYsaPX8ENJcSgQR2qVy+HmDQkBAgBQoAQIASyOQIo284VtgMsKmTbQRo9nMP+u6OXLmVzcCl8vSGAMumnrl0LOXTo7YcPnAPFPDwqlSrJDVUlerRoYcc7MHDyX2tU6rkMwjAFmQa1oBwxtTWEl158Vah5NF9AHke0IOh69eUBwvLF4APrD9HiRMAkd+5/Jv6J3nhBP5np67Kyn0zoRfzHmtrIiPP3h7wiBAgBQkAXCLCPf6A/Li7xy5evujCkI50qNW2X54O5uVm9epVnzRoUEbHx1atjf60e17BBFTj5k5VPz/jSteufyckfWaZAWtf6wQ1dm/jZQ2YS6iFTpHCBadN+EwgCiREChAAhQAgQAtkHAVS+wN5uSd1eKEWE/3AeStl2paiRgJYQaFuvrinTJebb9++D585jdUOvD3aoKm1taTmwQ3s06+S1a82GDPnEKx5HYpIhiIEwTEFXQS0oR0ytDNMzMkYvWYpUebg457WzQ0yBQ9GCoOvVF4KPGHwQ4ifJZDkC5X18xnTvhtyYtm7drYcPEVNvwyMXpZq2Q8etevXq6c06GSIECAFCgBDIWgTYxz/w5PuPH8+fq9N1UEEU4eGRW7YcVfB58eK1ZDoQCsTgEqhChrSSbWd1Ojra9+rVKjR0ye3bW5o2qcZeio171bfvDJajBq1r/eCSLkwsWrT1wkWpHjKwCQB6yFhaUg8ZNX4LaAohQAgQAoSAMSOQlpaekPCGjZC93VLe8I6d6eXl5ePj84CppT166TK8A88pXRTATiGaENAWAg558jSpXm3v6TOcQtRBJbhJE+6SesS4Hj32nj595/ETdvqxy1fq9O17aNGifApT2EnJyU0HD74aeY+dC3TpIoVBLWJqZQjnxA6cPefes2dIW3lvb8RRaShOEPSw+kpR0rUPK3bu3HYsDLkxvEtwsxo1EJOG4kdgfM+e6MtE0k/m6ob1UPyuZ//hReC5GzdYo1WrVs2TJw/LIZoQIAQIAULAiBFgH/8kYcLe5yJF3LUY8po1+1b/tUeIQmiS3qnzeAWSvX8N9POT2q7KZtvt7Wy06HmJEoUOHlw4ZszSmbPWcy5t2x62fPkoBwct/KHUtX7wWVsmoIfMuHHLORAkBPSQqVGjPGLSkBAgBAgBQoAQIASio19Cxxf2h23cp1ptO2hB5e1v3r8/ExHBaieaENAdAp0bNZanvEqpUoULFJB3VSDfzNR009SpZiYmSB5y6NV79kLpKlYGLoEAP9UOqv5VaCr3UCZWiYR+mZSk+PMgOvrA2bPQlaJoq8CQw4f5Gnq2bMlnCueIAQSZ3up69WUaRUyd+vAkLg6+TtEn/vV/hWDIExqKHAFTE5N/Jk5E/WRuPnz458pV+vf84Llz6V++sHZRXzj2EtGEACFACBACxoeArGz7C0MJMzU1LTLyKedtxYrF4dxXbqgVAjqlQFcZVtXt24/ZoYa0rvWDexqagHNog4MnoB4yhQu5TZ/eX8PYaTohQAgQAoQAIWCUCDx9im+l2NstlSvsmjZtunDhQhapbceO1a5YkeUQTQjoCIFmNarnsbZ6n/KJrz+4idxEPF9YAad0kSIrx47pOXkK7LFlxaKeP6/5a++i7u6BtQO8XF0L/DxoOC4xMTo+fs+p049iY1lhCZ0zRw5QBQr5lxRwigW1VnBV6aVGVas2r1lTqZhigSwHQaZ7elh9mXZZphh8YP0hWswIVPDxGd3tl6lrpdq1z1q/vnE1/xrl9Vomtj3sOAIK/pQjDg0JAUKAECAEjBgB9vFPEiY610vMsd+4EfX12zfOw0qVpMregR8Z+WT06MzOioGBAT16qFZ6Ahu1O3ZsePTYZc7K7duPAgJ8JUNd69dDCFxc8ogpU9ZeDZfaoUs9ZORhRXxCgBAgBAgBQgAQQE3bgcPebqmcba9du7ajo+Nrptxy98lTy0aNypUrF8FNCOgaAXMzszZ1667dtx8ZMsmdq32DBoip9rBb8+YWZmZd/vgDOj8gJZBVn70hBDFlDsGlkMmTteiVTCuI6VeixLYZ0xFTvaEIQdDP6iuGSww+KPaQrooKgQm9eu07c4ZtTgWv8br+8eetLZtteWcy68jzj58+Hb5wgVVerFixMmXKsByiCQFCgBAgBIwbAQcHB1tb2w8fPnBhaj3bvnjx8HnzhnD6+UTbtqNDj14CfqOGVXfsmMkX4DgmJlKPqGwbGZDhZ9vfv085eOg8Nx2ajKuabYe5lSuX4jQAAdl2bqhr/WBIDya4cPjEpUu3p02TKg4AmYED29esWYEvTBxCgBAgBAgBQoAQAAT4t1Jstl3lTjKQVW/dWqr29nVy8slwfCwkQU8I6AiB4MYymrM3rFJVcVN1VZ2BLPn++fPz2anZrhEmwnQ9p9p7tmxxfPkyLabwRAiCflZf8W+LGHxQ7CFdFQ8C0E9m45Qp7PHO4Fv0y5cDZs/Rm5P7z55Ny8hgzbVvj4+DZq8STQgQAoQAIWCUCLBPgBAgvyBLw6jNzEytrS0VfHLn/q82CwgFYnAJVLHOKM22o+z8kydx7HSBNLRSYSXT0zM7sOlaP9jVgwk2OpZOSUnt0uWPb9+/s0wfb8+ZMwewHKIJAUKAECAECAFCgEUAZdvz5s1rY2PDCaicbYeZ7dq14+ZLiG1hxxCHhoSAjhCo5VvB3dkZKddWGxlWbSN//6hdu/q1aQ0NYVi+YhqEYQpMhOmKJbV1FRpDBwYEnFm9as2ECVpMtUvcExsIelt9BasjBh8UuEeXxIZAmaJFp/X/DXkFJy5sD8Mn4iIZbQ35R+9Stl1b2JIeQoAQIAQMCAH25C5wGz0iijmQ8PBIzr0Cbk4uLvm4oYSwt7dlOepl20+fljqKzNPThdOpa/1gSA8muHAQMXjwvCfSnWdhh+6mTVMtLMyRJA0JAUKAECAECAFCgEMA3UqhsgZ1su21atVyccm8/wBL0Lf6i3Q5AGeeCEJAuwjAsUidGjVkddpaWbXQuFM5q5CjHfLkWT569PWNIX2CAp3s7Tm+TAIEQAyEYQpMlCmjORNuf6FwvnABt6qlSw9o1zZk8qSYQwd3z51Ts4KudnqKCgR9rr68xRKDD/J8I744Efg9OLh2xf96v3Ie9p0+40ViIjfUEfE+JeXY5cwutGClRIkSJUvijrc6sk5qCQFCgBAgBMSDAHoIfJ2UDEXN4nFPnidv3iSzuWB+GxmYWKSIe36XvJyG5PcpEREPuKFA4vTp66xksWKe3FDX+sGQHkxw4bDEnj2n1v2NW3ROmtSnQgUfVoxoQoAQIAQIAUKAEEAIoG2C6EYrxw/poyDRZHnDgQMHLl2aeRYNiB1auLBJ9Wry5IlPCBg6At+/fz934wY0TYpPev0yKQk+EFH+fPng45rPsY5fRTj2EE5YMvQwFftPICjGR1tXo6Kjfdq0lWjbO3duy4Ba2tJMerIKgdiEhDIdOkJig3Wgrp9f2PJl8P6GZWqXXn/wYLeJk1idkyZN+uOPP1gO0YQAIUAIEALZAQF4doMnODbSmzc2lS1bjOXolG7efKiku3qzptUPHFgg0FZo6MXGTQZzwjNnDBg16hduyBGdO4/fvOUoN4RGKNevb4QG7hxHMXH2bETDhgPT0v9rvGZrYxUXd8jGxoqbpWv9YEgPJrhwJMTLl0llynRIevOe5deoXu706VVG/1DDhkw0IUAIEAKEACGgKgJv377Pm68eO2vkyJGzZs3iOFJH0HBcpQTsQ0fZ9u3HwyjbrhQ3EjBcBOCms5avL3wMNwTNPScQNMdQiIYncS84sVJFCnM0EYaLgLuLy4oxozuOG8+GcCI8fOHmLUM7d2KZ2qWpjYx28dSDtrS0tLfMz8ePHzNk/Xz58iV37tymsn4sLS2haSCciCj5sbLKzBbpwX8yQQgQAqJFoGjRosi3O3ce6zPbjqwLHCpt2i7R069fGzbb/iDq+aBBc9asmSDECpho1mwol2qHKT17tmBT7cDRtX79mEBo9OgxGaXa4TXDhg2TKNWOgKIhIUAIEAKEACGAELh9+zHioBstNbPt1apVc3Nze/EiMyW09/TpjC9f4EQ4ZI+GhAAhQAgQAiohsOHQIYm8tYVFITc3leaSsGgR6NCw4cFz5zeFhrIejlm6tG4lP+jtzjK1Rb99//741SustrJly3p7e7McovWPwOfPn2NiYp4/f879NzY29s2bN5Ice2qqlhs7QEIe0u6S/DvcuXl4eHh6enL/zaOzvmf6B5YsEgKEgGIEypQpgwRu3XoUHIx4ohuGh9/jfILjkXx9ZXc4qV69XFBg7d17TnHCa9ftf/QoduTIrk2aVJO3jSwhIWnVqt0LFmz+yDTVqVe30vTp/Tk9EkLX+sGKHkywQS1evDX06CWWA/TSpSO8vFwRk4aEACFACBAChAAhgBC4ffsR4sCzNstRM9sOtyxt27ZduHAhp+t9yqfQixdb1KKOBxwkRBAChAAhoDIC+8+c2XnihGTakE4d5T0fqqyXJogAgWWjR527eSMm4RXnS/qXL+3HjLkWEmJlYcExtUX8PFLlG6uNzkdl0dAD/fXr18ePH0f+/8+TJ08gw/769Ws9mOZMQGV8ws8fjsMSkG2HzDs0GYRu/pIfHx8fc3OhvRdYVUQTAoSAyBHInx/aH+ZL+tkLUeIq/0FRhCGwte3e3p62ttbynFyyZMTNmw+fPsusBjt77gZ8SpUs3Lx5DTc3xwIFnOG/37//eP78JXyuXbu/e/fJL1+l/lAG1Kqwf/88c3MzvhVd6weLejAhievGjQcjRy5GMbZrW69Ll6aISUNCgBAgBAgBQoAQ4CMAJQssE7aFwcMUy1GzbzuouHz5ctWqVVldcHblpqlTWQ7RhAAhQAgQAgIRSEpOnrNhw5Jt2z+np8MUTxeX+zt3WFDaSyB8BiJ25vr1On37fZc+MaVr0ybrJ0l1V9dKNA369w+7cpVVBZnfwoWpNxELiZbpuLi48PDw/8+uR0ZFRUGyW8s2dKwO7hQLFSr0/7n3kr6+vsWKFaPXfjpGndQTAnpCoF69eif+/40+mHR2ckhIyOx1rmsn1OjbDjlxr4ItOMd+6dr0n38mckM+ER0dHxDQ53lMAv+SEE71amVDQ5dYWcl9/61r/eCkHkx8/PjJ17fLo8exLCZuro537my1t7dlmUQTAoQAIUAIEAKEgEwEKlbscp05kh12kD94IHVCu5q17WCscuXKsBkZtkJzhg+cPZeWnm5uJqMWgJMhghAgBAgBQkAmAmGXr8zeECK5lD9f3u0zZ1KqXSZQBs2Esx9GdO0ya/0GNooNhw7X8fP7pVkzlqkh/frdOzjVmVUCaVNKtbOAaIWGxi/Xr1+H+gP4uXLlCtthTyv69a8ETsOGtzLws2/fPol1e3v7SpUqVfn5AwT0pdG/V2SRECAEtIIA7HFms+2vEt++evXG2TmvVpTrQglb2A76K1WSqhrjW4QuKLdubRkzZunKlbt+8C/L57gXcB4woF3//m0VpNphtq7168dEnz7TUaodjmtfv34ipdrl/4LQFUKAECAECAFCIBOBb9++RUY+zRz/73+ojQxcUj/bLmkmM3fuXM7Ax9TUwxcuBNWpw3GIIAQIAUKAEFAVgSqlSu2aM9vV0VHViSRvEAhM6dfv9PXrV+5Gst72nzmrcqlSPl5eLFMTeteJk9++f2c1UBsZFg1N6MTExOPHj587dw7S63fu3IF2MZpoE//cd+/eHf35A67CvR+c/wOJd39/fyiSpfc34l8+8pAQYBHgPwrCGV/164s32842bYdA/PxKsOHIpPPksV6+fDQcarpu3f7Nm0MTX7+TKcYxK/mVGDq0U5s2deHoaY6pgNC1fjCtUxNr1uzdsvUYCnD06G5161ZCTBoSAoQAIUAIEAKEgEwEHj6MYQ9XBxn+6Tjqd5IBddeuXfPz82Ntt6tXb9vMGSyHaEKAECAECAEhCBw+f2H/2TPBcJhX2bLUt0EIYoYrEx0fX75T5+SUFDaEMkWKXFn/j7b2h9Xp2/fUteus/ujoaNiRxnKIFo4A1LBDej3s5w9k2H9I9wISrocvaZHbxN3WztnKxsHC0t7C0sHc4ud/Le3NLfNaWNqamZvmyvXzk9s0F3wkdC6TnLm+fv+e8e1bxvev//7327cv//73a/q3bx8z0t59/vwuLfXt55+ftNR3aZ+Bfp2aEvsh+UN6Gt8HtTnQ8L1+/fqQdq9bty7VvKsNI00kBPSGwM2bN8uXL8+amzN70PDhXViOMdHwNvTp0xfPnydARxro0AJETEyCjY1loUJukk+xYp4+Pl5qh6xr/eCYdk1ERj6BrXSf0/7tWMj9VPMvc/r0KoEvG7hZRBAChAAhQAgQAtkWga1bj3bsNJ4N/8CBA82kt6prlG0H1VDW9PRpZv28pblZYliYLk57Y8MgmhAgBAgBQoAQMGgEdp882XrkKBRCn6DAlWPHIqYaw4SkJLfGTdju8ND8DVqdqKEqm0+BLjHHjh2DHPuFCxc07MBunju3d14nrzwOHnnsIb3uYWvvnuff/+aztNInyJBtj3n/DtLuMR9+/vf9Oxg+eJP4XrMsPHR7r1ChAqTdGzRoUKNGDcra6HNNyRYhIBwB+B6zsrJid+QEd24cEjJZuAaSNFwEUlPT/Py63rv/jA3Bwd725s1N7u4uLJNoQkAxAk+fwjk1ifHxr+Pjk96+fQ+/P0WKFCha1MPd3dmYCob0GaY+bSleXLpKCBACQhAYO3bZjJn/sJLQZd3Dw4PlCNoxx05ANOxMnzEjs5g9NS1927FjPVq2RGI0JAQIAUKAECAECAEOAei61r9t22U7dnAcIFbt3gMN3NvVr88y1aDXHzzEptpBA7WREQ4jNC4/f/787p8/sbFSh8gJV2KWC3LrjiXyuRR3dC6RDz4uXnb2OXPkFK5BR5JQLF/KKT98kP74j+/vJ7269/Nz/3UCEB8zpIofkTwaAmiw3xF+Zs6cCX3eW7RoERQUBJl3czrnGSFFQ0IgSxEwNTX18fG5e/cu58Xt2484mgjjRmDgwDko1Q7x/vPPn5Rq19a6wxaKAQNmK9WWO3cuaJHv4GDr4pLX37+Mn19JExNNczLI6O7dJ//++wDHhDfiu3bN0vxF+M2bUdu2hW3deiz6+UtOOUuYm5kWKeLes2cLaOVkZmbKXtIz/eBB9IgRizijbdvW69q1KTdUTOgzTH3aYqPWym+IeH7h2dAE0uJxXuBaoF9pgWEqFWvevEbv3kESMYGYKNUJAr17BzZvXlOIpOHK3Lr1kHXezs4Opdrhqqa17bdu3SpXrhxrBjoOX/rnb5ZDNCFACBAChAAhQAggBNIzMqp0637zodSfalsrqxubNhYqUAAJCx9Ck5NigUGP4+K4KfCUBS/bC2igk1NlxASUfJ48eRJy7Hv37n39+rWqkUJrlzJO+Su5efi5evjldy9kn1cMuXVVo2Dl4z4kRyTEhcfHXImPiXgZ9+lLBntVCA0ltE2aNIG0e9OmTW1sbIRMIRlCgBDQNQLBwcGbNm3irJjkzpWScs7U1ITjEGGUCEAL+87BE1BoQwZ3XLBgGGLSUG0EZIKsVJuVpTmkpcaN616qVBGlwkIE3r9P8fZuDWcgs8KRd7eVKFGI5ahEh4ZeHD58UeS9zJYGiqd7erhMmtSnS5cmcAuqWFJHV1et2t23X2ZJ6JbNUzt0aKjUlj7D1KctFLi2fkNE8guPohM4FInzwtcC/UoLDFOp2Lq1E7p3byERUw8TmSZOHF9ep45Uy3GZYgbNLFCgyYv4zAfGWrVqnT59GkWk6dcfHLYDe4dZpZfv3r3z+DHLIZoQIAQIAUKAECAEEAJmpqbbZ86wtrBg+R8+fWo7enRaugplxex0oE9du8am2oEDJcaUakcocUM4UD40NBTST05OTo0bN/7rr7+Ep9o9bO3a+JSdVafZqS79Xw+bcr7boPn1W3UsWaGIg6Ohp9oBnwK2di2KlZoS0ORYp76vhk6+2mPo0kZBXUpX9MnrxKGnmPj06dOOHTs6duzo6Ph/7F0FXFRbE39Kd4qoCKigomIAit0iKCp2YRd2K/Z7NnZ3PMXuwO4WwRZFQQVEQQSkG79v9PoOZ8/dXe7WZRePv/3hnDlzzsz872XZnTtnphTUMYQAX2ZmpvgldJYiQBFQNAJEo9TcvPw3gqVFFG0A3Z9/BOASjxixmNDr4uzg5zeWYNKhLAgEBhacGuG+T3pG1qHDl2vW7O3tPSctLYP7QlGSc+ZsJkLtICn1KRYoF9Oz5wyPduO5h9pBXWRU7MBB/9Sq1efJk1BRdiqU/+hRCL5/vXrV8SGb5tNNPnWxPQWOvO4QJbnhhfpYKFNJjOd+LaQzuFAc4HgNkpGjCienqmjbYkkkJCThoXbwkd0iFZhyOLU0fPhwHx8fHMTtJ0+umzoV51CaIkARoAhQBCgCFAECAXtr6y0zZ3jPmYvzn4S+He23bOdcMgcNlxFDbztxkpgdNmwYwaFDQCA0NPTff//19/f/8uULd0BMtXWb29q1srVvaWtva2zKfaFKS6qVLOloUQZeQ2rXB0eg4eqNiPBrEWE3IsKgBHyhrmVnZ5/79c/Q0LBHjx4DBw5s1KhRoauoAEWAIqAIBNhfCCEMV6tWZUXoonsqAwKpqeldukxNSxd42GlooHf48GJ6pkG+F4iI8Eq0+f/++mv/gYsvX4afPbva2lr6MvpQ3GDTpmNs1c+fh3FJ7iYWBgTc6dt3TkpqOsGHijE1a9pBDSIrK4tSpUw+fYp99y4qLOxT9Oc4XPJVyHs3tzG3bm2tXr0SzueBDgoqiLabmRpVrCjuzCifbvKpSyjOcrxDlOGGF+ojF6YyGC/RtZDFYFGAQN8OaBWOZuWlolLFcsbGxfxI64sXZH45kcrAoCprJRnYJTU1tUyZMpDBhK6Tsb7+l4sXdGixToQIJSgCFAGKAEWAIiACgSHzF+w6c4aY3DZr5rDOnQlmocP4pKRy7h45eXlI0tLSEoqPy16sE22o6kRSUtKhQ4cgzh4YGMjRF001tQZWtq1sK7eqYF+7dNlikLfO0XEuYmGJ3659DLseEXYr6j20YOWyBGTs7e0HDBjQv3//8uXLc1xCxSgCFAG5IBAbGwtf3PCtJk/qu2LFBJxD6eKEQPfu048dv054dPjQ4h49ZG0SQ+z5hw9zc/MMDZtlZf+uutayhcvEiX3YmIBYfHwSvJ49e3f58sOk5DRCpmoVm+Bgfz09gYOPhIyoIdQSbNJk6L37LxgBu0pW4e9/1xVs59Hw3LmCOuaidsD5R49e7dt3Nhx/wZk1He2GDvXy9vaA0vM4n6EfPHgB1dKRAQzTqpzF69dHDAz02PIK4sARAWPjFvk/fjD7u7dtcOHCOlG6+HSTT11C/ZXjHaIMN7xQH7kwlcF4Sa/F+fP3oEmSGO+gKI13v4L8rYYNas6YMVCMPExBTLxx499VwQlM4I1o+fLx4peLmjU3N65f31HUbPHgr1lzYOKk1bgvQUFBLi4uOAdoOeS2Qy3OXr167dy5E22dlJZ27Nq1fu3bIw4lKAIUAYoARYAiQBEQisD6aVMDX70K+fABnx27bHmdKlVcqlXDmYXSewIC8FA7yEMeMQ21M7hBNb0tW7acPn06K4tTUNhEW6e9XbVOVWpAnF1HgxY1Fn732ZuWgpePc0P4Wns/OuL0u1dn3r0qNOE9LCxs9uzZc+fObdmyJRyR7Ny5M71LheNLuRQBeSMAj2ChuBNeMguSXuWthO6nLAisWOHPDrX7jOhCQ+1yv0JwRgSF2mHz9u0be3o2Ea8lLy/v+PHr06evh7orSDL0baSPzxJ///mIw53Yu/ccinRDjHv9+qlQAYZZzs7EFL8tbDV48HwUsAZhOA+xceM0b+92YhY2aFDz7t2dx49f8/aei9CAhPeFC3f6+Y0Ts1C+U1C+BrdcTBkZPt3kU5coPOV4hyjDDS/KzUL5ymC8pNeiXbtCToXeuBGMO962bf1C34JweQKTZs2cJFqOb/Un0MQHJzU1terVhZSrkrVuOwMl+5T6tpPkSfY/AXTqI0WAIkARoAhQBCRFQFdb+8TyZdAfFV+YnZvbddq0hKTCy3Tgq3acOoUPS5QoMXToUJzzB9IQW4eEADjf16JFi8OHDxcaarfUMxhWp/65XsOixs3d7tnT0746DbVzuW2g2kwT64orWnd8N2rm3QFjp9ZvAVF48QshSefq1atQW6ZChQpLly5NSEgQL09nKQIUAbkgQJx3hsPsctmWbqJsCNy8+djXdwNhVb261daunUIw6VB2BIgiDGIivEgXPGbu2dPtzZujnu0bIyYQ+/ZfuH//Oc7hQiclpU6bVpDBvXTpGGdnB7QQQt6JicloKJ64d+/5oEH/4AHrBvUdnz8/ID7Ujvbs2rUV0RJgzZqDsbHxSEDRBMdrwaebfOoSBa8c7xBQwRFk3Bj53vD4zpLSRW68fK8F474UTuG4ybgc3+pPoOHhBO4mnNnVEezExszKJ9ru6upKFAG8++z5m48fcQsoTRGgCFAEKAIUAYqAUAQq29js+efvEoJzUbFfe8+aJf7YIL7iNiTzRETiHEgcrlSJ71qZuAFFS0dHR8+cORNqlcAjhxcvfh+sFmVSOQOj8fWaXvce9WHM7HVtu0BZdvWSaqKEKV88As5lys9v7vFi+NQnQyfPbeJWzby0eHm4UjNmzIArBdkbL1++FC9MZykCFAEZESCi7d/ik/gMhMloPF3OEYHPn+OguSUeMIWF5mZGx4750XLtHDGUSAyPVcHjZ+5NAnV0tE+cWA7hbFzdsmV78SEXGtotxn37zki61qvep487VFSHkuVoLcf0dijD0r//vB//g0ryv/+BbVevbrK1Lfsfo/D/x47tCfVbkFxObt6ZM7fRUNFEUNBrXEXdukLOifLpJp+6cMcJWl53CLNtkd/whHcSDYvcePleC/YVAQ6XB344aDgmUizHtyr2NBxLCgkROJJOBMMRAvKJtsN27PR26JWK1FCCIkARoAhQBCgCFAExCHg1bz594ABC4ErgozmbtxBMUcPtJwUS20EManSIEi7e/Pv370ONO8iYXrJkSXy8uHQqLTX1Hg61z/Yc+m7UjKUtPaE+OxwIKN7g8Omdg3npGY1aPx46+d7AcT5ODaE4jxjtmZmZO3bsgA+s8JQICv5wf84kZk86RRGgCLARYH8tJM5Es5dQjmohABV4u3f3RbFXxngIAR86tBg6W6qWL6piLR6rqlGjkq6uNnfLNTTU584VOIkIsWmJnoE9e/Z28+bjSOPq1ZOYDzNVqxa0QCSSMZEwQUyevObDx8+IWb1axYCA1RK5A2tB+z//jECbAHHq1C18qFAavxY21pYWFqZsdXy6yacutqcMR453CLMhDjL/N7woNznyi9Z4uV8L9hWBPqWm2JM2LrDgmOjr6VSrVpHLqj9T5u3byOycXNx3IokBTckt2u7t7U0kz+89dz47JwdpogRFgCJAEaAIUAQoAmIQWDhyZKu6dQmBJbt3n7lV+FeU7ykp0DEFXwuVeb28vHDOn0BfuXKlSZMmjRo1gqIxkHogxmXXstYb3LtEjp2zp1Of1hUq096nYrCSfcrJ0mq1m1fE2DkHvPp5VHJQKyHu8+eNGzfg1nVwcNi7d29+vkB/NtktoTtQBCgC7K+F+Ndsik8xQGDixFUPHpLnhBYuHNmqVb1i4J0SupCSkhYaGoEMkzSrFBa6uzesXasy2gESy2/ffoqG4glotzh69DJ0jqF3Lzeon84scXCogNZyibY/fPhy2/aCjEltLc1Tp1ZIGrZjNFavXhFPXuCiHZkqCxEXlxgRGYN2EHot+HSTT13Ia4KQ4x3C7Fy0NzzhnaTDojVe7teCcf/Ll29QLQpBIfS2R7NsgsAEilCVLCnugzp7hz+Kw/7IxP5YxQAiNxCNjY27d++Oo5yQnHzi+g2cQ2mKAEWAIkARoAhQBEQhAC1WDi5eVL60QNkN+MbVf968sKgoUasYvv/581mCT7gHDBigqakpflVxmj1//nz9+vXd3Nzu3r0rxi8LXX0oKQ5FTm72HzOkdn0jsdnWYvahU1IgoKmm3rmq44nug8JHz1rSor34wu7v3r2De7hKlSq7du3KzRVIIZFCNV1CEaAIIASqVaumq6uLhkDcucM1roevorRyIuDvf27jpqOEbV6dmk2fPoBg0qG8EAgOfoOXXpE01MWYMXFiH9we7tH2PXsC7j/4XS5PR1sLr5letaot2pNLJZmVK/cheSDgnrGzK49zuNN6ejp48RkIgkOckftyqSWJMjJCrwWfbvKpSxRocrxDGBVFe8OLcpMjv2iNl/u1YLzmctuLwYfAxNVVSMNPMcv/tKm7d8m+Gs7OzkJBkFu0HXZnn1jffqrg0ahQ9ZRJEaAIUAQoAhQBigBCoJSJyTE/P011dcQBIjktvdOkySlpaTiToNllZNgV3oglxWMIX97OnDnj4uLSvn37wMBAMU7VsSy3vX3PsNEzoaS4+DivmE3olFwQsNQ3mODa7PmwKae6D25ToSCbj735+/fvhwwZUrly5a1bt+YIPk9iC1MORYAiwAUBDQ0N6LmFSz58+IqeI8EBUV06KChk+PDFhP2V7a337Pmb1kkjYJHjkEh1dHWtIcXmtWsL/DUMCyskzYJRQbRbnDLFGy8WhOe2v3r1XnyJto8fP588eRNZXsG2rK+vTE9o2rdv5OxUlXnVrGkP5cvR5oojiLAju2g7n27yqUsUpHK8Q5CKIrzhkQ1SE0VovCKuBYNDYOArHBChD5lwAYImMJF0ObFbsR8SCQp2dnaWlsJLtAl8n5cRFzi4DbkSr18XdKW4GfwY0vHsra1l3JkupwhQBCgCFAGKwB+CQL0a1ddNneqzZAnu75uICOiYenb1aqEn+x68ePHq/XtcvlmzZhCgxDnFj4Y4+4kTJxYsWPD8OZligDsLRUs6Vakx2qVxQytbnE/pIkcAQj9tK1WF17uEuE2P7+17+Tg9V3gFwoiICB8fn4ULF/r6+kLPWy0trSI3nhpAEVBpBBo3bgwlm5ALqWkZz569g8PjiEMJVUQAigl4eU3JyhZ4I9XThSacywwN9VXRI1WxGY9VAeDVqhXUb+HuQvnyAkcbExNTuKydPXszNDpmJMuWMSdOMOB12zOzsiGCX6WKraht1607jMrRgMzo0d21tWX6a7t+/TRRuhTHx69FyRIl2G9rfLrJpy5RkMrxDkEqcJB5vuGRDVITRWi8Iq4FgwPulIa6GvcuzezlwKHRdjF3FxzTCQv/hAtACVN8iNPyzG2HfYlMOjgstOMU2bQNV09pigBFgCJAEaAIUAQIBEZ07TLQ05Ngnr93f/q69QSTGW47QZ4kI/4cC12l0sw7d+5Abma3bt3EhNpNtXWn1G8eOtJ3v5c3DbUr8+WubGaxxq3z+9Gz/Fp62hoL6WbGGB8dHT1mzJiqVaseOnSInwPpygwatY0iIAsC7C+Hd+8+k2VDurbIEcjKyu7cecqXGLIx+I4ds6tXr1Tk5hVvA/BQF4R3oTCgFP6amBhC4BItTEhIRrQo4unT0C1bCpqjLlkyBuq34MJQywVqryOO+GIyR49eRZIQsOvXrx0aqhABxzuQtdDpUV9foGoWTPHpJp+6kNc4Id87BO1cVDc8MkAWoqiMV9C1ACjgI3FwcEHGs6OjnaTPyXBMLEub4edjZIG6WK4lEtvBR0hfEOWpnKPt/fv3JxKO/j0bQHulikKf8ikCFAGKAEWAIiAUgc0zfF0cyDTDFfv27Q04R8hDf9QjV6/gTFNT065du+Kc4kRDOe/OnTs3bdo0KChIlF+WegYQt4WiMQuat7MyNBYlRvlKhQDU0B9Xr2nIiGn/duztYC6Q4ofbCXnuvXv3hhr98MQF51OaIkAR4I4A/AYRAUEabeeOnnJKDh268FFQQcCFMXLypL69erVVToOLjVVwpODzl2/IHVnSQkuVMkH7qKkVEqiBEBveHLWuSzV2fBwORFauXFBmQEyrUkh7x71o376xhYXIh9/ISGUjPnyIjseeUrCvBZ9u8qlL6IWQ7x2CVBTVDY8MkIUoKuMVdC0YKN6+jUxOSUewsG97NCWUkCMmQvcvZkx20XZ2+gJyWZ6VZGBT5hv+gQMHkIK479+hddtQLy/EoQRFgCJAEaAIUAQoAuIR0NbSOrVyRd3+/WPiE3DJ4YsWVbaxru/oiJhbjh/PyMpGQyD69eunrV2QHoVPqTQdHx//zz//bNmyJS8vT5Qj5QyMJtdvPqhWPW11DVEylK/MCJQsUbJntTo9HGqffPty6f1rL+NihFr76NEjeOLi5eXl5+dX7IsmCUWAMikCsiBgYGBQu3btx48fo03YXyDRFCWUHwE/vz37D1wk7HRv2wBvmEnM0qG8EMDTQmFPSUNduBkpWMjMzMwIn2LTu3efefDwJeKvXj1JaGl+KN3+4mU4I/b8eRiSJ4ibNwveDWCqTRuB1g6EsNIOCy3azqebfOoSekXke4cgFUV1wyMDZCGKyngFXQsGChmdIpaXKPHXwYOXJAVZS0ujS5eWkq5SRXkiNcHCwsLe3l6UI3KOtoOaESNG4NF24Kzct29Ip05C3/1FmUX5FIE/DQEIHr0ID/8cFxcTHw8vcL+MuTm8ypYqVcveXl2wZaJcwCE05uXnmxoamRoZOthWqFO1ioZcNRK6ePBOLhDRTSgCRYtAOQuLUytWNhs+PAtrDpmdm9t5ytRg/70wC+bB6bF1hw4TdrKblhMCKjfMyspau3bt4sWLU1JEljG1NjSe0qDFgJp1NdXk/9lG5RBTdYPhQ2OXqjU7V3E8Gxay5N61Z18/C/Xo1KlTAQEBUNJ93rx55ubmQmUokyJAERCKAJx9xqPtsV8TwsM/2dmVFypMmcqMQEDAnZkzNxIWVqlsc+jQYuIEAyFDh3JBgIhVSR1thxam0EQRmSQ+2v79e4qv7wYk3LNHm0aNaqEhTlStaouGYnLbidCwdI1ekaKiIgq9Fny6yacuNuByv0OQikJBRpLiCYluePFbcZ8tEuMVdy0Yx2V0ilh++sxteHGHlJGs71rjT4i2Q6tnaHKDgyMmsR3E5P+NFFKNnJycnjx5gowIjYgMuHOnQ9OmiEMJisD76OgJK1YSOBz1WwrpnATz1M2bO0+dJpgT+/ZpWbcuwRQzZG/Sx929tzt5slKoVWK2FTM1xKuTV/PmYgSYKQhDXw8OPnr16skbNxOShZfnMzMy6tyieffWrVu6uMgedueiUUdLq4Gj45R+3h6NGhXqghgBLrqk8y4oJGT+9h1CVbd2rTe+d2+hU+KZKWlp3nPmwjkvtpijnd3iMaMJvjLYQJhEh8UPAeiYun32rH5z5+GuxSYkdJo0+c6O7Tra2vvOX4AhPuvu7g4dy3GOqtMQToVq3ZGRkaIcsTEy8W3Yqm8NZw2pKqWK2pbyixwBiLl3rFwDXhfC3yy6e+VxbDTbJPhDs2HDBn9//0WLFo0cOVJoG2H2KsqhCFAEINoOTzFxHKAaKY2244CoBP369Yc+fWb/EPz4amykf/bsKiMj2hmVj2uIx6osSpnY2JSRTiuE5PDraG4urg4e3m4RKrOLOcTg4GCL7ImMik1OThN6Y7x5E4HEdLS1atUSma2JxJSQwK8FwAIFrAkj+XSTT12EmzCU+x2CVOAg83bDI+0yEkVivOKuBYMG7pSBvi4cZ5EIJXy5RAtxYXY7Yny22NAPH76EFFXcHTFF20FM/tF22HTq1KlQUhM3YvlefxptxwGhdFJqasDduwQOxL3LzEIEnC35JuLjq8OH2aF5YkM0ZG/iUo0siAzCQq1Cm0hENHdxLlT+RnDwGL9lrz9+FC8JUfgdp07Dq1qFChumT2vh4iJeXswsR42Z2dnwDABeEHNfMNKnVb16YvYUNcVRl3TefU1MZN8VjCVBr1+P6dFDilye07dunRVRBTgtM4PtpjLYwLaKcoofAt7t2r0MD1+21x937XFo6OD5Cw4sWginx3A+0PAnmOCo7vDz58/jxo07ceKEKBeMtXWmN2g5yqURzWcXBVHx4HvYOcDr6Jtnc25eiEz+znYqOTkZHsns2bNn69atderUYQtQDkWAIkAgwP6KCMVkBg3qSIjRoTIjkJiY3LHjpNQ0gY+paiVLHjmy1N6+oFq3Mrug6rZBmg5evUTqxHbAgUiZFBNtf/JEoDnq5Ml9xYT48dx20PLyZXjjxrXZsMfHJyGmjY2l7AleaDfeCHj6DsggdXXqVNHQIINdfLrJpy7kNUMo4g5hdi6SG57wTuphkRivuGvB4JCdnfP8eUG2tbNzVYnyTghMpMYW9Eq9VoUW3rnzjLCW/VEKFyDfgPA5qenu3bvPmDED2lihHe48exb46pVrjRqIQwmKgCwIvI/+vGjXrgUjR8qySRGuTUhKGrt8+cFLlyWyAeLyLX1G9m7rtm7qVHNjY4nWSqfxwcuXrUeNbu7sBBohv5ujRul0yeIdbhgEwa8FBbnVr48zudCHLkt2OcTsqQw2iDGPTqkcAkvGjAn58OHc3Xu45XDHQmW9N9ifWpiFs2UtWxaHqnn5+fmQsDxnzpzU1IJT1bj7GiXVfJwbQkq7qY4uzqd0MUagu0PtTpVrbAq+5/fgelJWJttTaJxbt25deEIzf/58fX2a1MlGiHIoAgUIWFpa2tnZhYf/LugME5DbXjBNKaVHICcnt2vXae8/kIW2Vq6coKJFt5UeciEGhoZGpKRK358Q3zEw8BU+dHERfk4RomOjR/uhLPgylma+vgPxhQQNXVJLliiB5CEwV2i03dS0kJLxhAolGb5+/TEjMxsZU7euEADxCLii3eRTF/IaCAXdIYwK/m943DUZaf6NV+i1YNCAZgw5uQXtrCR94EdgAiXInJyqSIEz1DeRYpXKLSGKtsN3DfEpPgqJtkNW6cSJE8ePH4/DB+ntx5b54RxKUwRkQWDZnr19PTyq2trKskmRrIXi7G1GjSZiZNwtgRj9s7fvrmzayFRt5rJQRo03Hz8BgwP3/GtTpvCjkTLqksI7NgIHLl6UNNqemJx8JTCQvZXUHGWwQWrj6UJlQwCSFA4sXNhg0GDiKAz7id2UKVOUzXgp7AkODoYeMHhJOmITqOi9sLlHBWMzgk+HxR4BOMQwwbVZ/5p1oYHqlsf3c38IHOcE9+E5zerVq48ePbp+/XrooVrsAaEOUgRkQQDqjeLR9rDwT3FxiRYWprLsSdfyhsCQIQtu3iqo3croHTK44/jxAkfMebPnz1REFGGQNNSFg/bgwUt82Ly58HPSu3adeYjF5RcvHq2vLy7tQEdHGzLfP0Z8YTZ/8aLgARtSl56emZlVEKc2NTVEUypEFHot+HSTT13ENVLEHYJUFAoykiyU4HjDF7oPdwH+jVfotWAcl9EpYvnYsT1Gj+7BHdI/ShJOz0AlGdzl+vXriy+ooJBoO1gwZMiQv//++/v3gtO+J2/cgGoelayscPsoTRGQGoGcvLyRS5bc2LpV6h2KZGH4p08QuY6IiRGq3cHW1rZsWatfzQ+j4+IivnwRGpQHZuMhQyHgble+8GZWHDXm5OW+jYh8Gxn5XVgmKSRrtx8/4f6unYZiswU56gLf5eWdUBihCP5m3ywoaS10Vijz+PXruXlk1EaoJEemMtjA0VQqphIIwK/emdWr6vUfkCi6TaiNjQ2cLVMJd0QZCZnss2bN2rhxI7ROEipTv5zNkpae8FPoLGX+IQjAgYZlrTr4ODWcc+vCidAXbK+jo6M7d+7csWNHOCFRnsMfSvYOlEMR+BMQgBPQu3fvxj2FvK0/odEZ7rKK0nPnbtm3/wJhfONGtTZt8iWYdKhQBIhYldB8ai4GQH/Ua9eCkCRkmJYpY46GiPjVbnE9GgKxe/fZf/8NwDlsOiGhoDeY0EapWVioHZZD0xT2JsrPIa4F+8kHn27yqQu/NAq6Q5AKAmRF3/BIr1wIno1X9LVgMCGcYt/24qGTcbn4zYvZ7JMnb/HTM+Cd+BapIKCoaLuent6oUaOgYxWCGI4vQXnZTb70EwCChBKyIgA513sCAgZ4esq6kdj1Hg0bQgFEsSJCJoU+WIK8AY+x49ihdi0NjXG9eg3u1JGdqh8aEbHr9Jl1hw5l5+biamAT2OrZwQN6Ojo4n6Cl0Pg2ImL6+vWnb5GtqKGQRXdf33Nr1ogq5CeFLhm9I5xFw5T0dKjqDn1lEadQ4vDlK4XKSCSgDDZIZDAVVn4E4F0FWkm3HTNWaIsLsB9OlYn69VR+78DC27dvDxgwAC9Dh5ttpqO7pIVnv5ouOJPSfzICFU3M9nt534oMH3PxRPj3eDYUZ86cuXnzJiS59+/fnz1LORQBigD7iyLUJKXRduW/Mf799+yChTsJO22sLY8fX6apqUHw6VChCOCxKrtKVlIXJ9m//wKeXd68ufCyDLNmbYrHQufg2m0JC0BB3XaobkHE042NDSC+/r//kPrAKk/034xS/49fCxNjA3bPZz7d5FMXflUUdIcgFTjIPNzwSK9cCJ6NV/S1YDDBnYK6UuXLW0qEFb5cU0O9Vq3KEi3/o4TZ1fbEF20HcBQVbYetx44du2LFiuzsgkNJ/54NmO/jI2m96T/qElJnJUVgypo1HZo0MTVSYHW5I0uX6OuKO6DH3eYJK1eGR0cT8oZ6eqdXrhTVVRXi78vGj2vXqFGnyZMhgIuvha0mrly1bfYsnEnQUmisYmt7auXKa48e9Zo5Mz6pIBUCdr78MHDGho3LJwgUiUIapdAlo3dINZuAQi7co+2x8fE3Hz9mbyIjRxlskNEFulzZEGhZt+6WGTOGLlzINszIyAhOlbH5KsGBjwpQon3lypWiUtr7ObosadneTEdPJdyhRvKJQDMbu+Ahk5Y/vLH8wfWcfPKIUkpKCjzCOX36NHRPNTcXkifIp6lUF0VA2RCwt7e3sLCIi4tDhhE1SRGfEsqDwLVrj4YPL0hoYwwzMtQ7d24NrQLE82Ui+hNKmlWKW7tjx2l82LOnGz5k6MeP32zdKrJvPFteKCc9I+v9+2giEg3FEAwN9ZJTfn/T/PjxMzsiL3Q3UUwoTJOfX3BIUXytG1GbSMTPyMgKCfmAlri4OBBPFGCKTzf51IW8Vtwdwqjg+YZHfsmF4Nl4RV8LBhM4E/PuXSTCp27d6ojmQhCYQKidPq8VgxvxAQlS3KCSjBh5mJI4Y1f8dvhs6dKl+/Xrh3Mys7M3HjmCcyhNEZARAQgHT1u3TsZN+Fl+9vbtHacEPkiB3tKmpje3bhEVakeGgQCIgTDiMMT2U6dgW4KJhrJobFWv3pGlS9XV1NBuDLH52LEkYaVmZNElnXeEYcTwwr37Qu0kxJjhsWvX80WUrRAqz5GpDDZwNJWKqRACQ7w6zRw0iG2wrq6uRD3o2TsUFefFixfQ2XL58uVCQ+1VzCwu9/HZ1r4HDbUX1QVSfr1a6uqzG7d5PGRScxs7odaeOHHC0dHx3LlzQmcpkyLwJyNAZGY9e/YuLS3jTwZEyX0PCXkPnVGJ4oca6mqQ1V69eiUlN774mQe/L/i1kDrafuDAxWfP3yF8XJwdWrQgT/IR7RaRsBSE0GIy5ubGaCuolhATI+TEGBIQT0Dgu2xZDwPDZsyrRQsf8fJymX369C1+9FPUteDTTT51AYaKvkNABZ83vFzuCnwTPo3n4VowrgUHv0ZHUoAj6rbHccBpeWGC71mM6Xv3nuPeOTk5wbdvnMOmFZjbDsomT568c+dOuNuQ4g1Hjkzr31+iespoLSUoAkIRgEIrAzt0aFy7ttBZ5WHO2rSJMMbasvT1LVtuiCiJAABAAElEQVSE1pwhJGFYp2rVe7t2tvTxiYr9is/Cth2aNsU5iJZRYwsXF7+xYyevWYM2BCI9K+vfs2cn9OmDM4GWUZcU3hEGQLF7qAWPmFB45/i16xCXRBwxxKHLl/BZYit8SjxNLCwSG8RbSGeLBwIT+vT227OHeEQUExPTt2/f48ePq1DMHcLrcAYOstpzcnLYl0ZLTd23UatJrs2gMSZ7lnIoAgQCdqalLvQefuDVE9/rZ79lCBwFA8nY2FhPT8/hw4evWrUKqh0Sa+mQIvDHIgDFZOBxFHIfwlXQBKx1a1fEoYTyIBAbG9++/QSUgIwM27ZtVqtW9dCQErwhgBdhAKWShroYOyE7ddKk1bjN06YJqX62c+fpwEchSMyrUzPu7XChfnSXrtPQWmiUyi4Y5ezs8B4rIAP572XLlkJLJCIOHryUlJyGlgwYoNiir4wijteCTzf51AUgKPoOARUcQUaXXijB8YYXulYWJp/G83AtGChkdErG5bJcDpVbGxoa8S0+CTebXYsPn2VoxX6DrVq1aocOHaBuJlIMmcj/BgSM7NYNcShBEZAUASi9gtdUgYc5PouXPD2wX0NdsfezpHbi8pfhu0v4e5wD9N/Dh3MMtTMLQRiWDJ6/AN8HtoXN3VjHWOSicWyvnhDUi8PaHYPq8/fuEdF2ueiSyDscAYaGxy2P4ADh589oav/FC1yi7VGxsfefv0CrgOjfvv1iwaZh+KwYWhlsEGMenSo2CGw6epQItTOunTp1atKkSWsEn5AprdcfP36EEh937twRamFT60qbPbpBYW6hs5RJERCFQJ8aTh52VadfC/B/GcyW2bZt27Vr1/z9/Rs0aMCepRyKwB+IAJHbDgjcuvWERtuV8E5IT8/09JwYGRVL2DZn9pCBAzsQTDrkB4HAwFdIEZwwqFOnChpyJ8aPX/E1LhHJQy3srl1boiFDJCYmz5ixATF1dbTWrZvCvUAz5D7q6WpDDRlmB6G57U2b1jly9CpSAen2TZrUQUOJiM2bjyF5qATdu7eQqjhIQF4Ex7ghn27yqYuHOwSuFG83vLzuCnwf3ozn51owruG3PbRekLRpLY4JbCjd80Ic5GJMw0cjwjv2xydCAIYKrCTDKJs6dSqhddW+/UJPixNidEgREIXAqO7d7MuXx2ehgSf04MU5ykbDbU+YZGFi0sfdnWAWOoQlsJAQY28OAmymFBrhAQaEngl1T0LfEhy56II9uXtHGADDEiX+6ushgOetx0++fPvGliQ4R65cKTh989dfJgYG7Rs3ImQ4DpXBBo6mUjHVRSAzK2vjkaOi7F/765+oWeXhw4OBOnXqCA21Q0r70paeF3sPp6F25bleqmWJibYulB460mWAubBC/+/fv4dsFKhcpFpOUWspAgpCoHbt2vr6+vjmFy7cx4eUVgYE8vPze/Wa+fhJKGGMd1+P+fP5KNNB6KVDBgE81FWzpr22tpakyEybtm6v/3m0qmSJEjt2zGYfUiTaLfr6DuQeaofNoYJ5lSo2SMvz52GIRkTTpk6IBgLqyIeHf8I5HOn795/jN6qnZxMzs4IaNRw3kUIsKKgg8d+qnIWlpbnQTfh0k09dPNwhgCdvN7zQaycjkzfj+bkWDBq4U/b21tCbVyKU8OXQ/AN/l5Bonz9B+MKFe7ib8KaqFNF2MMLVVeA0IrR2PHnjBm4rpSkCEiGgram5yXc6sWTBjh0fsbxmYrZoh4nJyZD9TdgAJzy0NDUJZqFDWMI+GgKbgwp8rRw1Du/SuXdbN/zlVt81JS0NqZOjLo7eIdUE0Vfw6cWP//3v0KXLhAx7SMh0a9VKiuuCtlUGG5AxlCiWCOwJOPctSeAgG+HmxIkTDx48SDCVZ5iXlzdt2rTOnTsnC75rMRbWKl32/sBx4+s1Zfe2Uh4XqCUqgUCHytUfD53c3q4a21qIW4m5CdnylEMRKMYIQJuvli0FEmmfPAmFiiXF2GVVdG3YsEUB5+4Sljdr6rRz5xyCSYe8IQDlWfB4tKRpoZBvPm/e1uUr/HGDZ80a3KyZM84BGkozb9t2EjFtrC2nThXojYemxBB4HA2aoLLbMzg62rnWq452gKJSc+ZsQUOOxLdv3/v2FbgnBwxoz3GtLGIJCUl4GRwx14JPN3nTxc8dwtsNL8udIGotb8bzcy0YNz99io2JTUAui7ntkQxOEJi4uFSjX75wfHA6Jyf32rUgnANJY+bmwh/p4WIKz20HZez09kW7duPF3HGDKE0R4IJAa1fXPu5tccmMrOwxy5bhHOWhbz99imdPg2FaGhoju3WVzkJYCMvxtbA5qMA5ctRob219YNEi4mWIpUHJURe4wMU73FOcrmJrW7eaQGDlwMWLuACbDouKehwqkCjk3c6DLcadoww2cLeWSqocArl5eVDciTBbU/C5Hfx5hQotly4JdCMglhTVEGpnt2rVSmhaMeRzTWvQ8k7/sdVKWRaVeVRvMUPAQk//WLeBUJJIX1NIviEcsHB2dn7+XKDlUTFDgLpDEeCCQHvBU4zwqfL8eYEcLi6bUBnFIeDru373v2eJ/atWsTl5crmmpsA3AkKGDhWKQFCQ9P0JIUzWtu2Y+Qt24BY2alhz3rxhOAdo+FA3erQfpBAh/ooVE6RIosej7bDXy5fhaENETJ8+ANFAHD58+datxzhHPA0BqS5dpkZExiCx2rUqe3hIeWIYbcKFgGuBi4kPO/LpJg+6eLtD+Lnh8esoR5of43m7FgwyeGY6cFxda0iEmCyYSKSoGAhDGZm09EzcEeKDEz6F03xE2yGFzc7ODtf69O3bY9eu4RxKUwQkRWDVxInGWMwXlp+/d//YVWW8r24EBxPeQYHv0mZS1iOGheyWsIQKYgjaZdFIGE8M5auLi3eEAfiQiJVDJP1tRAQuQNBHrhQUKIQpG0vLJnWkrFGIdlYGG5AxlChmCGw/eTIipuBrDHgHp8f2799PJCPk5uZ27dr10aNHSuX+rVu3IBHg9u3bbKsqGJte7Tvyn2buGmpq7FnKoQjIgsDAWvWCBk9saGXL3gSqykAB991SNepg70Y5FAEVRaBdu3aE5efP02IyBCRFNly1ar/fsr2EeotSJufPrzUxMST4dMgnAkSoS3yEFxkWF5e4cuU+R8deV64KfEiDvPJTp1aqsT4F7dhx6hEWSm7ezKlbt1ZoN+4EHm2HVdAolb22U6dmTljpeQjKt249eunSf7kUAYZa1d7ec+7eK3iAbW5mdOrUCg0Nsq1acnLalClr8Nft22RBZLZt4jkSXQt+3GQM5kEXb3eIRCCj6yXpDQ8Li/wOkdp43q4FY6F0VwR5J+NytI9QQhEXUagifpjnWGfL2B+chFpCvv0JFZKRCaXHIL19xIgR+D5zt2zp0qIF+y8KLkNpioAYBCAsu2TMmJFLl+Iy41esgDoneOY1PltU9IMXLwnVFcqVJTgSDX8uFzjL8hehghjC5jJqFGOe3HUV6p0YY3q2aTNp1Wq8geSBi5f+8RF488GXH7osUGoGCscTUUtcmCOtDDZwNJWKqRYCULF94c6dhM3Tp0+HR9qrVsHzx4n4VHp6OnwOuHv3LrQrx/lFRS9btmzmzJlQwYNtgLej85o2nfUEM/TZYpRDEZAaAVtj0yt9fZY/uDH/zmU8QxA2zMzMHDx48L179zZs2KCtrS21CrqQIqC6CFhZWdWsWfPFi4KO8VeuBObm5rHDZKrro4pa7u9/DoKShPH6ejoBAasrVChH8OmQZwTwWJWBvm7VqrZCDYD2tp8/x33+/C0i4svJkzehLwIUaSEkPds3Pnx4ia4u+TfoV7vFjUhYrWTJtWunoKFEBGHe8+fv2MshaHPkyFIXl35Jyb9LhoKpM2ZuvHr1kb///DJlhJdNyM7OWb/+8KJFu9Aq2FldTQ22srEpw9by8OHLlav24/zWrevhQyloPLcdzko6O4v76MuPm4wXitbF5x3Cww3PgKaIO4QH4/m8FgxQuFPQjrhWLXuJfnfw5bBQ0g6r4nUp4iKK16jQWeLAH9SQqVeP07sWH9F28HzQoEF+fn4fPnxAKIRGRO67cGGApyfiUIIiICkCUFL834Czga8KmqJ8iY+fs2XL2ilSfhARakCZtu5C+aKYd3Zsr12lCj4bE0+Wv7QtI1O0nb2cUEEMwRj2EtxCWWi562KbylYhymB4BtPG1fXigwdI4OAlkdH2V+Hhr96/R5JAEGnp+BR3Whls4G4tlVQhBDYePRoTX1CeDyyHOhheXl5ATJgwIS4ubsmSJbg7CQkJbdu2hTAiRFJwPs80xP29vb2hagdbLzREXePmBanH7CnKoQjIF4GSJUpOb9iqQTnbfqf3x2X8jiMgFTt37nzy5Mnp06fLC/ZgRwKUoAgUbwTgTDQebU9JTb9791mLFi7F22sl9w56sg0evKCggMgvczXU1U6cWF63bkF9bSX3ohibh8eqUtMy1NQFOtVxdByi0uPG9Vy2bJzQHMSZMzcmJCajrUaM6AK9WNFQIgI6KJaAujT/rXnxQkijVJisVMkKAuudO0/FHwlcux5UsWIneEPw8GhYsWI5CwsTsBZq1r97FxUWFnXz5uOoT1//2/j3/ytXThD1BhIY+IoQhoLRBEfSIX4tIIvf0FBf/A48uIkMUKguPu8QHGQF3fAMaIq+QxRkPJ/XAoCCEyePHxeUw61Vq7KWlmQdAfELChtalZeyxYK2lmZKyi3i8bwiLiL6neKZgHe5MMGW0e7u7vAgjYsZPEXbNTQ0/v777/79++M2/bNtO2SSaqjzZAOumtLFAwG4y7fMmOHSrz+ey7zxyNH+7ds7OzjIy8e0TIEiTYVuixvDCH/7/p1YZVtWyKN+QkbMkL08XrBrotw1ijFG7roK9U6MMTAFEXM82h726VNQSEjd6kK+lhy+cgXfqk6VKtUqVsQ5UtPKYIPUxtOFyolAano6u2L7woUL0WmMxYsXQ8Adgoa4/VFRURBwv3PnjqmpKc7njf78+XOHDh2eCjaWYLRDuvFBr361LWl2Hm9Xgyr6q6lNpYeDJ3if2nc/OoKAA+5SSFQ5e/asiwuNMBLY0GHxRwDOQhHPa+HctKhgWfGHQwk8fPDgRbdu0/GIJxgF0dK9e/9p00aaqK4S+FSsTIiKiv0alyijS5DSDnF2B4cKQveBdovbtxdkKpiaGM6fL/K0rtAdcKaeno6VVelP0b/D4i9fvoca0+gzJC7p6dnkypWN3btPj08oCPRnZedcuHgfXrikUBpSy2fOHDRuXC+hs8AkwnC2NmXMzY1FCXPhR0bGxH0r+K7NsaSPot3ELVeQLj7vEB5ueISY3O8QHozn81owQL158xEeGyDQON72SF4umDC7ubg4EKF24Mv9IiLL+SfYZWQ4Fm0HUzmF5OXiUt++fR0EA6Afv3zZISzZTS7q6CZ/CAKQRT6+t8Cfcwh2+yxewqXAHD8QpWVkZOfmErrY6duEgPghe3lWTg4oYlYpQqMoexShS7x3oixBfK/mzfUEqwFAMRk0ixOHLgmUkfH28MBnZaGVwQZZ7KdrlRCB1QcOxCcVfO0BCxs3bgyP1nFTt27d2qlTJ5wD9OvXrz09PTP+e38gZhU6hPAllJUXGmpvb1ftwcDxNNSuUPzp5kIRKKNveKnPiPH1mrJnoYtvs2bNTpw4wZ6iHIpA8UYAGhiYmJjgPrK/XuKzlFYoAq9ff/D0nJiRmU1oWbduaq9ebQkmHRYJAkQsSSIbTIwN+vRue+P6lrNnV4sKtcM32VGjBJqj/vPPCDMzmaLSeOl2OL8CQWpRZjdv7hwc7O/h3lCUgCg+hM6vX9+8YMFIUQLADwwsOJUOQ0mjhOydiRRd7hsq1E3CTrnr4vkOUfQNj8Ml9ztE0cbzfC0YrKS+7ZnlsmCCXyygGzasSXBgKPeLyFbBG4coIwMneyCVjaN2/qLtkIY8f/58wqyFO3ZmZZOfJAgZOqQIiEfgnxEjypcujcsEv3kDGe44pwjpHFaoHYzR0daSxSShy5EiROAqhC7BBaSjFaFLqKlCFQm1WU9Hp3OLFvjU4SuX2U9fHr95Ex4djcSgEmJvd67vm2iVKEIZbBBlG+WrIgKJyckr9wnUuAQvILGd8AX+/B86dKhpUzKM+ODBg+7du0PrVEJeoUPIEW7SpAnkthNaIOlpfjOPo10HGGvrEFN0SBHgBwH1kmpLW3oe7NzPQJP8WwzPpbp167Z8+XJ+LKFaKAJKggD722Po28iPH8k3cCWxtnibASmHbduOTfyeQrg5e9bgMWN6EEw6LCoEiFCXGDN0dbQq2JZtUN/Rq1OzKZO9IcgeF3d5//6FEH4VswraLQYFv0YCNapXGjmyKxpKR1StaoMvfP48DB8SNJRch068QY/2dOncAlwgZtlD6PJ6YP/Cd+9ONGsmzi+oP4PXxoF95Fu0HTaUqPy0gtxk4wMc+eri+Q5R9A2PEFPEHaJo43m+FgxWhFPcHzIJXY7wl4Jo0ICMtiviIkphmFyWpKVl3Lr1BN+KnZ2AzxI0r1VcunbtWqdOHTzNDapsQyHayd7ehFl0SBHgjoC+ru66qVM6T5mKL5m9eXPXVi3LliqFM4uENjE0hEguUV4mMibGSYbWhbCc8AVUgCKGqQiNhDo0VIQu8d4h1WIIKOQCbSGQAJS6vh4U1NpV4OAtkdjesq4LnGNES2QnlMEG2b2gOygJAsv27k1JT8eNcXNzgyRcnMPQ0ObxzJkzEHDHK/DC1Pnz5+GE2cGDByGkwl4ld86aNWsmT57MfspVSldvXydvqOYhd410Q4qApAh4VXGsUcqy10n/kG+x+Fo4XD9t2rSwsLBNmzap02qHODSULtYIwMloeF6Lu3ju3D0a3sUB4YGOiYlv1Wpk9Oc4QtfwYZ3F5wsT8nSoaASWLx8PL8VpGT68C7zku//69dPgJdGeUFH9+PFlOTm5ENq7fftJRERMYmJKQkJSdnausbGBqalh2bKlGjRwhOTW0qXNuOxsZ1f+fz+CQHL48EXbd/yskwO14LksFCMD1XjgJUag0Cm5uylGo7x08XyHKPqGR4gp4g5RtPE8XwsGq82bZ8AL4SYpoVBMFHERJXVQXvLQIzonNw/fjXsZGVjFa7QdSoNBLh5h39J//x3RpQsETHEfKE0RkAgBKNzRsWnTM7dvo1UQmRq/YsVRPz/EkZp4ss8fUpW5L7cpUwYXhtve1NDwm2Bd9YgvZLgcX1IozV4OKlDpPUVoFGWSInSJ906UJTi/db16lmZmsQkF/SShmAwebYdgypGrV/Al3h7t8KHstDLYILsXdAdlQCA2Pn794cOEJezEdiRgZGR08eLFRo0affz4ETGBOHr0KMTi9+zZg94r8Fl50fn5+WPHjt28eTN7Qwfz0ie7D7YxEihWwBajHIoAbwjYmZa64T2q3+kDlz4UdJpitG/fvh1+g44dOwa/ULzZQxVRBIoQAabrF/6UFIrJ0Gg7n1fk27fvEGoPf19w8pLRDsnFmzf78mkJ1UURwBHQ1NRo3Lg2vHCmLDR8VgwIuAM7QM4+VJOXZSs5rpW7m2Js41OXGDOUdko57xClhUs5DSseF5EoIwNQQ58b7oDzV0mGsQmMa9hQ4AEmFKKFcrTcLaaSFAGhCEB6O1Gt+9i16xfu3RMqLBHT3tq6so0N95eWJtkPupRgKUzQHhHzRSIbCGH2ckIFMZRdI2EAPpS7rkK9w7ULpSF7t5ebGz514sb17JwcxHnw4gU0N0JDXW2tLi0Fis+gKakJZbBBauPpQqVCYPHu3RlZAiXXvLy86tatK8bIMmXKXL582cLCgpDx9/cfOXIkwZTjEKpwQE9UoaH2Vrb2N/uNpqF2OaJNt5ILAgZa2se7DfRxEvhoyux89epV+MgajdUck4tGuglFQDkRMDc3h0bBuG03bz7OyMjCOZRWHALfv6e4uY15ExpBqGjezOnAgYVQkZXg0yFFQHUROHXqZkzsz6SoDh2aqK4X1HLFIUDvEMVhy9vOxeMiEtF2KyurmjXJyjliIC2Cv9yLFi0iDFq5b9/3FLI4HSFDhxQB8QhARvm84cMImdF+yzKziv57Qk17e8Iwdvo2ISB+yF5eq7KACvlqHOO3bMSixfgLkm2RhfLVBdsW6h1SLYaAQi74bHJa+rm7dxHn0OXLiAaiU7Nmijheoww24G5SWhURiIqN3Xr8BG650CYouABD29nZQYY7Oy0XOqlOnDiRLS87JyUlBVIjL2BFnNCeQ2q7nuox2FBLG3EoQRFQHgSgFNtqN6+VrTtBUwHCKmgyDO0H3r9/T/DpkCJQLBEgzh9nZedcv/6z5gP9p2gEUlPT3d3HPnv+jlDk7FT19OmVWlpkHg8hRocUARVCID4+ydd3AxgM5ex9fQeokOXUVH4QoHcIPzgrVEvxuIjPn7/7/OUbDpREie2wsAii7c2bN2/dujVuNATCoCgtzqE0RUAKBCb26eNoJ1AO+OOXLwt27JRiK/kuaeFCtosJfPWKe9tPwhhYCMsJZnNnARVy1BgaEQHNFbadPIm/DPT0kAFy1AV7cvEOqRZDODs4VLW1wQWgmAwzhGNNR69ew6fkXkaG2VwZbMDdpLQqIjB/+/acPIFqcb169XJ0dOTiCzRKgdi3vr4+IQxF1WfNmkUwZRwmJCS0bNnyzp2f54LxfyX+KgHtKDe4d4W+lDif0hQBZUNglEujY10H6mmQUa2IiAgIuIeEhCibwdQeioDcEWB/jSSyuuSukW4ICMABgvbtJzwKKmiJycACRTYuXVpvaEj+EaegUQRUFIHMzKydO083bToMyiXBc+59++bT21tFL6WCzKZ3iIKA5XPb4nQRoZ4eAR2RlEDMsodFEG0HI9gFZ9cfOvwVK7LMNpRyKAKFIgDdzLbMmEFkpq3Y5x9S1FlpRCgcHPmamEh06SzUOyQAC2E5GjIEoYIYgozUGu89e07oKmtujheyl6MuUMTFO8IeUUMihg657clpaSB868kTvKS7hYmJW32BBqqiNpSCrww2SGE2XaIkCIRFRe0JOIcbA+9yf//9N84RT0PbdGiaqsPqPLF48WL2OTPxW4mZjYmJgb6sjx8/JmR0NTQOd+k/vl5Tgk+HFAHlRMDDzuG696hyBmShdrjDoSlxcHCwcppNraIIyAsBeEYLhcjw3dhfNfFZSsuOQHZ2jpfX5Dt3nxFbVba3vnp1o5mZMcGnQ4qA6iJw+PCVocMWMuWS5s0b1rBhLdX1hVquCAToHaIIVHneszhdROgVj6OnpaXVqlUrnFMoXTTRdldX144dO+LGpWdlQWlanENpioAUCDSsVWtY5874wty8/JFLlkJXTJzJMw013ytZlSOUrjl4kOBwHLIXwuagAl8uR413n5FfAGoIHiCQoy5wgYt3uKdi6D7ubfFHL1k5OSeuXwd54jlHT7c2EMEUs48sU8pggyz207VFi8C8rVvz8vNxGwYMGGDPqkyFC7DpFi1anDhxQpPVT2L27NmQ5M6Wl5QDmb+NGzeGghvEwlK6elf7juxQuTrBp0OKgDIjULN02dv9xzhaCAQcwWA4vQGfsNmnN5TZF2obRUBSBKCHtoeHQCG+qE9fX70Kl3QfKs8RgdzcvO7dfa9cfUTIQ4WNa9c2lS5tRvDpkCKg0ggEBb2Gr2Z1ale5eGHdnDlDVdoXarwiEKB3iCJQ5XnPYnMRExOTAwMF6klA5o0eVuCBC7BFE20HyxYsWAAf6XAToTTtx8+fcQ6lKQJSILB07BjIVsYX3nn2jMgPxWf5ocf16kUoevr27S1WKighwx7CElhI8NmbgwCbKYXGuMTEUzdvEuo6N29BcOSiC/bk7h1hgNBhhXLlGtUWSJqAYjK5eXnHf8Xc0RIi/Rzx5UIogw1ycYRuwj8CT0JDiSdD8ER97ty5UlgC5dQPHTrEfqoEBdy3bNkixYZoSWhoKITaP3z4gDgMYWVgdM17VB1LK4JPhxQB5UegrIHR5T4+rmWtCVOhM0Hbtm2hHQLBp0OKQHFCgH1KmsjtKk7OFq0vUNiwb9/ZZwPICmxW5Swg1G5lVbpozaPaKQJyR2Ds2J7JyTefPNnXtm0DuW9ONywGCNA7hF5E5UHgwoX7+T9+4PawPyDhs0LpIou2Qy/Xnj174jZl5+ZOXLUK51CaIiAFAiaGhisnTiAWvmIVk+E52X1wx47GrOrJ87fvgOAvYaqYIQjDEkIAtoXNCSYM5aJx2rp1Sb+qr6D9ocpel5ZktF0uuiTyDtkjniAi6TeCg/3PnUvEejJXtrauV0OxubfKYIN4lOisciIwbvly4kjO8OHDra3JCCBH4zt37rx3717osErIjxo1SuqA+7Nnz6CAzGfWY/KKxmZXvUfZm5YidNEhRUBVEDDW1jnXa3hzGzvC4MzMzE6dOsFhEYJPhxSBYoNAmzZtNDQ0cHeOHLmCDyktFwTy8vL69Jl99JhAGyHYubSFKRSQqVCBPBErF6V0E4pA0SJQtaqtgUFB66+iNYZqV0IE6B2ihBdFUpOKzUU8cuQq4Tu7tw0hwB6SX7zZEorj/PPPP2pqAm3TTt+6ffnhQ8VppDv/IQh4t2vX0sVFqZzV19Ud20vg8RKYdz042HPChPTMTC6mghgIwxJCGLaFzQkmDGXXCDVk2GcCOjVrZmFqSqiTXZek3hEGiBp2b91KE6sSA88nx69YiQtDpRd8qAhaGWxQhF90T4UisP/ChXvPX+AqdHV1ZWxt2rt37+3btxOnyqDKFgTcN23ahOviQkPpGAjKfPv2jRCuZl4astptjAQOGBEydEgRUH4E9DQ1T3Uf3N6uGmFqTk4OdCo+e/YswadDikDxQMDAwADqj+G+PIGjkW8jcA6lZUQAQu29e886cpT8Jm9manTlysYqVWxl3J8upwhQBCgCFAGKAEVAagSSklIvXryPL3dwcLCzI7NwcAGhdFFG2ytXruzj40OYNX7FComyfYnldEgRYBDY5DsdD7MqAyyzBg92FKx4DlZdfhjY0scnPilJvIUgAGIgTIjBhrAtwURDWTReuHevy5SpaCuG0FBXg0I9BJMZyqJLOu+EmkEwTY2M2jVuhDPTBJ9twIMZfFYRtDLYoAi/6J6KQyAtI2Pa2nXE/tOnTy9dWtZz5YMHD163jtwZAu6jR4/esGEDoVHMMDw8vHXr1vHx8YSMs6XVlb4jLfUNCD4dUgRUEQEtdfVDXfr1cKhNGJ+bm9u9e/erV8lIGSFGhxQBFUUAnicRlh88eJng0KHUCECt9p49Zx47fp3YwchQ79Kl9Y6OEn+ZJ/ahQ4oARYAiQBGgCFAEZEHg+PHrObl5+A6QtYYPOdJFGW0HE6F6u5mZQAeY0IjI9YcOc7SeilEERCFQxdbWd+BAUbNFwtfS1Ny/cKGW4PlcsORRyOvGQ4beefpUlFUwBQIgRgjAVj83ZDU/RGLSaczJzZ20alX78RO+sZ4BjO3Z015EIQvpdIGpUnuH3BRP9HUX6PeFC9evUaOSlRXOURCtDDYoyDW6rSIQWLRr1xfBQLatre20adPkomvMmDHLly9nbzV27Fh2IJ4tBpyoqChoFxkTE0PMNilf8ULv4aY6Qo7aEJJ0SBFQFQTUS6rt7thrcG1XwuDs7GwoKXP37l2CT4cUgWKAQJcuXaBNCO7IoUM02o7jIT0NofYePXxPnLxBbKGvp3P+/FpnZweCT4cUAYoARYAiQBGgCPCMwMGDlwiN7EQEQkDoUF0olzemiYnJwoULR44ciWv8Z/v2vh7upQWj8LgApSkCXBCYMWjggYsXw6OjuQjzI+NoZ7dl5owh8xf8ECwb/zYysumw4fbly3du0dy2bFkrCwuwJzouLuLLl5M3boZ9+sQ2r2SJErAVbMiewjncNaZlZEJXRnjBieHvqan4JgzdzMlpyRjhie2MAHddIC8X79hGsjmeTRob6eslp6Wzp7zbiQzEs4Vl4SiDDbLYT9fyiUD4p0+r9u0nNK5cuVJbW5tgSj2cMmUKrJ06lTy8Mn78eGjaBq1TxewMQXYItUPAnZBpU6Hy4S4DdFhPEwkxOqQIqBwCJUuU3OjeVV9Dc12QQDPDjIwMaJd07do1FyWrXKdyCFODlQ0BIzgX2K7dyZMnkWFv30U+eRLq5FQVcSghBQI5OXAsxvfM2dvEWgN93YsX1zVsWIvg0yFFgCJAEaAIUAQoAjwjEBsbf+OGQPVm+Khvb28vhRlFHG0Hi6Ht29atW6HZGrI+JT19xoaNu+bNRRxKUASkQEBbS2uTr6+b2ACxFNvKuGRghw46Wlr95s7NzcsntoKo+rK9/gRT6BAquvjPn9/TzU3oLMGUi8YqNjYnli/TLCyUJhddEnlHOMsewm3QrVWrnafPEFOghSOAxEIphspggxRm0yVFgsDElatyBJsnQ3QbMg3lawwE3KFj6uTJk4ltJ02a9OPHDzafEYPSMVBABsrIEKua2VQ60nWAtrpAYz1Chg4pAiqNgF+rDjn5+VueCNRwTElJadu27c2bNx0dHVXaO2o8RYBAAE5M49F2mIU8LxptJ1CSaAih9q5dpwWcu0usMjTQg1B7gwY1CT4dUgQoAhQBigBFgCLAPwKHD18hUmOlKyMDlhdxJZmfFpQsuX79egLEf8+eDQoJIZh0SBGQFIE29V17t+UUkpZ0Z1nkIch7ZtUqc2Mj6TaBhbBcokixjBrdGzS4v2sn1B/nYrCMuqTwrlCrvD2EFGdvW7+BubFxoWvlJaAMNsjLF7qP4hCAfgkBgrUp1NXV165dqwiNEFhfs2YNe2cIxAstNZOcnOzm5gbNUYkl9cvZHO86iIbaCVjosPghsKpNp36OZAP2xMREaBcMTSSLn7/Uoz8ZAU9PT319fRwBKCYDTT5wDqW5I5CdndO58xR2qB1qtV++vIGG2rkjSSUpAhQBigBFgCKgUASIMjIQr+7Zs6d0Gos+2g52N27cmHhcAJ/mxi5fTj/VSXdR6SocgVUTJxoLfmHAZ4uKdm/Y8O3x4yO7dYWCMNxtAGFYAgthOfdVjKR0Gg10dReNGnlu7RqOoXZZdMninXg0mjk7lWe1l+StjAxjmzLYIB4lOlvkCEDLhAkrVxFmQP/S6tWrE0x5DaF0jNBa7VAjfsmSJbiWrKwsKCzwlNVeoo5luVPdB+uJ7h6Bb0JpHAH4hPMlNfnupw/+L4IX3Lm8JvDWmXevXsbFpOVk42KUVh4ESkABt3bdujuQ1R6+fv0KZz6ilalsnfKARi1RUQR0dHS8vLxw46M/x9258xTnUJojApmZWV5eU85fEDgZA2uNjfSvXNno6lqD4z5UjCJAEaAIUAQoAhQBhSLw4UN04COBtO+mTZuWK1dOOqVFX0mGsRsy6c6cOZOeXlBbOfBVyJ6AAChMIZ1jdBVFgEHA0tx88ZjRo5b6KRsgEL+GQjfDO3fecvw4FGeP+/5djIUWJiZQ0t2na9faVaqIERM/JZHGUsbGQ+HLQT9vieLsyACJdMnFO6SaTUCIpI97W789e9GUoZ5ex6ZN0ZAHQhls4MFNqkIWBNYePPhOsB56qVKl/v77b1n2LHQtNEeFJ/bwk3i8PXPmzNTU1MWLF8MOMNWvX7/798lIQTXz0md7DjXS1ilUCxXAEXjx9cuKhzcCwl5n5uXifESX1tMfWLPe2HpNzHT0EFO1iLcJcTOunyNs7lGtdq/qdQimRMNXcTFzb10klvR1dO5aVUgRBsKGrg41+9ZwJtZKOoQa7rs69MrIzT0XLnDIA0LtUMMdmqYaGBhIuieVpwgoJwKQCLVv3z7cNsj2atrUCecUIZ2Xl/f9e2piYnJiYsqv108iJSUdCrZAJ1L4mZPD/ASCoH8P8/N/aGqqa2pq/PfCaWAWDDU01HV0tExMDExNjUxNDX+9fhL6+oV3BU9NTe/QYdKt208IrEyMDSCr3cWlGsGnQ4oARYAiQBGgCFAEigoBdlt4Ii9cIsNKEF+wJVosX2H4Vj9r1ix8z9Kmpu9OHIfPMjiT0hSB4ocAFEq+8/Tp9aDgL/HfYuLj4QU+ljE3h1dZ81It67o0qVMHImJydJytEc4HlzIxtjAxdahg27ZBA6eqVSFALBeNbF2K9k4uZtNNKAJ8IgC/9VW6dE3NyMCVbt++fejQoThHQfTmzZshiZ79eWDUqFEbNmyYPn06u7ZMJRPzq31HWurT2KIE1+RO1AeIs1/+wKnqiJ6G5ginBuPrNbPQU71PQTuePhx76QQBTe/qdXZ16E0wJRq6H9x6K/I9seREt0Eedg4EE4aEDXs69oFwP1tMCk52Xl7XY7uvRYQRa93d3c+ePQvVnwg+HVIEVBEBCFqXKVMmISEBGW9uZhQTc5GHOxwi6dHRcVFRsfCKjU2AMPr370xIHX7+Dq+npBZkaCELeSagAxARfzcx+RmLNzc3trKysLa2NDDQ7dlzZvDjN4RhpiaGkNVO6+ATsNAhRYAiQBGgCFAEihYBR8der0IKvmtoaGjExMSYmZlJZ5USRduzs7PhvPz79wW+gUuTvfuumDBBOt/oKooARYAiQBGgCKgEAgPmzdt77jxuqrOz86NHj+T7mA3fn6C3bdvm4+PDDrjXq1cPzCCErQ2Nr3qPKm9oTPDpUAwCs26cWxV4S4yA0CkddY2AXsMaWtkKnVVa5ojzR/e+CCLMc7a0ujtwHMHkPjz99lWvkwVHlNDCqHFzS+kKeSBB2BAyYnpFEyk/KyNdiMjIzel0ZOfdTx8RhyFGjBixZcsWgkmHFAEVRQD+KGzduhU3/vy5NR4ejXCOLDTE0JmQ+n8/vzLEly/fiAZlsmhRtrUQgj94YKGbWwNImVc226g9FAGKAEWAIkAR+GMRePkyvGYtgcQgOLoaEBAgNSBK9GdeS0tr1apVnTp1wp1Zd+jQMC+vKra2OJPSFAGKAEWAIkARKDYIPHjxwl8w1A4nS6B/OG+hdkBy+PDhampq8BMOo+DAskPtptq653oNo6F2HKVC6ZUPb7JD7UZa2vXKWpc3MrEyMILobUxaype0lOexXxKzCo44QLWZPif33hs4vpyBUaFalEfgccwntjHvEr+xmRw5kE7ue0PIh11rIxOhoXbYFrfBRFtHjqF22FxXQ/N4t0Et920K+RaLuwChyYoVK0LnA5xJaYqAiiIAp6eJaPvBg5eli7bHxyeFhLx//fpjSMiH9++jmah6WnqmiiIji9mpqRmeHSZBs6IyZcwh/93GpoyDg221ahWrV69oZ1eehuBlwZaupQhQBCgCFAGKgNQIEP1RYR9ZysjAciXKbWdAgXO4ly5dwgFqW7/+xQ3rcQ6lKQIUAYoARYAiUDwQgOi264CBwW8ETppDnfS9e4Wk8Sra5UOHDvXv3x8KCIhSpKmmdr7X8EblK4gSoHw2Av8+fzTywjGc37h8haF16neqXENbXQPnAw1h993PH617dDsqJQlN1S1T/krfkVoqUqIEGr2WXj0XpaZqq6tn5eUxvrwfPausVI8NoALPnJsXmE3wDaFi+z4vbwQUIggbWtnawxEBNCsv4lNKUtM962PTU/EN4VHZkSNHunXrhjMpTRFQRQTgtFP58uU/f/6MjDfQ1/369ZKOjjbiCCXi4hIhqv76Nbx+hteB+BZf8IYmdAllAgJQmsbe3hrC7hB8r1atAhAwhLLyFByKAEWAIkARoAhQBBSNQMWKnT5GfEFaoGN8XFycvgyFzZUot53xau3atY6OjvhX/UsPHx6/dq1rq1bIbUpQBCgCFAGKAEWgeCCw9cQJItQOf9T9/IqmsXOvXr1Ae/fu3bOysoTCu619DxpqF4qMKCb0RB198Tg+O7l+8wXNPEQ1xoCk6dEujQfVqtdg91qUDB4U82nK1TPr3bvg+ygt/TT2Mwq1a5RUa29X7XjoC8basMRvUkTbY9NS/e5fR/7CU4rDr58xQ5cy5REfJ3AbgF+3rDU+Ky8aTnic6D6o9f7N0DcV7QkBSnhaVq5cuQYNGiAmJSgCqogAvE3BH4WVK1ci41PTMgIC7nbv3hpxgIC89efP30FgHaLqv2LrHxMSk3EB/mnoO6RRsoSmeklNdeYnECU11TBavWTJEn/l5v8vJ+9HTh78zP/5Mx9o9Po5lc+v6bl5+a/ffITXX39dYzSrq6nZ2Vkxme+/4u+V4CccROPXLqqNIkARoAhQBCgCxRyBhw9f4qF28LZDhw6yhNphB6WLtlepUmXcuHH4BzuwcrTfshYuLqZGqnSMupjfjNQ9igBFgCJAEZAZAegAN30deXhrzpw50JtO5r2l3MDT0/P06dMeHh5ESRnYrrSefgsbeyn3/VOXbXlyH4WeAYO/m7ad3rDw7AGIuUNXz6Z7N+T+F+3Z8yJocYt2BlqFpJQqA8zBWBmZGhaW1UtZomj724RvzWzsJDVy3u2LkKvOrOpbwwllygNHVBgdtwHEnMtYSaqUo3wdSyv/Tn27H9+DX2V4WAV1ER8/fgx5wRz3oWIUAeVEAM5QE1/K4Jx1x45Nnz59Gxj46tcr5MPHguR3BXmhWbKEqb6GqZ6Gqb6mqZ6mqb76r59Aq//iaJj8moKfv0LqahrqEG+Xw78fPyDmDlH4/IzsHwlpOd/TcxPTcxLT4GduYlpOYnrer5/AyfvFz0nOknN8Pi8/P/RtJLxOnLzB+KOnq+3s7ODqWsPVtTr8tLIqLQc/6RYUAYoARYAiQBH4sxGQexkZgFPpou1g09y5c/fv3w9N6NHl/pqYOH7FSv8F8xGHEhQBigBFgCJAEVB1BIYvXJSaUVCkG9yxt7efUNS9waGeDDvUDrZ9TU9rtW/T2Z5DbY1NVR15fuyHNOcj/2Vhg0ZIphzpzLXBYG3LcoNr19v65AFjKoTdL34I7e5Qmx/LZdGCF0yHYLS9aSm0G8rWR5xCiSex0f4vghkxfU2tBc3bNfp3HTOEwsd1LMsJ3QG3AQScRaTAC10rKbOdXbUVrTtOunIaX/jt2zcoJnPnzh1NTU2cT2mKgGohAP264a9SWFgYMvvU6VsGBk0hCxtx5EUY66hZm+lam+n8emlbmwOhW95U20xfQ0+7aL6xQgK8tmYJ7b9KGur8ZWmsJd7TgKdfe2x8kpkj0PsEluhrqRnrqMcmZ+f9T/wGnGbTM7Ju33kKL0a6jKXZr8g7BN9ruLg4GBjocdqFClEEOCDw4UN0dHQcdC3+8iU+MTG5fHlLOGkB1Y3Kly8t6nweh12Fi/CpS7gFlKusCNB7Q1mvTLGyKz8//8iRq7hLxsbGkHyGc6Sgi+azi3hDDQ0NoV1qnz59cLF9Fy70auvWvnFjnElpigBFgCJAEaAIqCgCu8+cgVJphPEbN24s2vDc9u3bd+/eTViFhuHf45v7bzjVfQjEghGTEqIQgOcT6bk5aLZx+YqGkiSnO1oIHHF4HBOtEtF2qHuDXHayLIdH298mxKEpjsTUq2f+99fvGJVvw1Y5eXnQTpZZC1nzcAhA6D64DWX1DcvoGwoVkxcTHqJ8+J6wIfguviF0GB4/fvzmzZtxJqUpAqqCQHx8PNzDgYGBxMNXeIgoY6jdylirQindX8F0JrCuY/MzsK5joKOMX0s5Xq+dt6JG7HqZz4qnN69qemZiXXAt/8f/YpKyouKzIhMyouIzoxKyohLgZ2b41/SMXDJAz1EpiMXEJsDzD3gBDQ8goeYMk/Ner171GjUq0Zoz3JEsZpKhoRFTp65FTkH1p/7926OheOLZs7eHD185dOhyRGSMUEltLU3o6DtkSMeRI7tpaQn/Kyx0IZupOF2RkTFjxixjayQ46upqJiaGpqaGlpZmDRvWrFu3ujJ0KiYun6dnkxEjuhCWcxlOm7buzc/KVD//wZU6enSp3B+TMJsr4qeC7g34vQB4GYMHDPDs1q3w86aFejd06IKvXxMZMbhScL0KXUIFlA2B69eDY78m4FZ16dJFS6uQp+y4vFBaST/WwLlFyK07c+YMbvSIRYtDjh4xkqFKPb4bpSkCFAGKAEWAIlBUCMTEx09atZrQPmTIkDZt2hBMPofBwcFjx44VrxEiyG0ObDncpX9LW1pVRjxUf0WnCjQGhOhwIQsEp+1NCrLCYSYpK1NwXlGj5KzM90kJ4YnxoNHK0Ki8oYm1obGRtg4XfXHpaVHJ35Ek5LZXMjFDQ0lz24++eXY/OoJZXsnEfGzdxsfevEC7iSraTtjgUpaPci5+rTwjkhMDwl4j84DYsmULVG+HzsM4k9IUAaVFICUl5ebNm9euXbt69err1wI3s3Q2Qz0XSE6vXs6gWjn9auUMqv/6qdJRdaE4LDgVNvfEO/ZU+1oWx8Y6aWuqwZRayRJWpjrwaviXCS4JxWoi4jNff04NiU59/SXt9ee0N1/S0nOkOToA9axehbyH185dP79BQ0vbZs2cWrWq27p1vRo17HCllC72CNy69STgXMED4L593bm4fPHi/SlT1oa8/iBeOCs7B26ziZNWr1lz8J9/RvTr165kyZLil7BnFa3r3r3nOAJsA4RyoFJThw5NZ80aVLS/MsTlg+JdQq0Vz4QHpVu3nkhJTWfEXJwdVCXUrrh7g8EEGpAwmIwe3V08hlxmk5PTdu2CvJDf/6ZO7fcfSf9XJQR27DhFmAsRaYIjxVBJo+3gCWQD3b59Oymp4Jvq52/fJq9evWPOHCn8pEsoAhQBigBFgCKgPAj4LF6SlJaG2wNtFYnyuPgsD3RCQgLUvsjO/l0gm9EItTvMdXQjsPgp8KGIdqcjO7e379mreh0eDFNdFRa6+rjxL+OEp4nhMjhd2czCzsQccXQ1NBDd5ehu6DjKDBtbV9zs0Q1NiSFm3zx/+u0rRgCu7KU+I/Bc+5z8vEMhT1cH3goVloHuVrHKhHpNWxT2iAUv4QItUmuUstRUU4fs8i+/EtI/JSdl5ubqYI6IsRYkZ904jwSWtfKEre5H/87SAn5dEfVhcBtATKFlZJB5JUuU3OXZq/Ge9cQTBR8fn1q//iFJSlAElAqBnJycBw8eQHgdguyQzA6HqaU2D2LrNmZMbP1neL26lYFDWX39IioCI7UXEi2EjPXRe15tvRHFXtXLtczeEbU11AuJQkKxmooWuvDyrPO7AjucHoiMz/oZf/+cCj8h/g6vNMnj7z9b2p67ywQcLUubQdidibxDPRC2tZRTzBB49CgE9wjOOuBDNg3lYiZOXHXkqEAhBbYYwYmMih046J8VK/bt2fO3k1NVYlbUkB9d0FVClAFi+FCp6dDhy4cPX+7Tx33Llhn6+rpihBU3JenlE2rJu3dRKNQOAnXrVhMqpiDm8ePXXr58z2wORa44pnsr+t6ArHYUaoc/WPXrO8ruflBQCAq1q5UsCX01ZN+T7sAzAl+/Jpz8rzkKo9rS0rJFixaym6G80fayZctCPZnBgwfjTu48faaXm1trV1ecSWmKAEWAIkARoAioEAIHL146c/s2YTCkwRoVXTNwSPeAAm6RkZGEVRBArG9l43VkF5TPxqfyfvwYdPYg1PSY6NoM51MaR8DayMRYWwflpD+NjQYaOLiMGNpS3+DliGlCBaAXIFT1EToligmlTtY+ug0XjhGY28QND7VDFrnvtQAmJi50h8sf3sKrpkWZI10G2Igu3I9HuqFFKsTHYTc701LMzlATBh4S1CxdVqgKgrn60a1PKb9TLtpUqAzl0UEApboD7VLWmljCDHEbfoqJCMoLXSsLE3rYwpkPCLjj5YMyMzPhLCp0TIX6j7JsTtdSBOSIAMRznz9/DhF2+AfdBTIE24dwVwQ52xBVd61kUt/OpLaNIcTWdbV+5nH/If8yc/J7b3p6+slXtr8+La039q8BkXT2VKEcyD+1LaUDr3a1LRhhuF6fErJeRacGfUgKfJ/06ENSQnpuofvgAnBAfv+Bi/ACZmV7aybs3qKFC9TQwMUoXWwQgAgg8sXM1KhiRSs0ZBMBAXf69p2DR2YZGagYU7OmHTyesbKyKFXK5NOnWAjghoV9iv4ch28Cee5ubmNu3dpavXolnC+U5k0XEbAWaowoJgRP4Zfl5cvws2dXW1sXwdMp/PLp6mhBVShRporhEwgU+sRFzFZSTC1cuOvZ898nflavmshlBx7ujaCg18gSB4cKxsYGaCg1geNcrVoFPT2uH/Kl1kgXyh2BnTtPEyXy4Li5XEqxKW+0HUAcNGjQ4cOHL126hAM6bOGil4cP6esWzZNG3BJKUwQoAhQBigBFQFIEvn3/Pm7FcmKVt7e3p6cnweRzOG/evMuXLxMap9Rv3qHyz3yoy318ep/ce+UjeVJ+5o1zEHD3a+mpKqdTCQd5GNa0KHs76nd2T2pO9tCAw0e7DpAdruoWlsdCnzP2QwGTvB/56iULCXItuHMZhdrLGxpPqFfwmOTU25cDzxyEKgSFAvIiLqbT0V03+o0y0Rb+MQwvmA5lZJgN7U3NEQiQ+s0l2h6dkrTy4Q1mOXSXhTakQCdmZryJ/x3Ygkz/aua/U0EJs3EbYMrpPzMIMUUMq5qX3tq+h/epffjmHz586NevH1RHlP2649tSmiIgKQIfP35kIuzXr1+HsuySLsflNdVLnhrv3LSKaVH1L8WNKRI6MS2nw6rg++EFhbOQGfO7VJ7jJc9Ka/DW8bPMvXlB/D08Nv1X2P07/HwWmZLNLhiPrGER78Ki4LV5y3Go8w75yFBnBl6NGtXS1pa1QC1LFWUUDQJpaRmvX39EusUnNR89erVv39lEpKmmo93QoV7e3h5Cn8c8ePACil/fu19Q2C0hMdndfdzr10fE9+nlTVdubt6zZwUfWVu2cJk4sQ8CBBEgFh+fBC8Qvnz5YVJyGpoC4sXL8LZtxwQH+/McPyUuH+RKSxf1w0P24A6f0fbMzKxXr35/9AXVUA0fB1Yozc+9gUfGGzSQQ2I7+ILvySfIQmGkTCkQgISz7dsFyshAaaxhw4ZJsRV7iVJH28Hcbdu21ahRIzU1FZkeERPju37DhunCs72QGCUoAhQBigBFgCKghAiM8VsWn5SMG1a6dOk1a9bgHJ7pixcvLlq0iFDa3Mbu76a/C33qaWqe6D5o5Plj+149JsTWB92JSU3Z2aEnk8VMzNJhp8o1UKAZ0DgX/rrnib0r23SCeLcs4ECFFrQcYuiRyd+hrDnisAkoYnP49TPEn9/MA5VzuRkR3v/0ARRqh/Ivja0rtLCxh86iENGG7PJXcTFH3zzPzs9jlkOn057H9wb0Gir0iuN55dAilVkiRaPUubcuZOT+Tt4c5dwIiurAVoGfC85e1CltBSd2kUc4gdsApXi4HybAN5Ga7lq1ZmDdJvB7ge8QEBDg5+fn6+uLMylNEeAHgadPn5789e/VK2lKK+hrqbtUMEvKyHkWVRBZzsn7AR0+/9hQO7Q5bbs8MDTmd0FkdB3VS5bYOshxcLPyiKMgws5SD159G/18j4Vr8Swy+Wfw/T38/B4Wl8FRKbztBz9+A6+lfnv09XTc3Rt07tyiffvGRkYCNdA47kbFlAeBJ09C8/87xwZWiYkA7t17bvDg+biwoYHexo3TvL3biXGnQYOad+/uhFIh3t5zoYY7IwkJ7wsX7vTzGydqIZ+6XrwIQ4aBPXBXF1rJJC8v7/jx69Onr4fyOMiF0LeRPj5L/P3nIw4PBPfLJ94YPI8bujhUrWorXl6Os0+fvs37ryiZupqak1MV8Zvzdm/gkXG4jcVbxXG2dWvX2rV/O+jmRitwcIRNicQuXnxAdIT28PCwsbGRi4nKHm23traG7yejRo3Cvd109GiPNq2bOjnhTEpTBCgCFAGKAEVAyRE4eePGkatkWcyNGzeamRV0kuTZBchwhJNkcFAd11vOwGhvpz54NBNSp7d79oQI7PL/Mo6RPCRZx2WkHenSn2MjTbTwTyB8nBtA5vidTx+Qs2fDQq5FvPOu4dKzFicj1gAAQABJREFUep0G5Wyky3euUaoM2hAI6GgqPtr+9+2LUMWFWQLlzntWq42WT7t+NvdHPjOEsDhcR0jQRrMMMb+5x+gLxy+8f8MMwR3oVtqnBvkx7GNSQkJmQaAHz21HG6Jy84jDJiCqfjDkKcMvpas3s1FrhhYo2i6i9ylhA29lZHAvFrf4P3tXARfV8v2f0i0NItJIiaRIiCg2mKiooNhiK3Z3d3diYXe3qCgGiCghgohIlzTq73/e//JmZ+/eXVZiWWD87Oe9M+eemTnzvXeX3TNnvqf72x9JzzCKebi6aNEiqIFsa2uLWxKZIFBDCAD9+rNnz6ggOydFWIWTqstLuptrtjfTaGOgaqbVBBhRwr5mWS+4infc8yBxbIfq+TmKDyv8cnhiXvcNr5Jz2GqcgNvS4o3PTLTxsKJ/ftb0iuCcQWsDRXhRE2Xll72Ky3kWm3XvQ3rol9zyD/eKnMgvKDp3/gG8xMVEgWEGwu69erlqaPDaxK1oSHK91hDAQ4rgBLdoO9QRHT58KdprB0vHNi1Pnlyhq9uUH9e9vNy/f0+fMnUjMoaiqZBCzvjYCHIu8IdPBJDnIIiKinp7d4Z6pAMGzMXLqx4/cXPcOC8np1a4cY3KlXCe05/S0jI8u9/W1qQSlWw5h+VTgwf6zc31paQkeXQU2LNRUlIK2zDIk+rKbZ84cQAakwh1EYHdu8/R3IaSSzRNpZvMaUGVHq4mOsJq3dzc8JHh9+LIZcuLiotxJZEJAgQBggBBgCAgzAhk5eaOX7OW5iEUJvXy8qIpBdmEs3IpKaxEHpgasptP9hmiyl7hk3IJoq6bOvVq9A+dixbSt90CdybkZAnS8zoxFxTP3O8xQEGC7ZcGZG3ve/fC/fgug50rR18LgtqkaQVs55crXJqOgiJQtyMz3hzuL5ISbnwuD5RDl3Ude6IQf0xmGl67dVc3L85QO3SBXZbjvX1aqrFC/EEfy6PhyAcQXv/4hppUiVSqyZ7bno5sGAXY+Jl57wq6BGn4aBeHH9J23AcYxFaTF1ktmqV6BdiaOt7bV0OGjQ+0rKwMCKOAxr165yKjEQRwBKDMNRykAL5RTU3Ndu3awakp/kPtkMPu0Uprs499xKqeKTu9T4x3HeVmbKGtSJGPW+kotTFgi72GJeZBJjU+e0OQr4eluix/zhlqV5EVezC3jeBD7ZyYK8mKdW2lurxfixdLXLL2dr481XZSRx1TTRlOS0ZNadmv23dC/Met1tLq7uw8csOGwLi4JEZLohRaBPBYJzjJyCQDdCVDhy6mhdrv3dvFZ6idWvukSd5duzgiHODhuXLlCWoiQZBzUZPiAWtIHOG/givEhS9cWA+7Dsh5ENatO4Y3a1qm3T5umyW83QDS+ZLS8gOCYFm5QXhPweMqjj/vqQX5bISHx8IjSrndREEWeNt5LIFcaiAIJCam3LjxDF8sZHt3787rcA9uXKFcB6Lt8JvwwIED0uxE7Z+Tkhbu2VPh8ogBQYAgQBAgCBAEhASBqRs3pWRm4s5ASjsktuMaAcsHDx68dOkSbdL1HXu05lJ/EizH2Tqf6O0rLkJnCY/KTGt7dHsIxvVBG7bBNqGm6MvhUyGNnRMBYL0Hch6oN6uzfVnrQ5uXPbkNPC2cZpwa+GpkjpHJQG47pw3SLH58C8n9TVu1wTyBYnvoEtxTRy1d1KQJ0mLiA82skRJuN5KR8DqZFW1HJVLhqq6Ckkij8i+cFea2n4x8i4jXgXJ9qKUdNX7Jr19vfrCCPtyS1nEfoKOtoEqkIhAoASrcQsAdaJFxfVRU1MyZM3ENkQkC1YJAXl7eqVOnBgwYoKKi0qNHj0OHDqWnV7CtRc0rJtLIxVhtSZ9WwQu7Ze8ddG1Gx6ldzSDCzuiVvzudDWD3fRa5E2OXeqbcdie+1+bX+SX0fHE9Fanni5yhWqywrVdeSqynjca2oRYf17p93+p+bEyroc5aWk344meHOOxzoOeetc3QqI+l5cDFi/eGhUUL2wKJP4wI4LFOneYaampKnGbTp2/5Ev8d6c3N9K9d2ywtzZYZgK5yE+CryNKlY/Grly49xpuULMi5qBlxBKDE6F+tS0xMdNGiUfgqYAshJYXXtyzcuOoy7ryaquJf7X+g2aslZI9G+1sBn51xswcNKMhnAwe2TZuWKO8EOUOEBojA/v0X8U1HQGDMmDHVeBBEtE5gamBgAJSy06ZNw73dfOJkf+BJsrDAlUQmCBAECAIEAYKAECJwI/hZ4I0bNMe2bt2qpqZGUwqsGRcXN3XqVNp0HoZmY22caEpas49JSxXp0f3PH8ktYTtkllFU0OXknn0eA7yxsCytb8NsQsD9rs+4TS8fbw99kl5Ip/qlMIEcc3itfn6/lXrTcTZOQy3tef8SgGj7q+REqi+PEPadL9GIx0ZCRHS5G1u+hpw466d16e/fL5MTnZrpcrtHDlo6bbX1qasSogxfIPG8ckQjA/ZiIiK6TZTisv/9sVpQVgoVUJtxoa0vKC1d9OgmcgCKo8LhAKr5NiUJcccDvQxk9yMzXMB9gBC/lfq/vMa18s9ZW2+uk/vKZ2zMUbC75uHhAYyQteISmbSeIQBB9nPnzp09exaqnpaWlrMnV7hG2AJqqa0IRDEdzTVdTdRlJcUq7EIZDHDQnXY8NLuQNdGZlz82+5jDQRs+R6i7Zr///G9KYOROpt0Fax35G9PtNZqwPkuFc5lNFSWHuDSDF7gXlZwPPDP3P2Y+/JiRW0zfPOD0P+JDHLyWLT+gq6PZp4+bj083qNzIaUY0woBAWloWzkHMmFkcEhKxb/9F5K2khPilSxuUlBSQhn8BeELgI6WcqA4qi2JMHdQggpyLmjEvLz8qKgEtgREBdJVR6NrVyaqVcVh4DHUVVvfkybsBAzoxGlevkp/bx8+MeGQZ7PkEAcpFxsYmAkHQ9+9pBQXF+vpaxsaQ6avxV8HH7Oy8z59ZuRc8phbws4FjQqORgXq58OgmJaUlJ6fLyUnDDoeurmazZjVICwZ1At68iUpKSk1NzVJVVWzZ0tDISLty5XDh/ubm5gPmcO+ys39qa6vDLdPR0SQVOCp8p8BdOHjwMm4mJiYGpwNxTRVlhh9LVRyxhrpPnjz5zJkzL168QOPDLsSIpcvenjguIc46TI2uEoEgQBAgCBAECAJCgkBefv7YVatoznh6evr4+NCUAmsCq++QIUPy89kITNSkZXd378ePD22b6z/wHd/zzMHvP3Nxe4jYDrtyClKt57sI4mcJPrWQy3CWeaZj+6mtXYHU5ej70AcJsSh2TPM8PDXZ/+a/BWl3dvWiqoPSDKgmTt3OjUkGWFnwxPYprV1pQWogWhFt3BjqrFJjTrtz8UxfP9gbYJwRwsd3fPwZL4Hy15/f71K+o6uoRCqlMVJSoaLt0IS9AW7R9g0hD5Pz86gukErviIX+2WhkNJujiXCB5oO5qjoqBoubCUye4+wOux0oVZ+ad8SIEREREZCDLDA3yET1DAEIiNy7d+/o0aNAy84/N5G0uEjnlk372DbvaqmlpiBVCUykxEWHuRpuvvUR9S0q+3P0adLUrnpIUy+FvKIy7x3vbkUwHBfoZK5yfrKtnFSd+UFN3SCTprLwmthZD3YRQr/kXH6TevF1SnQq804wfk8hjLt5yyl4mZnq+fl5+vp2a9pUFTcgcq0jgKcVgzOMsc6NG4/jfs6e7WdoqI1r+JdlZKQgNBmfkEx1gWAxfPHAcwUEORflw+vXn/BkVUYEKlwgEND7DVuCzAQWbefn9iGveAj4OBrqytraGjyM4dK7d1HHj988ffpO8g96Fr+EuBg8HkBe7+/vxS0cPHPmVkQiBPToaPcFRvbymoX3evJkn7p6eakqAT8b7NH28hKpEPE/cODSxYuPsrLLv3wioJwcLdesmdi2rTXScAp2dkN+/iyk9Lt2zXZ3b43bQDDX2toXOPRBKS4u9vbtcTg5kZCQvGTJPoArO+cnbgybXmZmev36uc+aNRRHDLehyTDyiRM3N2w4/vFTPO0S7IHBptH06T40l2hmDbwJZ3F+pLDO+AIavXr10tCo4M3yV6DVmS8HsKUG5yKtrKyAkRCt8GN8/Oxt27fMmI40RCAIEAQIAgQBgoCwITBuzZqkNDbmDQUFhb1799ain6tWrcI3sClP9nTvz0jXzuinmarGk6ETvc4dCUtlxVgpyxXBdyG0urtbf8YMaMbRGogSsrx7tbCAV/GvMggf34+PuZ8QC+F1zuUHf4u3P7T56oBRrjoGnFdBY4ExyXzLyyn9/UtchP6l7nzUe3R31GVkIdxPG0pSVMy1uQGE/in9+7Qfjke2LnDpPKyVPVDH0Ix5Nz9lpBX9+vcXBfUPz20HDVC334qLoi5FZ6a31zUqt8P+9zU3e/PLx5RCWkxsRXu2NHy8RKodlxKpNB9qi0YGrQkI3A/1GOhweAsw9SMllEmAY6oXLlxAGiIQBPhEIDIy8tixY8ePH09OZvjQYBxEUVrc07pZH7vmXVpqSUvQPyIYu/BQju1gjEfbwXLPg6/1O9r+NaPQc2Poh+9sO9MURKPaae/ysxATLT9/wwM3ob0k0rhRG0NFeK32NoGEd4i5w+t1Qi4eLGN0HoI7s+dsnzt3R6dODkOHekDCO+9CiIyDEGVNIICHWWF8Th6P+PjvEFtEU+vpNp0zxw81KyF4eDi/eBGBOgITt5xceZ0AQc6FHMCDqqB0cKgMEYKVlTEaEATIGsabNSfTbl/ltgrgFnzCwq+czwDuf0ZGzrRpm6AYLK7EZeB/j/z4ZeKk9YcOXdm1aw4jntevB8dwgSjuC+s3AhDjoFC7gJ8NyP6OiflKrQtY/hwczHNyfs6atQ1C7dw+7oBKy7XdmM2bpk2dOhgHBMmwhDdvy7/ZghLOAaBLlBAZ+eVDZBwlQ+weQu27dp2dPXs7VKWmWUKzuKT07btoeF269OjYsaUtWuhy2uCaoKA7wMPzPZlhGxjMYFE3bz2HF5zSuHhxfeX4iPDp6qW8Z8952rrGjRtH01SxWdVvXVWc/q+6m5iYLFmyZO7cuXivradPd3Ro7dm2La4kMkGAIEAQIAgQBIQEgcNXrpy8dZvmzKZNm5o2bUpTCqz5+vXrZcuW0aYbZdWmm6EpTcm72VRO4Z7PuGFXT16LZWU7Ul1ORb6D4GlQXz8V6fIfXbyHamhXIczdQdcIXiv/+Se9MP9aTOSF6AiIeuMJWXBQYOS106EjA5pISnHiA7sdSAm9vmRn0gqcQqL30iesB2+Ja1dZcQa6XmD+cT6yNfW/Mq3ZxUXT711eGXx3tHWbYa1aAwMMmoW38Po/Whsww0ukUr0gtx1158ZNP//hdZTvP8uxg5Yc61Q75MqFJJX/TIJx7LmwseM+gBk3bnfkiQAEQyXVde49Jt5ii61DSvLhw4eHDx8uAAfIFPUAgYyMDKBlh2T2N2/e8LkcLUXp3rbavW2bu5lqiIpUWzi4haZCe1ONh59SkBvRKQXARtLejPUGR5fqgfAqLqfn5tDUPBZ5DrWoRv/8s8bbZJYH81ZoHV04ZLvP7WkIr6SsoksQdn+T+iQq8xe3QNT/LxL+9EBJVXjJy8n07+8OYXfIA8XzmusoFHXabTzWDFFFTs6fbduCfv93oA1WOmFCf0lJhu8G/IOwffssbsaCnAv5gCMgIy0J+cLoEv8C0HHgxllZ9MRn/Go1yrjzMCzvQDm3ed++jcJvMY+QPdSH9PNbnJHJdkqV67Dvoh0dh0PAHZLccRsIZOPUPfglmoxH6gX8bLx+/RF9mJmZ6efnF7m4jEJnMmh+4s3583f17Omqr/8vBxftH741wniAAL+brq7W69cfmzV7O20Qzuar0I+QER8YuNTLy53zKqW5cOGBj89C/C5zswRCpO7dpzx7dlBRUZ6bTcPUw+7Lgweh+NqNjY3bt2+Pa6ou16VoO6wWqksBQSHtu+awJUvDT53Uqj3q26rfBjICQYAgQBAgCNRLBKISEiatW09bWqdOnYBNgqYUWBMONgInHfwXn9FQUWWtuyeu4VOWERcP6jt03sMbW189oXWB3G3XY9sv9h/RQlmNdok0cQTgPMFwKwd4fcpInffwOsoBB5ukn7mTbl0I7O2D21MybGNoyMilFPykmkAmQ4u2B75/jRhmLNU0UblR2lAQ1D7rNWzQxUCcFCiruHDtiwfwctc1mubQzl2PLcmLNgLVxPlS8BKp1FUjRRbbQEwWQybO08QvkIlPGUOIf2rrdvgsEKAHl5CGW2477gMYC0O0HdwYadUG6IPghfwHISAgANjbq/e8Kj4+kesBAkDFfv36dQiy37hxoww7HsFjaS005CGNHV72+io1FPT0dzfGo+3gzJ4HifUy2n721Q+/vWHAlkMDXFq88XF/6z52rP1OmkFdbzZTkgKSGXhl5ZddfQfZ7ql3ItKLftFxwJeZ97Pg4KEr8IJE6SFDukPY3cCAITiFdyFyDSEQGhqJRoaooqysNGpSwtmz95BGTFQE7hdqVrsgyLmQ83iIEzYb+CTlQN0pAUKTEKkvKCymmpn8xaNpg1Siid8+Q4NmlSPTx6PA4AO3aDtEbAcOnFf26zfyE/YRu3d3Bns9vabFxaVhYTHv3kUDniiqCwFryAfv0aOtlhbri31kZJyGhjIaBKfmUFZSEBdnxRvd3GyRmYCfDfypMDHR6dJlEgq1QyXh/v07tmihIy8vk5iYAjsQDx+xNrYLi0qAqgX2GJDnSMBxZtwXwSeNjf12/sID1NfZybJdO1sDAy1IeI+JSYyO/nr/fihisykqLvH3Xw0kME2ayKEuSIAY8aBB89FNERcTdXW1cXe3B14vKAgMSwAO+qCgu5AsT3X5FJXQp8/MO3d2AJsNGoQIe/deQBswFBpjx46t9i9OrKe/TiAOH5eBgYF2dnaFhawfXZm5uT4LFj7Ys/uvCjjUifUSJwkCBAGCAEGg7iJQUlo6cO68guLyL+vUQpSUlIAYrRYXBWn179+XhzUpN6CY5OGeg/6WOQQtAepYrungaaykOvn2xd//Y/tBHp+T5Xpsx5Eeg/42ax4N3qAEUxV12JxY+OjGhpBHaOHnosK3FvVRkqL/YAYDKJTKirZnsVFtAlMNXp8T0qtRuVE0MhLsmzZ/O2r6/Ic3Doa9/B+r2tm/14HoBl42Gs1WuHVjpH9Bg+DlSWk0MmBjpIxF2zPTUC9K+PO/P7PuX0XKtR08aRxEOGm7gaKKoiQDGtAd90FSVNRMlS03DY0veAFYlewObsQL5Obk5ECN4tOnTwveGTKj8CMAx4+OHDkCj0dmZiY/3troKHm11gFOdlOtJvzYV8Wmj62Ourxkah7r79rFNympuSXqClVKj62KS9Xe99+KFxdiVlz+TPspDhNpKkhcDbC31WOdvKn22YVnQCVZMb+22vAqLPl9OyINwu6X36TklbBic5yuQgALiqnCy8W5FcTcvb07ycvLcpoRTQ0h8OVLEp6nzBlm/bcGJkY94eHhoqbG7wm2v/VZkHMh36DKJb5ATgSQZYUC1K4s+PqDMhOpvhNCPOal3T48E5xHL85LeBQYrjIGgq9de+rtPe/Xb9bb2dPDZdOmaUZGzWkDBgeH+fgsSPyWSul/5hcC88yZM2uQmZNTq+TkW1QTSMn19HuhS2/eBEK5TtREguCfDTzwfe58edRbTlYayNah7DMeY50xY8jVq0/69p2FwMFpedASQMBxZgQZN0Chdlsbk+3bZzo6WuJDgZySkjF27OorV8tTl+CNDPTuW7ZMp5lBMyBgc2lZecpUC2MdIIoxNaUf4Fi9euKYMSuvXQ+muj9+8vbMmbu+vjW4tcbppzBriotLjhy5hnsoKSk5bNgwXFMtch2LtsOaTU1Nt23bNmrUKHz9j9++XXHw4KLRo3ElkQkCBAGCAEGAIFCLCEzfvCU8tpwRG7kBDBLNmtVazld8fPzSpUuRM5Qwz6Vj1bOAR1g5QEry4IuBuSWsKAyMn1dSDNzui107z3bieiKS5k8Dby5t1zUsNflefAzC4UPaD0b2dgs1TQiFU2ax2WzR9r1vX6BcdU8js3Y6hmg0RkFeQnJ7176Qxr7rzTMo4ppfWoKbvU1J6n56/xhrx1XtPeA0A36JkgvLSj+ml/8SAw2tRCpomsrKAxU7RV8OCfsFpaX4OJCGj/jlgV2np7EFbQqctJ0bjQzNByt1LaBNp41TW001GVkoigBvBNyBoKAgPz8/yHDHlURuyAhAMjs8Fdu3bw8NZTvdzA2Tpk2kfJ31/doamtV8kB35ADTlI9sZrboagTRlv/938PG3eT0r+JBB9kIuQE3UIXvCrryjbwqC26205a5Nt4fUbyFfQrW7Jy0h0sdOE15Fpb+B2P1YcNK9DxmsKB3TfMHPwuEFtMJ+fh4TJgwwMdFlsiK6akYAj+7B0JwRwEdY0i4YAO1+NXuADSfIudC0eFAVlFWJtuflFaBhlZUFscFGu32/f/85dYrFB4icqVB49iwc2UCCPCeFCBSzHTFiGYomg7H3gE7Hjy8TFWWIDbq4WIWFnXRzG/s+4jM17Nlz9+Hm4onqaLqXLz8gGVjaGUPtYCD4Z4OGLfgAUe/Tp1cx1gfu0cN14sQBW7aeotYCuedoUUiAcuVv3rDOLHK+1woLiz98iEP2lODQ2vz27R0KCgx7kBoaKpcvb4SNjZP/3fSdO88CaQ/twzM6OiH8Peun5f798zlD7TCXpqZKUNBqJ6cRyPjkydsk2o5uBxytQCcJKOWAAQMgHw4ZVJfA8I6qrqFrbhw4An/37l34PopPsWz/gfZ2dm2teVUNxu2JTBAgCBAECAIEgZpD4NKjRzvPnqWNP2nSpJ49e9KUgmxC+Rf8cBhMDfnRsziKZ1bOJYiTPhoyoc+5wwk5WfgIkC695MltqMC5r/sAPMaK29Qb+WN6yoJHN9Fyehmb+7VqjZr8CJCEPsDMCo+2R6QzR9vh3qEBP2O57bDDsf5FeeaOaOPGq9t7IDPegr6i8oaOPRe37Xwy8u2+ty8+ZqTi9vvevYhMT7k1eAxnFBu2B/BjDZy57ZA3BGxF8AxQA8ZmpVtpaFEyeLvocXlWFByzAAfwSSkZz23nRiND86HWS6TSVtHd0MzbzCroYxiuHz9+PNS9lJZmTtXHLYlcvxH4/v37nj179u3bl8ZeT5tx1dLiIkDI7tfWoKN508aN4ei/oP+N6WC85lrEHyzxe9/DxDmeBrXiTPUuPjaloNeW15+S8zmH9bRSOzXeWlayTv525lxO5TRS4iKDnbTglZxdfPzZdwi7RzJhhQaHNNgdO89CzAiiupMmeQNJBTmJjsCpCaHCWDMtylnp7Gl+nBfkXMifChFAlrwFiKVCFU1kI5hoO83500F34IV8qJzAuN8wduyq9IwcNKCvT7cjRxbzoNyBeP2GDVM7d5mIujx9+o4x2o4vgXFqagQBPxvfv6fhJx7AB4/uzhcurOfBrOLkZImi7Yys/UBVjxc75Yy209jzYdI2Dha3b2/nfdxn1aoJ588/gMq0YA/bIUBrQ4u2x8Wxqs5KiIuBnxSknP8FVhkfn64o2s4tQ5+zY0PQ7N59nrZMf39/mqZamo2rZRTBDwLfR/X19fF5gbpo8PwFWbl8FXnAOxKZIEAQIAgQBAgC1YvAt5SUkcuW08a0srJav349TSnIJtTZu32bLU2m0T+Ndnb14gyeVtoroA5/MnRiGy0dzhEuRL13C9xBC8RzmtV1DaT234z7hF53sRR1/pfWuinbSd6I/4LUtBEssGh7HJbbDhz6mUXlhHvjbJ2hUCetI++mnITkWBunN6OmX/Me5drcADd+lhSPU76gS3h5Us4SqZSZEeYGTt2+9vn9tMLy2Ja/rRPQ6aBhKeFHfh5QEiElt3MYuA9gzM0MjSN4YZ17T1rB24SEhMWLFwveEzKj8CAQHBzs7e2tq6u7YsUK3qF2CKu7tlA/OMopZYf3ifGunVtq1VZ0W0dFtqtl+W4ZheTXzKIb4QzJ4MKDMz+e3AxPa70kmDHUPqWz7uWpdg081I5j2FRRcpanwYc17V4vdZncSUdFhhcdMOzL3Ln7skfPACOjvps2ncCDmPiYRK46AnisU1JCvGVL+omTT58S0CxSkhKtWhmhZrULgpwLOY8jwCO3GtlzE7Kz8/Cq9SoqNU7SBZ7gznNz7G/1nCHvFy/eX7r8GI3Tp7fb0aNLeITaKUvYMHNrZ4N6Ac84knEBXwLn1MhSwM8GLbFdu5n6sWNLeYTawU9JSdY5TjU1ReQ5EvAx9fW0lJXpTwgOBfSCVHpgTucdagczOA3Qrx/rKDAnzkAuj3yAoHxICOswAdIjAfhq2rnaUC8gpkf6Bi6EhUW/CGGdzwM0LC0tHR0dawKWuhptl5eXh6iBmBjbn/aktLQRy5bVBExkTIIAQYAgQBAgCPCJwO/fvwcvWJCVl4fby8jIAAmvhEStMdtmZ2dPmzYNdwnk0dZtHJgi4zSzv2pCzc9bg8b6trTl7PUhPcX5yLZHCeVnUTkN6oFGTISNveRLDl+0y7SF//rzB9eU/i7nZ8SVIJsoqzduVJ7ZCrwxQKUCyvTC/G2hTylLJUnpuc6sb+207hU2oTjq7cFjT/T2lRFj/erY/eZ5ZhHreDU1CE6YzlkilbJhi7b/R93+JTtze2gwZaAsJb3ApROnVy+SEpASUvVbqTdFTVzAfQC9nWat8TXhXuEy8MlwnjPYsmVLWFgYbkbkhoBAcXExFPCwtrZu27btmTNnaGWraQgYqMkt7WsVt7Hv4wVdR7QzkpNi+/lDMxZMc5x7C9pE667Tj8zTDIS8uebqZ89NoTmF9A9bcZFGe4e33OJrXlt7G0KOG1DYbx1ikby906Uptn1t1cV5Hrb4Ev99+owtWlrdILX2w4f6/E2gVu4afIxAOi2a2tq6BRRgRE1KyMAymnV0NBiZQ2hdKt0U5FyUk1BxAY+B8oj2VrgoKBCK2wgg2k67ffjsVZE5c663bmUVjIHvkKtXT+DzxEn79nbIE0ZyFdoSOKdG3QX8bNAC3ydPrqiw/GxcXBLytlkzehYIXKrwScMNwH7jxqlycqxAORqcUzAz00NKzmi7nZ0pFDdGBhMnrgOufNSkCcAC9OjRXup169Z22tUG21y/PpC29hpKbIdZ6B/BtImFudm6deuVK1fOmjULd/Ly4yc7gs5M9B6AK4lMECAIEAQIAgQBgSGwdP/+4LBw2nQ7duxo0YIenqDZ1GgT/lymprIRg2jKyi9361YTk0KJy/0e3kCcPfv+NZxgBObKKi70DDqwpoPHRPu2NTF1rY+pKCmF+wDRZLzJp/wkkS1u1VyeIa0GhpISE4OSocDKQg0bl53ZUk1z3fMHiHV9vksnxoKiucVFKJ1cXERUR4F5fGrYviaWKlIyXU7tRc6//P4VeFFQEwQ80s1JI0NZGiqpoC7RmeU+z3lwrezPb0oPhPW01G9Kj9PIwAIlRZlDjbgPMA4gg6YTHsHP0v7EhzfB3+KRS/DrdMyYMSEhIXz+3EUdiVBHEfj69evu3bsPHDhQYQVUBSmxAQ66QMvubKwmbIvt3qpZc2WZxEzWxtvTmOznsVlORtVPe1rTa4cSoCMOhAe9LOe5wqdTlxc/P9nW2bjuLQpfhQBkMdFGvWw14JWVX3bqxb8MM6/ic7nNW1hUsm//RXhBqizQy/Tq1a7CvFpuQxE9jsDHj/GALdIwxjrxKGeFAUc0VOUEQc5FeQjkHnk/WR9KVYm24/zjMLidHdt3nsoBwrsX7faZm+lbWhry7sJ49fbtEERILSoiApsuuNmPHxlAVII08O5r0UIXNXkLOMU5lDnlNI6M/II/gTzwF/CzgQe+Hdu0hBg0p/M0TUQE63s44xGQ0NBI1IXxvYaH+IFDpl07hiQkNAIuGBiwkkViYuhnCCQlJYDD5+69V1SXsPAYW9shS5aMGTmyF1DH4OMQmRGB+PjvQUF38UtycnK+vr64phrlOhxtBxRmzJhx//592rn4GVu2tLW2amVsXI0wkaEIAgQBggBBgCDADwKPXr9ZefAQzdLHx6cmCp3TZuHRhFjewYMHaQYbO/aC2pg0ZTU2J9i5ANXJ4IvHIcKODwvx95n3r4anJkNZTm6RU9y+bskQ5NWQkUsp+Em5DcQy71KSuAWguS2NFm3nQQUDCKNoO1C3K0hIArs6NayxkuoYmzaMU9yJjx56+SR1CSLp36ZUQGYCNVqBdf3zf2Q1b1O+49F2SHXHmV44S6RSE7Hltmf9SzrxMCH2amz5zxXIWB/OheAez23nxg9D88FaQwuY4hnXXrtK8GpHVy/7g5vRHgP4AyUxgSCx5jJranfJZHaEwMOHD6EC6pUrV+D8E1IyCpbaihM7mfg46UtLCOkvNUj0ntbVbNqJUNz/NVfjrgTUscB0Qnphn61vwhLZzqJRi7LXU7gwxbYB1kTF7+nfykqyYhM66cIr/Gve9rvxJ58nF/1iO6qFD/jo8Vt4NddWHzeu3+jRvTmpGHBjIleIAB7dA2POWGdBQVFRMSscr6QkX+GYlTYQ5FzIyQoRQJYVCi9eROA2jBzluEHVZZrzs2YNHTrUoxLDKiuzTjQClZCUFNv3/Lt3X+LFUefMGcb/FM2bs2oF5eTml5aW0chY8C0KA30tbts5An42/v/EAysyPnhwV36WjB++oe1YQPeysl/h4bFoHM73GmwnwFEeZPBXOEtJSaCO2dnlvyaQBoTDhxfb2Q1NSS3P5oHNlclTNixdut/fvy/E3PX02Hje8I5EBgQgsR0YyHEoIOUFAu64phrlusokQ0EAP1qOHTumocF654O+pKzMe+48+GtSjTCRoQgCBAGCAEGAIFAhAhk5OT4LFuBUj9DF0NAQMhkr7FujBgEBAfB1E5+iu6FpH5OWuKYm5HY6hs+HTYZ8ZM7Bj3944xa4M75SRCucowmVpp2OAe7PsCunKI4XXMlDfpr45eZn1mFwOXEJKLXKzR4vlBqbnb7y2b3S/wJ5azp4cmPkV5OWRQNmFBWk5DN8m0cGlIBHh+XFWb8E4OqbH0m4MbetBYjXI7PYrIyy379h0wVpoDgqlIdFTSRAnj5szKCmvWZzJOMCzQduZniX2pJbKKtx1iVetGhRHjv3VG25R+atdgTgs/fq1asODg4dOnS4ePEij1C7SKNGXvbNH83rEr6q5+j2xkIbaqcgGu1mpCzL9lFwLSwtMqniD5NqR7jSA94IS7NdFMwYah/qrPVkviMJtVca21Y68gdGtUra1nGdt4muMlu8jzZm4rfUufN26uj0mDlza0pKBu0qafKPAC1cyxkBLMZC7TBsje5JC3IuBBENAcaMY2TMQ4DSAvfvs7YSWxjraGqyvsDw6FiVSzTnOW8fP4N//vwNJbaDfevW9JT8x4/fonEg4fqvZklOTkd9ZaQlaaF2uIQvgcfIAn42ID08N6/8xAMw5wwY0BGtgpsAhw7x3HZbW1Oa5fv3sVQhU9CLNG5sY2NCM8Az301NdHv2dKUZ8GjGxn5DVxkpjLS01C5f3thMi+3QW2ZW7spVhw0MenfpMhH2VNAIRMARSEvLOnyY9dMDLomLi3PyrOJdqigz/LCp4ogC7q6mpgYBd9pfi+ivXyeuXSdgT8h0BAGCAEGAINDAERi+ZGlyBttvRfgrDlVGam7PnB/AgRT4xYvyfGfKHmi4t3Tuw0/fqtvoNFF6NGSCl4kl51AQRXU8vPXaf9nNnAZ1VDPa2hH3HCqCBty9jGt4yKHJiX3PHS7BiNqHtWoNZUu5dbFQZe1k3Ij9eDziNWXZQdeomyH95wEaBIrZQoFc1DzwXzo80tAEKNP6NTcbKXFOGFCCz+gStxKpYKAkJQ3M7JRl0a+yZU9vR6anUM3+pq1ctPXRILgAg+NkRPZNtfGrSMZ9AKWt8JG2I1dBmOnYAc/0B016evqqVatwGyLXAwT+/Plz9uxZIGfv2bPnq1eveKxIRVZibo+W8Zu9zk1u386ULYuIR6/avSQjKTapE1uIAXZ019YR9vY/f/638Fw0ELVnFZTRYBRp9M/mwWZHx1pJiovQLpHm3yIAqe4zPQziNnYAVnd3U2Ue3QsKizdsPK6n12vSpHXfvpX/aeBhTy5xIoDHOhWbyOG8H5RxkyZyrD/8//zz5Qsr95ZztCpqBDkXchVHwNCgGbfcamTPTThx4iZ+CMDNzYabZTXqcecV5GUqV9MSHwR8s7en52oEB7PqxHDGiHkvB4h6kAFjFBifnUe0XcDPBu6VqamemlrFB7Agbx09AFBMmJPSB6emMTfX56RwwQ06dmxNi1UiGBkFnKVHVZWZ6RHgjYwM8h/bF1VvooaCv8JQkrpzl4n29kPv3+f1rYNx6nqv3LLlVHHJvzWu0L8hQ4ZoadXgaYA6H20HpDp16jR79mwEGSUcuXbt5K1bNCVpEgQIAgQBggBBoIYQ2HLy5LXgYNrgq1evtrOzoykF2SwpKeH8EznbyV1bvonA3JAWEz/e2xdYufEILzU7EK30P390waMbtGN9AvOtJiZy1tbrZWyBj3z0fWinE7tvfv5EO2GA20CC+Yrgu0Bqj1jX4Wp7XcNl7briZjQZSpIizcvkROpcBXz5XufeA+k5BXUZuTZarCRxyIjf+uoJt1vwIe1H7zMsGiJ1GdlOei3wMfG8cm4lUil7PMS8IeQRpZQSFVvZ3gMfEJefJSWgJqT5GyuroiYu4D6A3laTOSiPd6lFGQobbOrUi+YAlEsFRm+akjTrKAKQGRcYGGhubj5gwIDw8HAeq7DVVT482jlpW/9VA2y0lWV4WArhJaC7kWHnujn1IvlrBht1mBC6nZZX0nndyxVXPrMd+Pp/R5VlxW7PcpjaVU8I3a67LgHvEFC635vbJnK167gOOjLctzEgDrJj51lIzxw9egVepbDurl1gnhcWFgNrNpoOSilyBviAH19envUhA/zFPL6ToKF4CEBMk59fiF64pSDnouYtKSkND2eVNuUR7cX9ZJQPHGDLkPD27sxoVo1Kjttnxnn7+JkOjyyDPScIX7/+QOMYG7O+ByIlDwGv2NmsGVtiNfSCxwCo51F3zqnRJQE/G3jgm8/jDiEhEchbG5sWnMWEX7/+iAwYx8RvhImJLjLmR8Ar0PLYdJGXl929e25MzIUpkwfKyZbnsqDxX7/51KnThAkT1gJvD1I2cCEvL3/XrrM4CFAwiVYEFL9aLbKQsgH+7dqWL1/+6NEj4KXFO/qvWm1lbGymz5wthVsSmSBAECAIEAQIAlVBICQiYva27bQRunfvXqPH02jTMTa3bt2akJCAX2ou32SSvQuuEYw8y7GDpZqm35VTeSXFtBk3hjx69T3xWC8fDdmaIs6jzVjTTYilhqclJ+RkoYmgMCa8zFTUPQzNmsopaMkpNJWTh+B4Yl5OYm722x9Jl2IifrEzCbZtrn/eazhvanu9JkoQrYZUcTQRCECAjjPM4JeQvNyte9dTe9GMUK0UAu4+FjZWGs2Adx6qjGYU5kM++8XoiHvxMcgMuq9q7ykmwpby+fpHIhqWG40MZQBJ8SHf6QHlGY7teez94KTtNprNGNlmYHDcB2ga7lyJXOJfcG1ucHvwWP7tq2LZUc+4s36LO1+i0SCwMTZnzhw4CoM0RKiLCJSWlh49enTNmjVfvrAiX5wLERNp1M9ed1JnE0cjesyC01hoNcpyksAns+X2J+Thrz//23gzftsQc6QRNuFZTJb3zrffs0s4HWvZTO7yNDs9VXrYgtOSaCqHgJmW3K5hFqsHtDj8JGnnvYTPacwbM2W/fh84eBnO+w8a1GXevOGQjlq56RpUr3fvonE+bm6xTkhJRqwaUNASamY2bcq8h10hehAg1tLqBvzdlKWdrWlo6DG8lyDngnnDwmLgyUEOcEMAGXATTp68BZUn0VVYV/v2NZ40w+ftQ15xE/AgL5C9mJmxvXcgII74T2CEv422R0R8RvM6ObVCMiW8fRuFkjY4q7PSjAX5bOCY8PlUhIR8QA4zdmGP4DP8vcMn/atoO3DN4dtmFRYMgJKqW7ZMX77cPzDwxu7d5z9ExiHPYTt51+5zcNcePNjNuWGAzBqOsGfPBfTpR626T58+xjVc7LNx/cAXHiD4faKgoIAv52dhYa+A6dmEBxMHhcgEAYIAQYAgUN0IfE9L6ztzZumvX/jAmpqaR44cqVxyCj5OVeSMjAxOegoIs/IO4FZlRt59uxqYPvObxBgIfvrtS5vDm2nVQXmPJsxXIZ5+a+AY2NigOfkxI3V9yMNpdy8NuHDU5eh212M7fC8dn/fw+rmocDyiDb2cmule7DdCSkyMNgKtCdFniODjSkgAX9S2C65hlCEBf0vn3vilH/l5kG8O/nQ8sdvu4Kaup/aNvXH2VlwU7tiurl6DLdiOVENEPr2wnBATRuNWIpWaCM9tpzTNFRQDHNrhbuAy/HJ7iUXn7blkrNN8wEf4K5kbTc1fDcK/MRDr044Anz59mpY4wv9oxLLWESgqKoIiqAYGBlBxi0eoXUNBcnGfVl+39Ds5wbVOh9opwAO6mcPOAQ7+wceJGT/ZTmrjV2tX3nTzi9uqEMZQ+6A2TV8sdiKhdgHcIAVpMTg9ELPe7XqAfdeWKmxPDzY9fP4fP3HTwsK7f//ZYWGsjUnMhIgsBPDoHmgZQ4SgpzFQV+UAwalTt1GoHUb28/NkefP/kiDnggn5RIDmJK0JjO0BAZtxJVQrxZs1JFeL81C6E6L2yEPAH7LIUROEzMxcvMnJNYRfpcmQ7h3xgRXJbdvWimaAL4GzOivNWGDPBpRyhW0YNDu39wUyoAQ8t93Bge2sKhjQDiJwkuMnJCSnZ+SgMf8q2h4UdDctPRv15ZPFSE5OZvz4/hERp+/c3tHezRZ1B+FpcBjtkcavNhwZzr5s2XKStl7IcaFpqr1ZT6LtgIuuru7+/ftpAH1OSho4bx6PekQ0e9IkCBAECAIEAYLAXyFQXFLSZ8bMHxmZeC84m3b8+HFV1UpmDOFDVUVevHhxbi7bd2uIVwJHdlXGrGJfQyXVJ0MnQg415zipBfndTu3bEPKwikebOUeuFQ0Q1r8aMW20dZu/nb2ZnMIKt+5XBoySERfnp685exFaoAlSk5Hlp+NIqzYQ6aYFfLl1lBYT29nVa7iVA83g9Y9vuIZ3bruRIv0dsaa9J4+9n/dpyQVlrLCdHZcSqTQfcH/+ShZwbVVTFfURreh4QkHjv/KZGAsDAvn5+evXr9fT05s8eXJSElvRYNy95soyO/0cEjb3W9LXSrNJPUmgBvYbHyd9fJmFpX+23mbxCeCXalHOKyrz2vZm+qlPkH1Pc0NcpNGOoeYnx1vTWHFoZqRZvQhALkJ3K7WbMx3CV7p6t9bkFpKAE2Dnzj+wtvHt0WPay5eshNPqdaYejIbHOmE53KKKrq7W+GIhjxtv/pW8e/c5ZC8uJjpoEJ1uRZBzgSf44yEmKmJt3QK5x78wZcqG1DTWqUQgf/fy6sB/90pb8nn7eI8PWcw4JzUnw4mamiL+lS8rK4/3gPjVtWuPoiZQmbu60r/G4/hzTo36UoLAng28nKmEuJilpRHNE85mZmbO5zjW33HOaDtsaaAsfkkJcdhaoA2CZ77DJRkZKZoBtyb8/Fmz5gi62tLCoEULXdTkR+jUyeHBgz1nz6yRxSbdseMMLIqf7vXY5ujRaz9S2H6qu7u7C4DrlduftjoJdf/+/ceOpR8BvhPycta2bXVyPcRpggBBgCBAEBB6BMasXBX6kcXfR/k7f/78Dh0E8QWdBzxRUVH79u2jGax171G76fbgD9C4H/AcCKFbcfakG7gEv6sXProJTO5ZRcwHzGnLEfKmgqTUti59Q0dMm2jnoirNIkvl5radpvbRnoM/jZszvY0bn6F2GMpCVQMNqKOgCHOhZoUCEKZ/8p8DMXegjuFmDEFhIMb5MmHBCI5QO3R5g0XbeZRIpQY3UlLBZ2mnY9DHpCWuocnPMdJ2uGTHpUQq7gNthL9qchv/rwb5K+OFbTvDWQS8CxQ0hrLGuIbIwowAxNlXrFiho6MD1J+pqancXDVUlzs4yunzhr7jO5pIiLElG3LrUof0szwsaOnJO+99zS9mO+xVu8sJ+5prtyj4wmuG2ps6ylLBC50mdNStXQ8b8uwtteVOT7T5uLadn7OWKO1JwnC5dj24jeNwYCJ+/jwcUxOxHIHQ0EiERTMtNQ0Ntr+26BItSAoE5Z8/s22ZI0veAtyFN2+jkI2nZ1tl5SaoSQmCnAtmxAPWEFSVlGT720rzjbE5a9a2Y4E30CUITB84sACyZ5Cm5gT89mk1Va0cvQ+OALjKueMiJSUJxCNoFXjVU6RkFMDy8uXH6BJQPCko0LM68Nk5p0Z9KUFgzwYe+LayMhYTq5hG++VL1ltJTVVRV7cpzXn8ZsGmDidJCw4F9MX57mlD0ZrXrj3FDxBMmuSNDHJz82NivlIvnHwfGeBCv37uV6+yjmjADvOLFywmetyygchQsn79+kDaYgWQ2A4zVvzA0dwS8ua2bds+fPjw7Nkz3M9NJ04CgfsQDw9cSWSCAEGAIEAQIAhUEYGNx48H3mB9NadG8/T0XLJkSRVHrnr3hQsXQqU+fJy+JpaOzXRxTS3KELq11tAadDEQaEBoblz//NHh0ObDPQe5aOvTLtXFpoWa5vqOPVd38IjPyQKKdnjBkhPzsr/l5ciKSwDxul4TZfgvsKy0UFarxAKB8h71WtXeAypwoiY/AnC5QMx9gUvn6Mw0IJOBV3J+HkQ8gEu9mXwT+C8n/Qs+LMwIL1zDQwYoiuas42FAuzTBzgVeNCVn86984Oxeixo4hTDTscOixzdxH+Cd6+XlRTsAjhsQWRgQgE/XAwcOwEc9jyA7+Gmu1WRez5bebXRFBBKyqRVkTLWa9LLVvvSGFbPLLizb+yBxeneh+ADfdid+1umokl9/OMHpZql63N9KSZavU0Sc3YmmGhFooSl7ZKzVkr4t1lz9fPjJt1KOIwjUXPfuv4JX3z7tV6+eYGysU40O1OmhIHE17st3tAQesU7Iw3Vobf7yVXk8EajeFy7cc+rUStSXHyE9PdvHZyFu6efH8DVAkHNlZ+fh2wY8EMDdRjLkFC9Zsm/9BrZ43Pz5I9q1YyPlQPbVK/B/+3jPSwvyMoJgYWEQ+9/+Cl5UlvfIS5fux88ETZzYn2afmpqZ+I2138w4Nd5FYM8GjkmFXlEe4jQyjF3wCD5jFj8+KYwZGRnHOA4OCMhABLR8+UGkVFKU9/Xthpq3bj0fOGg+1VRVaZKWdhddYhSA8N3YqHlMbPkPhDdvPsGWGKNlQ1CePXsPP68AS4as9o4dOwpg7Y0FMIcgpxAXFz9//nyzZqxdO2p2yD189YG1TyVIl8hcBAGCAEGAIFAvEbgTEsJZGdXExOTEiROCyYXhgSpsPMNfQ9wAEslXunXHNbUuA+tIyPCp3Q1NOT1J+pnb5eTeFU/voNOanDZ1SyPaWATC1u56xkDGsqRd10M9Bt31GXex/4hNnXpPsm/raWReuVD7/fgY4HynoACqd9hQqRwsQBBvpaHVzdAUdkEWuHSa79JpqKV9B10j3qH2ys1FeuEIQMliGr9/TEwMqZWKQySE8qVLlywsLMaNG8cj1G6jo3R+slvE6p6DnfTrcaidujtzPOmHVDbf/lLKFOAW5N0E+vgem0KnHP/IGWpv3Oif5V7G16fbk1C7IO9IhXPpqkrtGdHyy6b2UzrpSolyDVNcuPjQ3Nx7/Pg1EOOrcMyGYICH/2C9vEN7s2f74ZgEBd15/PgNruEtAxF2374zE77+QGZWrYy7dXNGTVwQ2FyAAB4O5o0A7iHI376ldOkycdnyA7je2cly8eLRuKbm5L+6fTzcwIO8EJDlTMqGvhBtRyPs23cxKYkVIkd6mgAp/6eD7iAl7HVZW5ugJiXgU8PfO1NTXZoBZ1MwzwbuGGNknNOxv4q2cz5pQGENoW182K1bT1fIa11UVNyr1/TQ1x9Rx3XrJsNZBNRUU1NCMpDCp6RkoCY3AcL36JK8PP0sArrUEIS1a4/RlimYxHaYlOufMZpDdaiprq4OX4KlpKRwn4tLS/vMmPEjo+LnEu9FZIIAQYAgQBAgCDAi8Pnbt4Fz59FiwU2aNLly5Yq8vDxjF0Eqly9fTmM/H2frrNuE9V1NkM7wmAsITM55DVvu1g2nkqTsgVVm5bN7EHOHHHAeIzTkSyW/fk29cwkhsM69B5KJUFcQANp62H2heQvkJHDulaYkTWFAAKh+XFxc+vTpEx3NKkZHc8zRUPX6dPc3K3r0tdepdeYumm811HQwVHUzUccHh0qkgc+ScI2A5YcfM1rNf3ItLI1zXlU58TuzHBb0Mmogd4cTASHXaClJbRlinrC5w2wPAzkJEUZvISl7957zhoZ9li3bX1BQxGjTcJR4SBFWzRkBxKHo1audDcZpDkHqjh0nAFs0P390srJyfX0XBj9jkfmoKCtcurSBG0GHwOb6KwQQGmlpWRs3Hm/ZcuDde6+QEgRI/790aSPjCTMg9JgxYwv+evLkLd63EnLlnKdNlJ9f+OlTPFJyiyz3799R9D8Wx4LC4grrZ86Zsx1P+VdWUti1azaaBQnh4bFIlpeX4SRXQVeRIIBn4+fPApwth/f7gnIMfjrht4OTtJ12ioITZ7gLACxaJgjh72NhYwPX0GTws1u3KTdvPUf6Du3tRo7shZogmJnp4T+U9uy5gF/llIGwPj4hGemNjLSR3NCE27dfvGOvs21sbAzf4gSDQz2MtgNwtra2cLqThmByRkbfGTNLSlnltmgGpEkQIAgQBAgCBAF+EMjLz+85LSD750/cGPLZT58+bWRkhCtrRf748eO5c+fwqaVExQIc3HCN8MgQ75jRpv3NQWPUmWp7PkuKB1aZy9GkNhrDHdv48tHn7PI0Aig8a6vZcL9MM6BTd1TeZlbGSqq4vxDJhQ8TXEPkWkcgNja2X79+Tk5ONL5K3LH2phr353R+vrh7dyv6KVvcrF7Kc3rQ09vXXf/yhwsfSI0i8Ov3nwXnojuufZmcU8I5kZOh4rvlbd3NmVmtOe2JprYQUFOQWONt8nWL++LeRopSzAxp+QVFi5fsg5j7vn0XKswera2FCGBePDkaQnK2tiY8JoUvq2fOrGmC8W7D1sXceTs7d5744wfXxMSSktINGwINDHqfPXcfDQ5xWxhKR0cTaWiCwObCI6RystImJro0T6gmbMwA8/XDh68PH77Ss2eAllb3GTO35uYV4MaeHi5QZ1JFhU5DT9lA4vPGTSfwVyF7aBUfik8Zv33A42dnx3Dis8KhXr/+BEkqyIxbZBkoXGbM8EVmcDc9Pad+/86wKwnrCgjYtHYdKykYfNu7d666ujLqjgScSTw75+f168HoEjdBAM/GmzdRCBMFeRl+uKcgVo6eB1gvJ4yQt45QhjeRkVFz2gLxRxFdguq7q1cfZtzQAgYkd/fxj7E9m6aaKocOLUJ9KQFgd3Rk/ZFdumz/pk0nuH3oQb3c7t2noBE01JW7dHFEzYYm4IVnqbVDoR14/ASDQyNa7ptgZhXMLLNnz163bh1trmGenoeXLKYpSZMgQBAgCBAECAJ8IgDflnpPn3H16VOa/fr162fMmEFT1kpz4MCBQUFB+NRTWruu6eCJa4RQTi34OfLq6fsJrAQZ3MnR1m0gdxsSgXFlQ5bDUr67Be4s+f3vQVF5Ccl3o6Y3lVNoyIDU6bWfjnw3/OopfAnASRUZGSmw3wP41ESmIZCWlrZ06VIoOk2rhIGbuZtpLPOydjKuTOkFfJw6LdssuPruaxa+hHOTbLzsuUbicMvqkr9mFA7eFfb8czbngMAeM8vDAAhkREUE9DOb0weiqaNBM+sAAEAASURBVBwCP4t+7bibsO7655yi39xGMGmhs2bNJEiY5WZQj/Xq6p3T0sufeVMT3Y8fz1a4WKjH2KfPTIiz45aSEuLt29t16+akr6+lpqYIyd0QCoyJSYyNTXz06A1OzE312rpl+uTJA/ERGGUBzKWh0SU1je3Dh9ET3krYPJg82RsYPBiz2qm+cJYCNnjwcdLT7nILzeNmPORK3D7O0datOzZ7znakv3F9Czd6HyAtgXR+nOgfItE+Pt0ge9rUVK9JE7n4+O9v30bDDlZGZi4akKoZO3x4T6TBBYjLb97C+g4DKfCdOzuYmelnZOTAaYDDh7kG32r02cAxce9gf+/eLtxnRvnQocsjR62gLgHveXT0eZoZBM3nzS8fp6N767t3d9IM/P1X7f0vk33ihP6QhI7eZa3tzYA83dxcH2rVpqVlJyQkQ+3Zmzefoy0BGAoogJ482c+4XRQcHNahg3/ZL9Z7FuLyQ4d62NiYaGqqNGkim56eA2OeP//gzp0QZAZ7BseOLfX17U7zs4E0X778AOW18cU2bdo0Pj4e6MdxZc3JzBvFNTefIEdevXp1RETEzZs38UmPXLtm1cJ4yqBBuJLIBAGCAEGAIEAQ4BOBhbv3cIbafX19hSTU/unTp7Nn2X5oQWL7NIc68PtTXUbuqveozS8fL35y6xcHjcb+dyHPkxICe/mYqrDxFfB51+qZWVpB/oALR6lQOyxtg3tPEmqv07d4gFmrVc/uxWalo1VERUXBntkg8n0VIVIbQmFh4caNG2En9Sf7SSbcl5bNmqwbaNe1lRaubJjybE+LgTuf4Gtfcy1OkNH2s69+jDn0Pqfw3z1I2j9NBYlAfyuS0k6Dpa405aRE5/Y0HNtBZ8Xl2J13ExhrqEZFf+3dZ0ZbF6v166dw8j/UlZVWwk9IK0ahdujOmY3LOCZE/SBQ2L//bDyiWlxSCnQWOKMFY19QQux13rzh/ITawbim50pMTKl6qB1S2iHODuFmbkum9BC8ww10dTSrGGqv3O3DfaBkWkq1vb05pw2lATZwCH/DXktmVnkwHbK5d+1mOxFL6yslKQFZ7UOGeND0qOns3AqPtsPIp06XU70PHcIrzlujzwaOCZ/vi5AQ1v1l/BjBDyJw0sgAIK9esbjXIRQOB7wQtq9CP8ILgcYpGBlqnz+/jjHUDsYuLlY7dswa678adUz+kbFm7VHU5BQg1L5v3/wGG2oHQDgT2wMCAgQWagcH6vPePiQEQZkp4OWhPXnTN2+5/+oVTUmaBAGCAEGAIEAQqBCBM3fvrjp8mGYGlc33799PU9ZWExjbaWcVISscAtm15c9fzQusMgFt3B4OmaDHRDEfmZ7idGTrrtfP6vGxPG5wPUmMu/H5Y35pyfefuYBAl5N7EJ29h6HZEEs7bh2Jvk4g0LhR47nO7jRXOd/LNAPSrDkE4IA2fKobGhouWrSIW6i9maL04dHOYSt7klA7dSP6tdYxUGP7W/M6PvcGE3N6td+4vKKy4fvCB+x4yxhq795KNXwlYY+pdtQFPaCSrNgmH7OodW6DHJpCFInx39PgMMhkhCAyJGUzGtQ/JR5ShNXxGVUESzc329evA7t1dfpbTCDE/ODB7uXLx/HfsUbnokXA+fcKLBWbyA0e1OXhgz1Xr26uMNQO9i9fRuLj84823guXK3378EFAxsfR023Kew+gbVvrjx/PDOjfkTYIY7O9m21ExGkeoXbo1bWrUxsHC8bu1liRAEaDmns2cEz4vFN4iVQHB4YdCzzazjkmnBsAFhdqmXBUwtLSaOXK8T082zIuHFfCB9qkiQPCwk4C1Q+up8ljxvSdNXMIn3XXZaQl9+6dN2pUb9ogDacZHh4Dpwfw9SoqKo4dOxbX1LRcn6PtgJ2CggIUrIP/4jhCUbsBc+Z+SUrClUQmCBAECAIEAYIAbwTCoqOHL11Ks9HQ0IDS3JKSrMLxNANBNql8WHxGSVFRiF/jGuGX7TS1Xw6fCmTWnK4W//o1/d5lj6D9SQ2sdGrQxzCvc0dUNy003LkSEIjKTKPAsVLXOtyj4nPcnEgSjbAhMMDUylBRBfeK85wKfpXINYfA8+fPbWxsxowZ8+PHD8ZZFKTEVg+widnQZ5irYWMgKCH//h8BCAHM9KCHJ+adjarp/dHHnzIt5z09Eszwy05cpNGmwabXAuxV5SXIXaofCOipSZ+cYB261KW9CQN/NLXGc+cfmJn1nzdvZ9U5tYUfNDz8B94y5ttyWwVQrt+4sTX01dG+fdpLS1X8HoHyoSdPrIiJudCunS23Mbnpa24uPKjKbXZKD2uESLRjm5a9e7WbMd0XguxpaXdOnFgBAV/eHamrsIWD8sEpTceOrfnpyMOGdvs4A7g8+qJLKSkZ35JSUZOfQdTUlIKCVl+6uMHWxgQYhFBfJIASwvFXLm8EFntgPkF6RkFGRurWre1AnAJEKDSDCqPtYF8TzwYNE37eF1CtNDLyC/KfE0YYMwnjuOccMywsBvHGWFgYSEiIAzPPlSub9u+bb26mj0bGBWDdmTzJG+Ls27bNlJau+Lfk2rWTv3y5DDF32CjCx8FlmGv7tpnfv98cPVpAtUDx2YVHnjt35//YvZkwYYKsrCy7rmZb9Zm3HSF348aNHj160HL9zPX1Q44clpWWRmZEIAgQBAgCBAGCADcE0rOz7YcM/ZqSghvAYbRHjx45OgpL8RkID9Gy7CfauazvyEyziC9EOOXAiNfT7lwqKCvldE9BQnJz596DzG04L9VLjf3BTR/S2Z49WKaZivqNf6vLcv3CXS+hqMeLOvHhzahrbBUX4NxMaGhoPV6ysC0tMzNzzpw5Bw8e5BYgFhdpPM69xcLelspyFf8qFrbVCcCfkrLf+gHnk3OK8LmO+1v5ONUI0w5MN/9c9OZb8YzVWI3UpU9PsLHRZUu6wh0jcl1HAE5OzA769OF7PreF6DTX2L59Zo8ertwMiB4hUFpaBmHrJ0/eJiT8yMrKy8zMKSkpg1ihkpJ806aqUKHRycmSsUImGoF/QZBz8e8V/5Zjxqzcf+AS2H9LvNasWZ2nN4SzXLGx3z58iIuMjIMAsZaWqpaWGhRrlZf/67gkVDf5/j09MzO3qKhEXl6maVMVZWV6/J03znX62di69dTUaZuoBY4c0fPAgYX4YoEQH7jXU1Oz4P0FbyttbXV42dmZiYtXpiQV5NFHRSUkJ2ckJ6fDCw4HUwM2b67BTz1Y3LF6KT9+/MatvT++NBkZGWBsV1VVxZU1LTeIaDuAuGbNmrlz59LQ7O7sdHnjRlFRUZqeNAkCBAGCAEGAIIAjUFRc3HH8hOfv3+NKkCEoM2LECJqytpoQJ9LW1i4qYoU5JEREo8bN1ZCtw9FYYLIecvlEeGoyI6p9TSy3demjLCXDeLXeKEt//9LauhRoZNCKZMTE5zp3nGzfVkxEBCmJUNcRgMOXrfZviMvOwBcSHBzs7OyMa4hcEwhAeP3w4cOzZs2CD1LG8SGD3buN7sr+NvrsZCmMxg1ZufdBtP/hEBwBPRWp6HVuYqLVfKI67Guu756wSC6RVj8XrR1DLWQlya88/FbUQxlokY88TVp0Pvp7DutPJG2dvXq6Qt4oBKFoetIkCFQCAYhNa2t7/EjJtDA3AIqVSoxAutRXBHx8Fpw8dZta3a6ds8eN61dfVyr863J0HB7CXmVhwYIFwNAoYM8bSrQdYIVKU6dP0z8Qh3l6Hl7CtUqygG8GmY4gQBAgCBAEhBAB+GLdd+asK0+e0HybNGnStm3baMpabEJt8Hnz5uEOAGP7ti59cU1dlCHWvPDRzW2hTxmd15CR29O9fxcDE8ar9UZZUFoa/O1LYl52E0kpcxUNIyVVEmevNzcXX8jhsJfjb53HNf369aPVPcavErlaEIiIiBg3btyzZ8+4jeZmor5+kJ2dPhvVDzfjBq7/9fuP2exLsak/cRy2+ZpN6qyHa6oi//7zv3XX4xZfiCn7TTsm/u+oClKiO/0saiibvipuk741h0BR6e8tt+LXXP2cV/KbcRagEFm0aHRAgI+YGNmAYUSIKPlF4Pz5+/36zwHruXOGrVo1gd9uxK4BIGBs3Df2v4oRL0OOcHLRNAAMhGKJly496tN3Ju6KsrLyly9f5OXlcaUA5AYUbYd0PxcXl7dv39JgnTPMb/XEiTQlaRIECAIEAYIAQYBCYNTy5QcvX6Gh0aFDh9u3bwvP6aiysjI9Pb3v37/jfoaPnmGsrIZr6q78+Ovn0dfPoNKgtIWMsmqzpoOnjDgD9STNkjQJAsKMQPGvMqDmzywqRE6KiIjAL4TmzZsjDRGqEYH8/PylS5du2bIFzr8zDmuu1WTtQFsPqwpYaxn7NljlmZfx3jvY9qfV5MTjNravlkzzuNSCoXvDn3/OZoS3vanykdGtmqtIMV4lyvqNQMbP0uWXYnbf/1r2h3mhZqZ6u3fPcXW1Yb5MtASBihDIyMiBnNnPcUnA/x4WdqISXCsVzUCu11UEsrJylVU6Ut5DidSfPx9LSlZcC6GurlaI/YYkOUvLQR8/xeM+bty4MSAgANcIRq7mM32Ccbpys0hJSUEhO3V1OrXWmiNHt3HkvFduCtKLIEAQIAgQBOoZAgt27eIMtevr6585c0Z4Qu2A+blz52ih9s76LepNqB0W2E7HMHTEtMFciNoPhIXYH9r0JDGunj1+ZDkNDQFJUTHYOsJXDT8btm/fjmuIXF0IXLhwwdTUdMOGDYyhdhkJ0fUDbcNW9iCh9r8FvH9rXVtdZbxX2s/STTdZ1efwS/zLwPaz425Cq/lPGUPtkmKNNw82uz/HgYTa+Ye0nlmqyIlvHWLxboWrq7ES49Ig/tLObeywYUvS05l3axh7ESVBABAAmuyDBy+7uo6GUDtUhD5+fBkJtZMHA0fg9etPqGlurk9C7QgNAQtHj16jhdqBZxXqowrYDWq6BhRthwUD0FAxVU6OzmA7dcPGoDt3auUGkEkJAgQBggBBQGgR2HX27MpDh2nuQX2VW7duwZE0mr52m5CbSXNgkn1bmqauNxUkpQ72GHiqzxBlKYYK5/E5WV1O7p1y+yLOb17Xl0z8b4AIjLFxFG3M9v38wIEDBQUFDRCKmlsyHBfw8PDw8vJKSkpinKWPbfNPa3vP8LAQFWG7F4zGRElDAMq1rfGmpw9vuPkFUo9plvw3Y1MK2q18MSkwsqCUgSrERkf+zTKXqV31YGr+xySW9RIB82Zyjxc4HhltqSrLXHvw6LHrLVp47d17gVsx5HoJC1lUFREICro7avSKT1EJMM7ixaOdnFpVcUDSvZ4hAEWG0YpsbU2RTARBIlBcXLJkyX7ajHCEUUKids4ZNLhvkDY2NpDJIibG9tcXOP+GLlr8IDSUdmNIkyBAECAIEAQaLALn7t2ftG49bflQ0Pz69etGRkY0fe02X7x48erVK9wHE2W1jnrGuKbeyL1btHwzanpXLkTt+969sDmw8V58TL1ZL1lIQ0OgqZyCl4klvuqcnJyjR4/iGiJXGoHS0tIVK1ZYWFhA/g3jIHqqstenu1+Y2l5bWYbRgCj5QaCjRVN3M7ailD+Lf6+8EstPX5oNsLRvuBHXav6TpzEM+cgijf5Z0NMwZLGzmRY9m4o2Dmk2KAT82mpHr28/xq054/ZLds5P/3GrgRLk3buoBgULWWylEQgN/QjPkrVVi1s3ty1cOKrS45CO9RUBeELQ0mxt63k1KbRSYRN27jz7LSkV98rMzGzo0KG4RpByA+Jtx2E9deqUj48PbUNbTlr68b691ibkvYFDRWSCAEGAINAQEXj0+k3XSZNKysrwxcNO7dWrV7t06YIrhUEeOHBgUFAQ7smOrn1HsvNR4Ffrh3wo7OWs+1cLypiTJYe0tFvn3gNqitaPxZJVNCgEXv/41vYoG3uMsbFxVFQUydut4mMAu5J+fn6AJOM44iKNZ3qYz+9lKSVO6igyIvR3ytdfMlovvg4pTeifhGjj6HXtdFQYDichG5rwIenniP3hofG5ND3VNFKXDvS3cjBQZLxKlAQBQODl52z/wxFh334yogGUINOn+yxb5i8hQeq+MCJElOUIREUlaGmpysmRXVjySDAjoKnZNSU1k7oW8uKwg4MFsx3R1hgCubn5Bga9M7PYvjAAl3ivXr1qbM4KBm6g0XZABQ7dT5s2jQaPupLS80MH9ZuRUkg0YEiTIEAQIAg0IATex8a6jh6dm89G3QBxrmPHjvn6+gobEBkZGVpaWpCwiRxTlJSKm7BAiv0UF7pan4T4nMyRV0+/+P6VcVEaMnLbuvTtYWzOeJUoCQLCjED7wJ0h7A/2o0eP2rVrJ8w+C7NvUEd6+fLlq1evZqRoB887mGnsGtamhaaCMK+izvk2YPujs6/YPp+HOmsdHWvFz0LKfv1ZffXzyiufS3/jEfvyrpBkOs5dZ/1AU2kJEX5GIzYNGQE4HgGM/wvPRf8sYaAhAmQszA2OHVtibU1S7hryY0LWThCoPALfvqU01+lB9YcSqXl5j6SkJCs/HOlZKQQWLNi1ctVhvKujo+Pz589xjYBlkSVLlgh4SiGZrk2bNkVFRc+ePcP9KSgquhH8bGDnzjJSJBsOB4bIBAGCAEGgoSCQkJzc3t8/I4dtYxwWv379en9/fyFEYf/+/UBugzs20c6lMxeiFdysHsiKktJDLO1gdyH4W/yvP39oK8ovKz37KTwmM61tcwNpMZK2RoOHNIUaATkJyQtR73EX4URm7969cQ2R+UTgw4cPwNIOB4D+cHxKwAgaCpJ7RzhuGGyvIkd+G/OJKL9mrZor7rkf/QeLlkck/fSy11STr4BB9W1CrufG0NMvfzBF2v/RV5U+N9lmYiddMdEGx4nKL/TEDkOgcaNGbQwV/do2S8osjkzOx66Ui2np2YcOXYGkCmfnVo3Zy2ZwGhMNQYAgQBCgIfD69ceQkA/Kygrwsrc38/Mrj7zTzEiz5hBISckYPHhBWdkvfIoTJ07o6OjgGgHLDTe3HYCG3y3Dhg2DXEUa6LYmJo/27ZWV/otzjrQRSJMgIGwIfIFCYGlpyenpyekZWXm52uoahtrNjJo311ZXr7sn02t6UfAR8SMjIy4pCV7x35PlZWUMmjXT19KCF/l8ELYnvLr8ycjJcR4xMiYxkTZgQEDAxo0baUohaVpZWYWHh+POfPSfrddEuIq44u7VhAxJ7v43zj1JjGMcHKqqrnXv4WNhy3iVKAkCQohA2e/f+jtWZBSxTthA0YgfP37IyckJobdC6xKE1zds2LBo0aKSkhJOJxs3gvzoFiv72yhIk904TniqRzP20It9D9kKafSwUrsSYM9t9MKS30suxmy+BRuoWJD+P2u4ZZM66a7qb0JS2v+DhPz/7xC4G5E+4eiH2LRCxm6t7c2OHl1qYqLLeJUoCQIEAYIAQUA4ERg/fs3uPedx37p168atQg9uVqNyg462A7JwnrRnz543b96kody5jcO1LVvERAlvIw0Y0qwFBKISEmZu2Yom7t+x41BPD9TkLYRFRwfdvXv69p2EHz8YLSXFxQ21tUf26jmuXz8JcX5/bX798WPi2nWMA+JKUVERRTl5JQV5DWVlJ0tLe3PzanlP1dCicM/DY2LWHDl65cnjwmKG3+dgCSsC0KYNHqzcpAnekch1GgE43tTB3/9VJKvKDbUcqPMRGBgonPtS7969g+rfOOxtm+vfGSyMOfi4kzUhw/bYwbCX8x5e/1nK/LZ1bW6wvUsfY2W1mpidjEkQqHYEZt+/ui30KT7sgQMHRo4ciWuIzAOBz58/A0s7t0PEdnrKe4Y72uo1rI1JHnDV0KXk7ELD6ReKytgYPIIXODobK3HOeO1d6sRjkV8zizgvgcZEU+bgKEsnI4aOjPZESRBgRKCk7M+aq5+Bp6iE6eiElKTEqlXjp0wZJJzf+hhXRJQEAYIAQaAhIxAXl2Rq2q/sF+ubBnyAw2/kVq1a1S4sDT3aDugXFBR06NAB6ibR7sTgrl2OL19O/tDSYCFNwSOw9/wF/9Wr0bynVq4YyEeRxlvPn8/YsjXyyxfUkbego6Gx1H/skO7d+TlBefLWLZ8FC3kPyHlVRlKyh6vr/BHDLQwNOa/yo6nRRVEOPHn7FuLsN/lj+JKVkhrfv990X181JfLbj58bKNQ2sPnaY1rArRcvaF527tz52rVrUB+VpheS5uTJk7dv3447s9/D27dlw03iTsrLmXjrwu0vzFUQxRqLzHRsDy9JUSG9ofitJHIDRyAyPcXu4CYcBGdn5+DgYFxDZG4I7N69e+bMmfAln9NATKTR4j5Wc3pYQIFEzqtEU+0IzAl6s/baB3xYF2PFpwuccE1SVtGU4x8vvE7BlUgWafTPTA+DJX2MJMQISztChQhVQiAy6efQPWFvE/MYR3FrZ3P48GJd3aaMV4mSIEAQIAgQBIQHgUGD5p8OuoP7A6lyx48fxzW1IpNo+7+wQ4k5+AETE8N2zhH00wYP2hQQUCs3hkxKEEAIjFy2/NCVK6gZd+ki70K+QBczbeOmM/fuoS78CxYGBkeXLrExMeHdZcqGDdtOB/G24XYVClsN7tp1z7y5f0XGIoBFgcOzt21bdyyQm+fc9NKSEnd27HS2quW9U27uET0/CEBatN/iJYE3btCM7ezsHj58KCsrS9MLSRMqozZt2jQzMxP5Iysu8XXSQsJRfjzizaz7V7KLmRMk9Zsob+/at4OuEcKNCAQB4UTA+ci2tylJuG/R0dHGxsa4hsg0BIA5b8SIEXfv3qXpqWbLZk2O+be10iF75Izw1Igyp6BUP+B8dmEpPvrVaXae1uqggQqW2+8kLDwfnc+lgqWlttyhUa1s9UgBWxw/IlcDAmW//rf8Ugwkuf9iYC36R05WevPmgJEje1XDTGQIggBBgCBAEKgZBN69i7K1HYJ/ikOSXFRUlL6+fs1M+Bejkmh7OVgJCQlOTk5AiEkDb7bf0DWTJtGUpEkQECQClgMHRnwuJyNWVlDIuM8rjH7t6VPIOs/jSOYCxhhLI0Oga2+mpqaqqPgtNQWYqWMTvwGZO20tMMXjfXvNDQxoerzpOGx4yAe2NCX8Kj+ypaHh1S2bm2to8GMsmEWtO3psNnuOMPjWRFa2TcuW4CcQ3BcUF1HE9++iozNz2UpoArHM68BjWmqEoYKf+yl0NhBqH71ixcHLrD0tykVDQ0OgIFBVVRU6j/9z6Ny5c/379/+v9e///Szt93Rn0+BXG5ScWvBzyu2Ll2O4flJ5m1kBmbu6DGHBblDPRR1b7N63z6feuYQ7PXfu3FWrVuEaIuMIAOsXnPjJycnBlZQs0qjRDA/zZV5W4qIkP5oTnprVrL0aMefMW3wOcy3ZsBVt333NG3s4Av6LX0KyuEij+T0N5/YwJNVQESZEqHYEXn/JGbo37NMPhnMwMJdHd+cDBxZoaKhU+7xkQIIAQYAgQBCoOgKdOk24d5+Np2TixIm0k99Vn6VyI5BoOwu39+/fu7q65rIH0eAyCbizMCKSwBHILyxs4tb+958/1MxdHR1vbt/GzYuz9+75LFiAU1aBJcS1R/Xu7du9m6K8PGfHF+/fz9y69Vn4e/wSROQ/nj0jJyODK5Fc9uuXvGu74tLyHKUOdnbTfAajq0gAMyg4Ca+w6Jg7ISE5+fnoEiWY6Oq8DgyUkZKi6WlNwSzq4KXLo1aswKd2tbb29/Lq095NUkIC14NcWFx84NKlTcdPfE1hHXl2sDB/vG8f/9z3tDFJs7YQ4BZqV1dXh1C7MOyK80DGw8ODVv7lvu94p2a6PLo0tEtXYyID7l5K+sm2PYZAUJCQXOHWfaSVA2GNQ5gQQagQyC4u1N2+vPQ3i4lSS0srMTGRH843oVqIAJxJT08fO3bsxYsXGecyUpc7OtbF0YhsijPCU+PKotJfwN6enMN23gj4ZJ7HZjMVQ/3Xn3YmSrv9LEy1yIZojd8dMkFx6Z95Z6O23I7HsyMRLEqK8rt2zfb27ow0RCAIEAQIAgQBYUDg7Nl7A7zn4p7AkfS4uDg14UiCJNF2/Nb88+jRo65du5aU0AuskYA7G0ykIUAEgEa83ZixaMJFo0YBuzpq4sKxa9dHLFuG4vJwSV5GZufsWb7du+NmjPL5+/d9Fy5CAXSwmTV0yNrJkxmN33z6ZDdkKLq0cerUAF8f1GQUgBH7/IMHs7dtx8PTYOnbrVvg8mWMXSilYBYFNVFtfYfg0MFbfvXEibwDcBBzt/X1jUr4ivz39+q7ey7bxz26RAThRIBbqF1OTu7x48fW1tbC6TblVVZWFmwJwJsLOWmoqBIxdhZqEoFCoKC0dHnwnR2hwb//V75tSUPGVqPZxk69HLR0aHrSJAgIAwJDLp04FxWOewL0Vm5ubriGyIDJoEGDUlNTOaEA/rrxHVusG2gnLSHKeZVoBIbA/ocxYw694Gc6FVmx9YNMh7XV5seY2BAEqguBx58yh+8Pj89g2xNCgw/z89y5c7a0tCTSEIEgQBAgCBAEahGBgoIiE5N+Sd/ZqBoWLly4bBmv+JIgHW4syMmEfy749XLy5ElRUfrX8bVHj83hoJgQ/uUQD+sBAq8iI/FVtLYwx5tIfhYWPnzpUjxe7NiyZfipk/yE2mEQL3f3tZPZGJO2nDyVkpGBxscFPl3Cu8B7yrtz50/nznq6uOD64zdvPg9nCyLgVwW2qJ1nzuLQrRw/DvijeIfawU9pScmTK1aIYx8Xhy5f+cnB4YOviMhChQC3ULukpOSlS5eEPNQOSF6+fBkPtYNmiKWdUCEsJM7IiIuv6eD5fNhke03m2M2blCS3wJ2jrwWl5P8UEp+JGwQBhMBQjvf1+fPn0VUiwCf5ihUrOnXqxBhq11aSvjO70w6/NiTUXuuPyoh2hkCaz9uN/2PvLOCi2poArnQ3SIe0ioigINhidysG5rMDu7E7sPuJLT47UFEREQUDQUVCREBJ6W78xsf7LnfP7iKxwMb448ebM+fcc2b+d9+yO/ecGXg0MrmTdviOrhhqrxoU9tYHgS7myh+3dp7ehfVHBfez92xtJ0VExNTH0jgnEkACSAAJ1JTAxo0niVA71DNbunRpTeepv/EYbSfZDhs27OLFiywD7isPHSJHYxsJ1DOBt59D6Su0a9GC3qyQIdvMRFfX8l+Vxx8h1P7k6BF9TU3mwew080aPhjQ1VG9xaekdX1+qSRfehFQ+ABAWEvpjSVXqWkkJiRu7d4FtlAaEnefO0ZuU3GBOwRf1y48eUeuKigjPHTWKalYtWJmZTR86lBoD0DxfvqSaKHAzAbjvf23ZwpyrHULtd+7c6d69OzcbX2Ebc8RtpDmW6mV731o30/SZOGd/r6GQPYbloAshga1P7HR7/byElrWD5UhUIoGGJNBN30hJQoq+IiRLgXcwukZg5dTU1L59+8I+pjJW/9tO7Gj4adtgx1Y1+CwksCQbwPG0nCIdZdYpCitWb6Ep47PK7u/plsqyYg1gDy6BBJgJyEiInJja+v6idhpyZBpJGBzyOcrGZuLly5XfGphnQA0SQAJIAAk0AIGwsOh9+y4RC+3duxdOqBPKRmxitJ0F/FGjRrEMuG93P4sBdxa8UFWfBOgbyfXU1dWUlJhXW7zP7Vt8PKVv2bz5Pbd9sPOa0lRHgK3cG2Yw5Ki55fOc5YV0k1oZGtZoIVERkXXTp9GnvfPcl+Um+gZzKjktLbeg8tBoZ6u2cjIydAurlqH2LH3A21CGpyP0LpS5h0BFqP3UrduESRWhdtgjSei5sJmdnf348WO6Ya3VNAwUlOkalAkCQk2F/mrbIXj60lHmbYiuimZOcdHKZ/etT+99/C2C5QBUIoGGJyAiJDzAhOFYW3x8fEBAQMNbwm0rQmkNOIT0iPa8nLJQTU7i5oJukKhdXgrjthSVRhNKy8r3PfhssvSm54fKD6t0ayREhbaMMIWiqZ3N8K8YHQzKjUOgXxu1kO1dxthqMC+fm1fgNG7N7Nnbi4r+q1/FPAY1SAAJIAEkUN8E5s7dSVQrhN1yo0ePru91azQ/RttZ48KAO2suqG1YAj/T02MSE6k1WaaRCfj06QStJpiEmNitPbuV5OWpq6ovtDRsDmd4qX8fIyMpmRKyc3PDY2KoZvuWDCEASl+F0Mfevo2JCTUAtuf5BgVRzQqhIZ36wZjmFZ4fEMZU3TTRZcj1nJmDmSiqBtb4vXwQageI9+7dK/5/peIKpkNMGU6NND5obrVAXUb27GCne6OnGSqqsLQxMj1l0NXTI665R2emsRyASiTQwASGmrYiVmQ+2kIM4Pvmnj17unTpEhcXx+zpICudkG2Dh9joMnehpuEJPP6U0HrVnUWX3mUVlLBbfWFv/VWDjERF8GspO0Kob2gCSjKil+e09ZhjJS8hzLz20WPXHRymfvvG4v2HeTBqkAASQAJIgLMErlx55P3sHX1OUVHRQ9yXiQQ/1tDvEYOMAXcGHNhoDALERmmWoe09Fy7QTVvu7GykwzrhIH0YS1laUpKefOZnRjrzWfV3YWH0lDUsHwCwnJyudHFyojd935PR9oZ0qpkyw0aqj19ZPGOgW0vIZvp6Jrq61E+NdvoTU2GzAQjwR6gdQDHH2oZitL0mL6AeBibvpy3a1LWvtCjrra/3v4a2Obl7nc+DnKLCmkyMY5EA5wl01zeWFWNIa3Djxg3OL8MjM2ZmZg4dOnTJkiVE4QowX0So6e6xNrcXdVeVq9nxPh5xncfM/JqUPdTNu9fOx2EJWVWbfuhxbHw6vtNWDQl7G4HAKFvN95s7t9WVY1478H24tfWEW7d8mLtQgwSQABJAAvVHIDc3f/FiN2J+FxcXc3NzQtnoTZFGt4CbDYCAO5jn5OREpIOElDJNmzTdOncONxuPtvEBgT8mbY+Oj7/5zIfy1EBTc8UkZ6pZC6F/Rwf/j5+oCyF5uqw0Q5JNehoZGGbbitxwR11bhdDGtHJvOwyL/PGdPriBndJVV1eUlc34/570wLBw2J+uUO2EX+oqKhE3rtPtR5lrCUCofcaWrSwTyEDFUZ5IIFPBNj8//+HDh3TOpspqZirN6BqU/0hATFhkiV03p5ZtVz/zvBJKPvODy4vLynYFPHP/+GZNx15T2rSHhB5/nBMHIIH6IACv1f5GLeiv0ujo6Pfv37dt27Y+luPmOQMDA0eOHAnuMxuprSjlMbeLvYkacxdqGphAWk7hxlsfjj6NKCmDE4ws/gk1bVJO68ktKlt8OfTKHIF7PbNAgyouI9BcTeqVq8PCC5+PPWP4tgJmZmblDh22dJGL044d85hLvnGZH2gOEkACSIBPCKxffyIhMZXujLa2NpTwoWu4RMZo+x9uBLuA+zZ3d7gSA+5/wIfddSNAD20LNW1qzfS87sAVj7LycmqROaNGSogzbH+juqopHFy2rOqR9BKp0hISLQwMqh7PslenGUNYMD0rmz6s4Z2C6P+zd4EVNmTn5Tm7rodsPJDInm4VyrxOoCLUfvLWLcIRyNUOofZevXoRem5uPnjwAALudAtxYzudRo1kTVn5M4PGTm/bYdHjWx+SE5ivTcnPW+B18/A7vy3d+g0wrnHuLOYJUYMEakEAUkXRo+0wAxxwEbRo+9GjR2HvUlFRETPA3haaF2Z1UpHFLe3MbBpUU1RSdsArbOudj5n5bPPGjLHTH22rP2y/Dy3e3sTjdeL0rqk9WrJO8NWgPuBiSICRgLio0NHJFp3NlP46/Sm3uIyxs8nefZcCAkI8PLZqazN8uyGGYRMJIAEkgATqTuDz56j9+68Q80BxVJmaFN4jLq+/JmaS+TPbipQywsLkpjYIuK86dPjP1+MIJFBbAm9DP1OXtmjeXEZKimpWCP88eUJpREWEJ/TrRzXrSaA/AIDoP/P/F9VZV1FODiL11Mi0LIYjxg3v1NCu3ShjQLjj6zts6dIfSUl0Jco8TYCfQu2/X6J37hC3A5O2E0Bq2rTX1n81af7B3sOUJcm32YqpvqSnjLx+ttfFY++TME9rTenieA4Q6NXcVEpUlD4R8/sAvZfP5Nzc3LFjx86ePZs51A67pDcNb/NgqSOG2hv3psPf2cv+38yW3Vx2JZBdqN1SV9F3TZ/Lc7oMsdGb1NmIMHjuuZCS0sodJEQvNpFA4xIY20Hr7caOrbRkmM145f/Rymrcw4evmLtQgwSQABJAAhwkMGfOztIyhqeejo6OcOqRg0twcCqMtlcLJhS3vXjxInNgEQPu1cKHg2pF4FtcXGpmZRiaOWl75Pfv8Skp1Nz9O3ZUU1KimvUhJKSk0FdkNqn6i6oqKlKDhYUq34ga3ikwA84EdGE8j3/L57n5iJFztu94GfwBvkBSpqLAiwT4LNQOt+Dx48f0G6GvoGTZTJOuQbkWBISaCk2zsvs0Y9nMtvZwlojlDC9+fHNwPzD5zuXvWRksB6ASCdQTAUlRUQi40ycPCQlJpNVRp3fxmRwaGmpjY3PlCrmVCdxsJifxeHmvNUMs8Tha49503/AkW9f7TkdexKTmsbRESVrsiLNt4KYBnUz/2/+7Y7S1ghTDA6TwxLy9D6NZXo5KJMANBMw0ZV6v7+jsoMVsTGpaVr9+C9atO4bfGpjhoAYJIAEkwBECFy8+eO77nj6VmJgYFxZHpSysDHJRKhRYEqgi4D57+/ZyWjYPlpejEgnUlABRIrVdixbEDD6B/yU/qdD3tLUlBnC8Sd/YDpPXrkRqhVWQsIUyT1lBnpIb3ilYWkhIyH29qwLj+aO8wsIj1651nDZNu2+/SevXX3r48Gd6OmUnCrxCoLikZOyq1fyRQKaCOXOIrTdjDI5Xbg132qkoIbWv15A3U1wcDRjKS9CthYQerU/sWuPjmVlYQNejjATqlUCf5mbE/MSDN6KXP5qPHj2yt7ePiIhgdqeLWbOgLQO7t9Rg7kJNgxEIT8gass+7y5ZHb6PTWC4qKtx0fi+zyN3DZjma0XdXQCXbLSPJRO2bbkX+SMP3VZYgUckVBKTEhd1ntDk9tbWkCBlFgb05mzafHjFieX4+lvzlipuFRiABJMBPBLKzc5cu3U94tHjxYlNThs0oxIDGbZJ/JxrXGi5fnV3A/ei166NWrCwqLuZy+9E83iLwx9A2EZiuXcHSGjGhJ22HC2u9tx2eTkElUmppZXm20fYGcKrCDH1NzaBLFx0sW1NWUUJCaurZe/fHrVmr3qt3m7FO644dC4+JoXpR4GYCOXl5/eYv8GDcCQ4G82Kudoqzl5cXJVcIPfTZxoWJkdisJoGWqup3R0+Dn1aq6iwvKSor3RPgY3Z0205/7zz868+SESo5TaA70xMgvo+2w36l/v37ZzGmmwOucPZk5UCLpyt7aSiwTv3EafY4HwsCsam5U06+bLXi9u33P1h0/6saZqMbun3I/gm2SjIsqgrN7G7aVo/hUGZecdmiS6HsZkM9EuASAlO66ASsdzBpJs1sz42bzzp1mhYf/5O5CzVIAAkgASRQawKuricSkxie6+vo6KxZs6bWEzbAhRhtrxlkdgH3697evefOy8rNrdl0OBoJsCdAj7ZLiIlZGJEJLsOiY6irJcXFLY2NqWY9CXST1BQV9TRquaEsIzu7nJaeRUVBgTK44Z2iloaA+/MTJ7bNnQOuUUq6AJtWPkRGbjp1GpLMtB03/u/bt/G4KJ0Pt8nJaWldZ8x4+vYtYRiE2m/dusVbZVHpLhDxNeGmQl30DOkDUOYUAdje/nrKwmN9R2jIyLGcM6uo0PX5wxbHtkMN1eKyUpZjUIkEOEVAR07BWEmVPhu8G/Drn6GysrI5c+bMmzcPBLrLICvLiN9b3GPrqLb0jdLEGGzWK4GkzIJ5516bLLl5xvdrGe3jHH1RW0MVv7V9ry/oZqTO+v0TBgsJNT08yY7I23XtbZLXp8o0ifQ5UUYC3EOgta7cu40dR7Vj8VXofVBE+/bOgYFh3GMtWoIEkAAS4GkCnz59PXToKuGCm5ubFFNdQ2JM4zYx2l5j/hBwv3DhgoiICHHl8/fvO0+bnpiaSuixiQRqQaC0tPR9eDh1oZWpqSjTSy41M5MaoKehzvyapHo5IsBXenpym1pvbAdjgr98oZtEj7Y3sFN0M0CG2gwrJk2Ke+B5Y9fOAR07wkMOYgDVDIqImLppc9e/ZkTgPncKCjcJUXFxDlOnvg8nkw9UhNp79+7NTcbWwBaoEOjr60u/oL2mjpx4Zc1hehfKdScAydydLduHzFi2pmNPaVHWbwg/83OXPLnT6vjOsx/elGFaubpDxxnYE3A0YHisnpyc/OnTJ/bDebUHNrP369fvyJEjzA7YGaoEbR7Yr402cxdqGoBARl7RSo9Aw8XXDz0OLy5jXdHUQFXmypzOAev7O5io/dEkOyPVKV3I3STzzn8uxnKpf2SHAxqbgKykiMe8tocmtBSDYs2M/xISUzt3nn79+lNGNbaQABJAAkigNgTmzNlBFEeFr/PDhg2rzVwNeA1G22sDe8yYMbA1kvlBysevX+0nT/kSG1ubSfEaJEAjEBodnV9YRCnatSSTtkMXPTCtJFeZjIW6irMCpE+hJ1uvS9L21yEhdNtszCu9a2Cn6GZQMjzYGNqt2123fRnPvB8fPrRs4gR42kF+jv53tG9QkOVYJ593DAn0qXlQaCwC8KTKYcrUqLh4wgAFBQVIw8K7oXZw5+XLl/n5+XS/ejAll6D3oswRAlKiYqs79gyZsXyyZXt2BVR/ZGfOfHDN6tSea2FYWpkj1HESFgSY00Yxp5ZicRlPqb59+9ahQweWfjl3NHy+po+OMovsDTzlIk8am1tYsuX2RwOX69vvheQXkwcOKlxSlBLb42QTvnPIaDuD6ju5fbQ11FClj/+SlLf97le6BmUkwLUE5vTU917VQVWGoeQvWJtfUDRy5IqtW//mWsvRMCSABJAATxA4c+bOC79guqni4uIHDx6ka7hTxmh7Le8L5JF88uSJkhJDtkGYKyYxETZUvv38uZbz4mVI4F8C9JwtoGDeSJ5XUFBQVBmOV5Jje1CXU0T/aFL1F/L/yLAXr6uNdcW1De9U1TZLiIs72trumD///cULyY+9Tq5Z3dvOjji6XlRSMtHVlZ6Gvuo5sbe+CTx98wbOHCQzlbTV0tJ68eJFp06d6tuAep2fSCMDa2G0vV6B0ydXl5E90nfE2ykufQ3N6Xq6HJmeMuH2Rbszbp5fMfUwHQzKnCHQWbe5iBDDR3fm9wTOrNRIs8C7tK2tbVgYmYEBHnhvG9XWfUZHMRHhRjJNcJctLC5zexjafNH1NdeCsgpKWIKQEBVa1KfF1z3DFvVtWdN7pCIrAXmBiGk33/n64Xs2ocQmEuBOAg4miq/Xd2yhQT4IhBSUq9ccnTjRtagIq7tx561Dq5AAEuB2AnFxyS4uewkrlyxZYlz/WZSJRWvRZPjIXovrBfkS2Hrj5+cHufkJCKmZWd1mzHzk70/osYkEqk/gj/VIC2mhdpi2aVOWe6+rv+CfRxImtWtRuSH9zxfTRkBgmp5K21RPT0NFpaK/4Z2i2fUHUVVRcdqQIQ8PHfx45XL/jg700T+Sk2du3UbXoNxYBDy8vKAsag7j7m8wxszM7NWrV61atWoswzi1LjzlpU8FOWTaaZB/g+gDUOY4gRaq6jdGTvYeP7uTbnN2k3/8mTj8mru9+/67Xz7za1ptdr6jvl4JyIpL2Grq0ZeA8HQxv9TpdXd3d3R0TGVKySglJnx9QdcVAy3ojqPcAATyi0r3PvhssOiay8W3KTmVOzzoS4sINZ3e1Thy97A949qxLIVKH8xOnt7VxMZAmd5bUvbL+XhwCeaToUNBmYsJGKhJ+a936GPx3zcauqXnL3j26DErJSWDrkQZCSABJIAEqkNg6tRNWdl59JF6enqrV6+ma7hWxmh7nW6Nubk5RHBatmxJzJJXWDjQxeWCpyehxyYSqCYB+kZyRVlZI6aHOgqysvT4+rd4MmlGNReq/jC6SUba2krytcxdc/HBA/qu/K7WlRuaGt6p6rtPjWzRvPk9N7cVk5wpDQgejx+nZ2XRNSg3PIEDV66MXbW6uJQsVmlnZwdPRnV1dRveJM6uCAdagoMZjtF10TUkDltwdkWcjR2BDtr6Xk4z742eZq3ONn90UFL8qBtnbc+43Qz/hDF3diRRX1MC3RlTtzO/LdR0Qm4YD/+DrFixYvLkycxPDrQUpaDY5lAbhmcM3GAzf9sAeWN23gvRd7m2+NK7pKxCls7Cp9CxdgZhO4acmGqvrUTu6mV5CTsllEs9NrkDBO7pAz78yNl4K5KuQRkJcDMBOUnRe4vbz3Nk8Wb18tVHW9tJnz9HcbP9aBsSQAJIgNsIHD9+w+vxa8Kqw4cPS0pKEkrubGK0va73RVtbGzYWOTgw7HWFSUtKyyauc91z4UJdF8DrBY9AfmHh52/fKL9tWpgzb12Hep5yMpXfbaIT4usYzSkoLMzNz6d+qNUrhKLi4g+RlaVN65K0/dSt2/TJR/fqRTUb2Clq3VoIW2bPhqwy9As/RmKOUTqPhpZXHTq8YPeeX0zLQqm9p0+fKiszbJpjGsUbinfv3kH9ZLqtDjoG9CbKDUwA0vj4TZp/ZehEc5Vm7Jb+9DPR6dZ5m9N7/wkLLv/Fuqggu2tRjwSYCTho6xPKgIAAQsNbzby8PKhztWPHDmazYb/zmw39rfT54Q2c2Tvu1GQXFG+981Hf5fpyj0B2+9nB8kFWOh+2Dro0p7OROmcyGVobKK9kOr6w/V7Uu2+Z3AkKrUICzASEhZoemNjq8MSWIgxPjn4PjI5JsLef+vDhK+arUIMEkAASQALMBGJiEpYscSP0kyZNgpzehJJrmxht58CtUVRUhLyZgwYNIuaCuM8St/1L3fbXMQxKTItNvicQFB5Br7nMnLS9goCKggKFAkqqJjIdvqZ6/yhAfF+zT1/Zzl0qfiAVEnFJ8Jcv8ACJUrIziRrATrj08CFMRfXamJt3s7GhmiA0jFOfo6IGLnShfv6+zfAAgG4PO1lISGhsn9703o9fcQcWnUfDyRCAnrJh4zZ3d+YlnZ2db9++zVzRmnkkT2iYY2rtNXl+wz5PkK/ayMGmrd5NdTk9YIy+AlnKhbowNDV54u1LVif3XP78vqwcY+4UGBRqTMBaQ4co1evPy6kL4+PjoZzGrVu3mEGMaKfnu6aPpqIUcxdq6oNAZl7xxpsf9BdeX/1PUFou67wxsG73Fur+rv1uL+puoaPIWTPWDrG01GWYs7T8l/OJD0UllZ8/ObsizoYE6oPAbEd9zyXt5SXIIhPZOXkDBrgcPOhRH4vinEgACSABfiIAEdTJkzfk5hXQnYKNzm5uZPydPoDbZIy2c+aOwFmGGzduTJ06lXm63RcuOLuuL2HckMg8DDVIgCJAz9kCSnahbWszc+oSEKLi4ujNGsmXHz7KzM2lLnEeMICSKwQiaTs7k4iriCZkbF+0dx9ducx5Ir0JcsM4lZWbe8/Pj/p55F+bjYG2jEnAP0ZitJ24mQ3RhDMZQ5csPXP3LvNiy5YtO3PmjIiICHMXj2qIaDsUS7RS1+JRX/jMbKGmQk6t2n6cvvRA76FasmyzbH1JT5ly94rlyd1nP7wpLmM4psBnQNCd+iMgIybeUlWdPj/xzkDv4nL5y5cv9vb2QUFBzHauHmRxdV4XSTH+eQNn9pF7NCnZhWuvBUHeGNcbwRn5bMs5djBSfbKi19OVve2MVOvDeFERobN/dRQVZtgVHJqQu/Z65S6N+lgX50QCHCfQ00I1YH1HQ1XyYSE8bp+/YPfKlYc4viJOiASQABLgJwKHDl31ef6e8Oj06dPytc1mTEzVME2MtnOMMyTBOHXqFMuE/ec9PQcsXAihRo4thhPxNYFqRts7t7WiY4Bt4/RmjeSj165R48VERMb2rszuUqF/HRJCDRAVEbYyNaWa1RcW7N6dnJ5OjYfk78O7d6eaFULDOCXKGIGt3YMKIqdHUXEJ4Qs265tAUmpq95mz4KkJsRBkXtq3bx/kJWBOwUSM5K0mEVOzVNOUEBHlLRf421pRYeHpVh1CZy6HmLuuXOXZI8LrqIzUmQ+umR3dvjfAJ7uIdUJk4hJsIgE6AeJQS0xMTHJyMn0AT8gQZIdd7d+/fyesFRcROj+z4+aRbfnsDZxwk0uaUcnZs90D9BZe23z7Y1YB248xnUzUvJb1fOXar0dLjXq13FJPad0QS2KJPQ+++UdmEEpsIgEuJ2CmKfN6vUNnExaH3rbvODtz5tZyPOjG5bcQzUMCSKCRCHz9+mPFioPE4n/99VcvWgpiopc7mxht5/B92bx586FDhyDLBDGvV8Dr9hOdw2NiCD02kQAzgbehnymltpqauooK1aQLndtW1hcFPeRD//rjB31ANeVXHz4EhodTgwd06qRMy1FToac/AGhtZCwhLk6Nr6awbP+Bc/cr6wbDQfhTa9cw/5/SME4pyjGkGa1dtN0nkOFxq54Gw2bDamLBYbUmEBgW1m6icwDtOVDFVKKiohcuXFi4cGGtZ+bOCyEmlZCQQLfNVotFJS76AJQbhYCYsAjE3ENmLD/SZ3gVuWUSc7NX+3gaH9m6xscT5EYxFRflUQLM/+/zXDIZqHjUrVu3nz9/ErdAVVbce2Xv8Q6GhB6bHCcQGJ02+uBz06W3jj6NKGCfqqWrWTPvlb181/btaaHJcRtYTrhioAXk66d3lf9qMunkh4JizCdDp4IyDxBQlhV7vMJ2cicW1dSPn7jp5LSmpARPufHAfUQTkQASaEgC8CRy0qT1+QUMGe309fX37NnTkGZwZC0yKMyRSQV8kjlz5ly5ckVMTIzgEPnjh63zJE+/l4Qem0iATiAtMzMqLp7SVJGzxcLIyLZVS2okpHpfe/QY1aymkJKRMW7NWvpg5wFk3YmM7Gx6HL+mJVIh65brseO7zp+nr7J66pQu1tZ0TYXcME4Z6ehoqFR+l4MsOu9pzxuYrWKp8QkMpOtNdDH0SedRvzKc5Og0bXocU6RGRkbm/v37Tk5O9bt8Y8xObGwHE9prYdL2xrgT1VsT9rlPbmP76a+lJ/qNMlRk/cQUZoK97XsCfMyObpv14NqXNDLyWL2lcJTAEbBlKtjA/P7AzVA8PT179+6dlZVFGNlSS+HNhgH2JmqEHpucJeD1Kd5x2yObdfeuvokp+8VcXPy/1RxbarxY0+fZ6j7dWtTvfnbCOxFhobMzOsIRB7r+S1LeyquV+0LoXSgjAW4mICYi9Pd0yx2jzBhe0P9a7HH18eDBi/PzC7nZfrQNCSABJNDABPbuvfjy1Uf6onDY8e+//4av+XQlT8jM7/w8YTa3Gzly5MiHDx/KMe6fBaOz8/IGurjsPHuO2x1A+xqPwNvQUPriVUTbYdhyZ2f6YA8vr+eMIWB6L7NcXFIybOnSmMREqquNiUlfBweqWSGASfRvY1WbRFz7Iymp99y5G0+dousdLFu7Tp9O19DlhnGKqM46bs0aKBVLN6Nq2ff9+/u0BCZy0tJDu3Wt+hLs5QgBeNy94uBBeERUUMTwxBsmV1VVffbsWc+ePTmyELdNwhxNs9XEBzzcdpdIe0SEhCe0tvkwfQnUUDVRYpvpuLiszP3DG8jnPur62dfxseQs2EYCjASMlVQVJCTpOub3B3ovV8mwH2XIkCEFBQxlr8BCyFXycl1ffVXe+yrFVXirMKa0rPyy/zer1Xd673zyNDSpipF9W2u9Wtf38YpeHU2bVTGs/rpaaClsHM6QLBHWOuAV8zwsrf4WxZmRQP0RWDbA8NJsK1GmuMuDh696956blZVbf0vjzEgACSABHiIQFha9di25f3Tu3LlwIJKHvKBMZXrXp3pQqBsBeEE8f/5cS4ssYVf+69fy36GiNVDcr24r4NX8SYCeswU8rHoj+eAuXdqaVabV9qypAABAAElEQVRQh5i44+w5293dq5MKMD0ra/zatX7BHyiOKgryt/bsJnKaQ2/tSqT+TE/fc+GCxZgxj1+/oZYAAfbj39qzB+oc0JV0uWGcmjViBH3R8JjY+bt20TVVyABkwEKXwuLKSmJTBw+SlZau4hLs4giB7NxceGC5g9UDS2Nj45cvX9rY2HBkIS6cJDg4mG6VmpRMFVlK6CNRbnQCwkK/a6gGTV98brBTa7Wqdonejfzc9fzhrucO/RMWXFqOaRMa/dZxqQGwx6edhg7dOOL9gd7FVfKxY8fGjRtXUkLmB+9nqfVoeU95KfJUKFcZz7vGpOcW7bwXYrj4htORF8Hf2SZAh+KkQ6x13mzo77nUsYNxI58wWNyvBRRlpTOHj7iTT37ILcTMG3QqKPMMgdF2mrdd2kkyHtoA6/1efujadcbPn5V1rXjGJTQUCSABJMBRAmVlZZBDprCoMsYC0xsZGW3fvp2j6zTcZE0hyUPDrSZ4KyUlJQ0bNoxlPk0bc3OIbGqpNfLHWcG7J9zu8cCFLlTVR0hunvHMW67KUzOQc9xm/ATIhUJ3rEe7duc3bdRgk/C9qLj4oIfHltN/068SERb2OnyI2PFdMecgl0V3X7yokGWlpDJ9njHnW4fevIKC+J8/41NSYhISbj7zefDqFSS3oVsF8oCOHT22b5OSkCD0RLMBnIIVhy9dduPZM/rSna2sljlP7OfgwK44G5TlPH7jxr5Ll7Jy86gLHdu3v7tvby1y2VMzoFAdApHfvw9atAieizAPhpIpHh4eCkz1BphH8q5GTU0tJSWFsr+ngcmd0dOoJgo8ROBJ9JfdAc+ex0ZVbbOmjNwMa/upbWyVJfFJXtWoBLF3nc+DXQEMf79+/Pihrc0iOzD30Nm2bduqVauY7Rljp39uRidRpiAU80jU1JRAaHzmgUdh519G5VeZ9BzStox3aL60fytTDfmaLlF/478kZrVZfZfIKT+ru+6RSRb1tyjOjATqlYBfRPqAPW+yCsnvR8ZGOo8fH9bTq+p5fL0ahpMjASSABBqdwNatf69ec5RuBgSdfH19HZhSL9DHcLOM0fZ6vztFRUUzZ850d3dnXkldWfnGrp0dWrdm7kKNwBJo1rPXz4z/dh6Z6+uHXvvnjyjuvXgxdMlSIrQtISYGofO+9vbNtbXUFBVhLznkXv8S+z3yx3dIOP49KZmYdv+SxfPHjCGUFU31Xr2T0+u65wKi+fPHjN45f34Vu9rpq9e3U7BWQkoK5P7+Fl+ZJb/CgFaGhgM7ddJSU9VWawa/y8t/xSYlxiYmvgsNu/HMu6SU4SNyV+u2nvv3S/7p+QHdNZRrQeCRv/+Ylavoz4eoSVxcXHbt2lXN1xV1FW8JEGeHaDvd5gXtO2/vPoCuQZm3CLxPitsb4HMz4hOceKvCcnFhkbGt2s6xdmhV5ab4KmbALr4kcOVz0OS7l+muQQJDSIZO13CVvHTp0t27dzObNLO7yWFnOyEh2FeN/zhGALZSeX6I3/8o9HFIZapAlrPLS4rO6G6ysE8LDQUplgMaV+n2MNTl4lu6DfBC8Vpm69hKha5EGQnwEIHg2OzeO1//zGHYvAn2w9c1CLibmenzkC9oKhJAAkiAUwQ+ffpqYzOhmLF29OLFi1l+euTUovU9D0bb65vwf/O7ubktWbIEDkcQ64mJiBxbtXLyoEGEHpuCSQBCuvoDK18MULDUff366qDweRc4csXy1Eyy5lh1roUd9KumTN40axbLwd+TkvQGDGTZVX0lbGnfuWC+uYFB9S+BkfXnFGUGbMPv+teM2KSqEphSg5mFjm0sHx48KC3JkD+XeRhq6khg74WLyw4cKCsvJ+YRFxc/fvy4M2P1AmIMfzQhH3337t3pvhzvN3Ji63Z0Dcq8SOBbRprbm+fnP70rLP1DeoQueoZzbTr2MzIXaoo5AHnxVnPY5o/JCbZn3OiT7tmzZ9GiRXQNl8iQ2m7GjBmnGMu3VNi2cqDF1lFtucRO/jAjp6DE/cXXg15hkck5VXukqSAJQXYItctJcm8CH3hs0HXLI98Ihg0iusoSn7Z2lpMUrdpB7EUCXEsgMinPcXvA93QyqayKsvzDhwetrc251nI0DAkgASRQHwRKSkptbScFBUfQJzczMwsKCpLg5U2N+J2NfkPrUV64cOGDBw8UFRWJNYpLS6ds3LRw9x7mQDwxEpuCQIBM2t6yZTW97mpj/e78edjJXs3x1DB9DQ3vY0fZhdph2OuQEGpwTQVFWVmnPr2fHTt2121fTUPtsFb9OUU5oq+p+eHK5Vkjhtd0W51Os2Y75s3DUDtFsp4EyHrk7Oq62M2NOdSuoaEBtTEEIdQObD9//kwQbqGqTmiwyYsEmisqH+g9LGLWqhX2PRQZ614S7kDmmZHXz7Y8vnNPgE9KPkPqMGIkNgWBgKmyGjwpp3saUoc/1vR5OCsXFxePHj2aZah95xhrDLVzkPbnuIx5515rz/9n/vk3VYfazTTkTk+zj943HFLHcHOoHeBAWr8zfzlIi4vQQX1PK3S5GErXoIwEeIuAsbr0y3X2ZupkmrjUtKzu3Wc9fx7IW+6gtUgACSCBOhLYvPk0EWqHY+tnz57l6VA7MMG97XV8YdTs8q9fvw4ePDg0lMVnREj9fHX7NkU5uZrNiKP5i8Cy/Qd2nT9P+fTmrHu7agfcK656Fxq67Yz7Q/9X+YVF1DwsBahWumDM2BGOPZjLotLHL3Xbv/vCBbqGnSwlId5MSRnyIzVTVjLS1unfsSNs/RYRYfiOxO7aqvUcd4p5uU9fv/59+86lhw+pND7MYyo07Vu2cHFyGtGjB0dcY7cK6oFAYmrq0CVLXoeQgWboateu3a1btzQ1NQUEFKQjg138dGdTF22WFuPeDYl0U1GuJoG84uKLIYGH3/l9SU+p+hJRIeGhphZTrWw76xpWPRJ7+ZhA6xO7Imkvlfbt279+/Zqr/M3Pzx86dKiXlxdhFaSNOT6lw7SuJoQem7UgUFRSdu1N7DHvCL8vP/94ea9Wmgt6m/e11GJXnOaPMzTKgKNPwmefJV/bV+e2Hdkek1w3yg3BRTlDIDWnuM/ON4Gx5LlkCXGxf/7ZPmBAJ84sg7MgASSABLibgJ9fcLduM4msyCtXrty6dSt3G/5n6zDa/mdGnB2Rk5Mzbty4u3fvMk9rqK11Z+/eFs2bM3ehBgnUiEBxSQlsk/d9/z4mITE9OzstK7OouERBVlZJTk5TVbVDawv71q2bKSvXaM5GH9wATpWWlkIa99jEJEjUDklmQIBEOrLSUs21tCp+TPT0zPT1Gx2FIBjwJuQzhNoTUlOZnR0/fvzJkyd5/Vk3s19VaDp16uTn50cN0JNXDJ+1kmqiwE8EIHMClFE99M7P61vEH/2CDc7T2tiOs7BWlODGnMt/tB8H1IXAmBvnbn+pPHwmIyOTnZ3NPVHUwsLC/v37e3t7Ez6KCQtdnN1pRHt9Qo/NmhKITMo+7h3h/iIqLbeo6mulxIQndjSc38vcXEuh6pHc2Qvvij23ez0NZUj6JychEripo1Ezcncwd7qAViEBlgSyC0oG7X33PIIsjiUqInzz5u7+/TuyvAqVSAAJIAG+IZCSkmFlNS4+gWGnkYWFxbt378R4f2MZRtsb4YUKKSzXrFmzbds25rVlJCUhjfu4vn2Zu1CDBJAAEhAQAoevXl28z62opITwF+qS79ixA2pgEHq+byopKWX8v3gyONvX0PzGyMl877WAOwjblmGf+4VPgXklZC01goyEiMgIM8tpVna2WnpEFzb5mMCmF15bXz6hOxgdHa3PHc+Di4qKhgwZAoVb6eaBDGHfmwu79bLQIvTYrD6BktLyW4HfIc7uHZpUVYXlf2fUVZae29NsWldjRWnx6i/BhSO/p+ZarLyTXcjwqcBKT85/nb24qDAXGowmIYFqEigsLh95MPDeB/JsiriY6J07e3v1sqvmPDgMCSABJMBzBOBpet++8x95BdAtFxUVhcOaVlZWdCWPyhhtb7Qb5+HhMXny5IKCAmYLJg8ceHDZUiy9yEwGNUgACfA3gYzs7KkbN9308WF2U15e/sqVK3369GHu4m9NcnKyujpDlvYldl03de3H316jdxUEsgoL3D++PRr4MjYr449MLNQ0nFu3G93CSkUK93v+kRbPD7gW9mHC7Yt0N6A+EDe8Q5aUlIwYMeLOnTt020BWkBK9v9jR3kSN0GOzmgTC4jOhAurZF1HJ2YV/vKSTidqC3i2G2OgIC/FJja4LL6MmHKs841VBYGZ33aOTLP5IAwcgAW4mUFr2a9KJ4Iv+CYSRkhLinp77u3a1JvTYRAJIAAnwB4EtW/5es/Yo4QtsSl6xYgWh5NEmRtsb88a9f/8e9v78+PGD2QgzfT2PbdtaGxszd6EGCSABJMCXBF59+DB29ervScnM3pmamkLsxsREEPP8vnnzxtbWls7keL+RE1u3o2tQ5m8C5b/K70eGHX//6mlM5B89hazu/YzMJ7a26dXcVEQId33+ERivDviYnGB7xo1u/dGjR6HGA13T8HJZWdmYMWOuXbtGLN1MTsJrec/WukqEHpt/JJCVX3wlIPqM79fXUSxSqxGXQ0HRMXb6cxzNrPR5LFsg4QjL5vRTr049J98DL8+2GmMnKEVcWGJBJR8QgA2ec89+PuIdS/giLSXx6NEhBwdLQo9NJIAEkACvE4CK0D16zC4rL6c70rdv3/v373NPXkS6bbWQMdpeC2icvAQ2LQ4fPvzly5fMk0qIie1d5DJrxAjmLtQgASSABPiJAHzN2HH27Nqjx4gCKRU+wt/dy5cvw952fnK5+r78888/o0aNoo9/MOavrvpGdA3KAkIgOjPtdPDrcx/fpuTn/dHlZtIyTq2sJ1jYmKs0++NgHMBzBDILCzTcXOlmw1YgllkK6WPqVYZMiRMmTLh06RKxiqqsuM/qPi14M2k44UuDNcvLfz39nAib2W+8iy0sYfguytKGVtoKM7ubTujYXE5SjOUAPlAWFJfarff8+IPhoI+shPC7DR1NNGT4wEF0QcAJzD0bcvgpGXCXk5V+8uRwu3YtBRwOuo8EkAA/Efj5M71NG6fEpDS6U9ra2sHBwcq8VlyQ7gIhY7SdANIIzeLi4oULF8KOJJZrD+/e/dTaNVDfkmUvKpEAEkACvE4gOS1twrp1j1+/YXYEnmxD/Gjz5s2QsZ25V0A0u3fvXrp0Kd3ZzzOWN1fkw32LdB9RroJAcVnprYiQU8EBL75/q2IY1WWjoQNb3Ueat1GQkKSUKPABAbW9a3OKKytkjh07ljnS3WBuwkPTqVOnnjlzhlhRSVrMe2VvSz3c1U6AYdv8mpR91i/q7IuvP9Lz2Q76f4eEqNCIdvoze5g6CEaKnojELJu193KLSv8P4Pd/LXVkA1wdJMTwKA+dCsq8RwDeRf86/emUL3nqXVFB1tv7aJs2prznElqMBJAAEmAiAJszevee9+Qpw3d/ERERHx8fBwcHpuE8rMBoO7fcPDh1O23atKysLGaD9DU0Lm/dYmeBeQmZ2aAGCSAB3ibwOOA1hNqT09OZ3VBTUzt//nyvXr2YuwRKM2/evEOHDtFdzlq6VUxYhK5BWTAJRKT9PBUUcCEkELY5/5GAmLAw1NeFrO59jcwkRET/OB4HcD8B61N7QlMrU2/Z29uzPCvZMI7MmjXr2LFjxFrykqJPVvSyaa5C6LHJTOBnVsHV1zGX/KP9v6Yw9zJrTNTlZnQ3mdTJSEmGtyugMrtWteay/zenIy+IMdO76pyY0ppQYhMJ8BwBONQy6cSH86/iCctVlOWfPTvWqhWeayTAYBMJIAHeI7Bx40nX9ScIu3fu3ElsLyMG8GITo+1cdNdiYmIg2SVU4GW2SURYeMvs2UsnTuCbHEbMPqIGCSABgSJQWlq67tjx7e7uv1i57ejoCKF2ojooq4H8rxs0aNDdu3cpPzVk5L7NXUM1UUAChaUl18I+QnqZFz+qtdVdVkx8sGmrMS2suuoZ8U0FRcF8GQz95++HUeGU73ACl2UpIGpA/QlwRnP//v3E/DLiIpCrvYMxlkUlwDA0cwpKbr6LhSD7k5DEsl8s/x4yjJcUFR5qozu1i3H3lhoMHYLUmPm3//FnXwiPL8xsM85ei1BiEwnwHIGy8l9Oh4Ouvk0kLG+mpvT8+XFTU31Cj00kgASQAA8RePbsnaPj7HLGDzz9+/eHb7v8F+rEaDt3vTJLSkpWr14NeQPgKBmzZb3t7M5t3KCmhKdxmdmgBgkgAV4i8D0paeyq1a8+fmQ2Gs6RrV+/fuXKlYKcPYaOxdLS8iMNVHtN3ecT59IHoIwEKghAVvfzH99dDAn8np1ZHSZqUjLDzVvDbndbLb3qjMcx3EZgwaObJ4L8KavgPbOwsFBUtKEPLkC+rx07dlBmVAhSYsIPljp2NlMn9NisIFBUUub5Ie7Sq+h7wT+qk5YdrrI1VJnc2WiMnYG8FN9mZq/my6OwuKzDhvvB3xkSuMuIC7/d0NFMExO4V5MiDuNeAqVlv0YeDLz1vvLoUoWtmhoqvr4nDQ21udd0tAwJIAEkwJ5AcnJamzbjkpIZ0rXr6uoGBQUp8WOQE6Pt7F8Ljdfz8OHDiRMnpqSwOEmqrqx8YdPGHu3bN551uDISQAJIoE4Ebvn4TNmwMSMnh3kWHR0dKIjKZynbmN2skUZBQYGeZGyEmeX5IeNqNAMOFigC8LTeJ/bruY/vbn35VFjKkN2YHQd9BaVR5m2GmbW2bKbJbgzquZDAngCfNT6edMO+fftmYGBA19S37OrqunHjRmIVSCZ+d1EPx1b4ciLANCkpLfcOTYSMMdffxmYVlJDdrNoa8pJQ+3RyZ2MzTQEtFc6KSpPIpGzrtXdzChne4iy0ZV+vd5DEBO4skaGSpwgUl5YPdXvn+ZGMBujqNIOAu56e4B5t4anbiMYiASRQSQDStffsOcf72btKVZMmsEfk+fPnHTp0oCv5RsZoO5feysTExPHjx3t7ezPbJ9S06crJkzbMmCEsjOWAmPGgBgkgAe4lUFRcvMTN7dDVf1iaOHjwYKiwp6ioyLJXMJXZ2dny8gwRlkW2XbZ06y+YNNDrGhHILiq8FvYBMsy8TvhezQsNFJSGmFoMNbWAwqr8d5yzmhB4aNg/YcETb1+iG/zs2bOuXbvSNfUqb9u2bdWqVcQSYsJCt1y69bXE3ZeVYGAvtldI/PW33+++/5GRX1zZwV4CjIPa6sBm9t6tNTHjE0tOHgHRYw77El1TOmufnmZJKLGJBHiRQGFx+cC9b56EMmwCBUeaG2j5+p7Q0sIkXbx4V9FmJCC4BFxdj2/cdIrwH7J6LF68mFDyTROj7dx7K+Hhz5YtWzZs2FBWVsZspW2rlmdcXc0bdgcTsxmoQQJIAAlUk0BgWNik9RtCoqKYx4uLi+/atQvKgTJ3CbgmMjLSxMSEDmGP4+DZNnxVrp3uHcr1QeBL2s8rn4M8QoO/ZZJf2tktpy0rP9jUYohpK3ttfaGmQuyGob5xCbyKi+lx4QjdhitXrowePZquqT/5wIEDCxYsIOYXEWp6bX7Xwda6hF4wm3mFJQ8+xl97E3s/OC63iGEXNjsgTZs0cTBRc+pgMNrOQNDKn7JjUoV+tnvA0acRxICzf1lO7IgPewgq2ORJAvlFZf12v3kekU5Yb2Ks+/LlaRUVBUKPTSSABJAAdxJ48uR1797ziHTtUJzs9u3b3GkwR6zCaDtHMNbjJC9evHBycoqLi2NeQ1xUFHa4L5kwHje5M8NBDRJAAtxDALa0bzx5aue5c6Wsnh0aGxt7eHhYWVlxj8HcYwnUzbazs6Pb4z5oLCTapmtQRgLVJPA24TvE3K+HfUjKY5HHieUkkNt9kEmroWYWnXWbiwjhiTqWkBpNGZH2s83J3fTljxw5MmvWLLqmnuQbN26MHDkS9oXQ5xdu2vTSnE6jbBs0lQ3dAC6Rs/KL7wXFQa6Yhx/jC0pY7JhhaaelruJYO4OxHQx0VTDzOEtCLJSQ/t5+g+f7WIZYpLQYJHB3MNeSZXEBqpAArxHILSztteO1fxRZjsXOtpW391FJSQlecwjtRQJIQOAIJCamtmnj9DMlg+65np4epGvn70PtGG2n33EuldPS0iZPngxVelna165FizOu61oaGrLsRSUSQAJIoHEJvP38Gba0h0ZHszQDUmYdPXpURgaDCyzxNPH09IQq7fS+O6Om9mxuStegjARqRKD8V/nz2KgrocG3Iz5lFRVW81o5cYleBqZ9jcx7G5oqS0pX8yocVq8EUvJzdQ9spC+xefPm1atX0zX1Ifv7+3fv3h0qstInF2ra5OyMjuMdBPfjKGQSvxf0415wnG94cmn5LzqcKuTmqjIQYXeyb95CC7epVsGJbVdUcnbbNfeyCxmS4LfUknmzvqOUOD4gZMsNO3iIQFZ+ieP21+9isgibhw7peu3aDqiPTeixiQSQABLgHgKQqMPRcbbP8/d0kyBdu5+fX3t+r0aJ0Xb6Tedqef/+/cuWLSsuZpHtUUxExPWv6csmThQREeFqH9A4JIAEBIkAbGl3PX589/kLZYz7HysYSEtLHzp0aNKkSYKEpMa+XrhwYcKECfTL/JznWWvo0DUoI4HaESgqLX0YFX41LNjza2g166nCQlA8xk5LD8Lu/Y1amKs0q93SeBVHCJSWl8nuXEmfysXFZe/evXQNx2VIb2Vvb5+amkqfGfKfnJxqP7WrMV0pCHJpWbnfl5+/g+xBcRFJ2dV3WV1eYmR7fQiy2xmpVv8qHMmSwLU3MSMPPie6xthqXJ7TllBiEwnwKIGMvJJuW/0//CDPpS2YP8bNjW9THvPozUKzkQASoBNYssRtz96LdA3I+/btW7hwIaHkvyZG23npnr5//x6yykREkAkKK3ywNjM7s97VwsiIl1xCW5EAEuBTAgGfPk3ZsDEsJoalf5A35tKlS2ZmZix7UUkRgOesxGeR0JnLDRSUqQEoIIG6E8gvKYaw+62ITw+iwnOLi6o/oZ68Yr9/w+6ddJuLCePz/uqT49jIZvvWQTlcajpnZ2d3d3eqyXEhJSWlQ4cOUUzlN/Y62bj0bcnx5bh2wvTcIsgSczfoB/zOzGfYVV21zTpKUsNs9Ia313MwVhOC4wD4j0ME5p17fehxODHZhqHG64YyFD4hBmATCfAQgZTs4g4bXkal5BM2790Dj1mdCCU2kQASQALcQODvv29PnbaZsGTIkCE3b94klHzZxGg7j91WOLe7du1a2LhE5MqscAM2ua+ZNnXlpEm4yZ3H7iuaiwT4iEBhUdHao8f2XrxIFEKpcFFMTGzNmjUrV67Et6nq3HNXV9eNGxkyRSQu3KAgIVmda3EMEqgpAdjt/iT6C4Td730NzSwsqP7lkiKinXUNHQ2MHQ1MzHDDe/XB1Xmk2dFtsVmVeTAHDBjALvFgnZdqUlBQAAlkAgICiKnm9zLbP8GWUPJfs6S0PCAqxetTAvy8i06tdqqY3yQM1WSHt9Md3k6vvSHuZK+Xl0ZxaZnDxgfvohkKQcPTDI+5bUe216iXJXFSJNDgBCKT8uw3vEzNY3jCBwfOrl7dNnx4jwY3BxdEAkgACVRFwNf3fc+ec4pLGKrEGxgYwB5iBQWByJ6H0faqXh9c2wdfdSCTe3g4uYmjwmArU1PI5G5pgrs5uPYGomFIgG8JvPrwYcrGTRGxsSw9tLa2PnPmjIWFBcteVDITmDdvHuTbofTwnSp32famTXFHJIUEhXohUFJW9vx71M2IT3e/hKTk59VoDS1Z+e76v8Pu8FtFCjO81whejQc7uB94nxRHXQY5Xl6+fEk1OSjAJo/hw4ffunWLmHOote61+V35eJs2ZGOviLA/C0vMKWT4xkigYG620JSHCDv8WOopMfeihrMEon/m2Ky7l57HkHJTUlTId3UHm+YC8a2eszxxNu4k4B+Z0X2bf2EpQ2UICXGxp0+P2NtbcqfNaBUSQAICSODbtzhb20mpaQwFJyQkJF68eGFjYyMgQDDazqs3uqioaN26dXv27IGyA8w+iIoIr54yZdWUKaKYyZ2ZDmqQABKoBwIFhYVrjh51u3SZ3ZZ2eMtavnw5bmmvEXvIHnb58mXqEmVJqbgF66kmCkigvglA0QX/+BjPr2HwE5H2s6bLWalrOer/DrvbaulJiorW9HIc/0cCA66cfBoTSQ0zNTVltxWDGlM7YcGCBQcOHCCutTNU8V7VW1KM35IIpeYU+oQlVQTZY9Nq9rRJuGlTBxO1AVbag9rqmGrIE8SwWa8EnoUm9trxmChRq6kgDhVTtZQk6nVpnBwJNBiBG28TRx58X864nrKSvL//38bGuoxqbCEBJIAEGoFAdnZuhw5TQsOiibUvXrwI320JJR83MdrO2zf3zZs3sMk9NDSUpRuWxsawyd0KMyOzpINKJIAEOEfALzgYsrRH/vjBcsp27drBlvaWLQUoqy9LDrVQ9uvX78GDB9SFRooqn2Yso5ooIIGGJPAtIw3qqd7/Gub341spq9LHVRgjKiTcXlMX0rt31m0OkXcpUbEqBmNX9QlMvH3xn7AP1PhmzZolJSVRTU4JkMBw8WKyEJ9RM1l/134qsnwSxPyZVfA8PPl5eJJPWHJofCbDxtFqcFSQEu3bWhuC7H0ttRSlxatxBQ6pFwInvL/MOONPTG2tLw873KXEhQk9NpEAjxJwexjtcon8+m/YXMvf/4yqqiKPOoVmIwEkwB8EYDfwgAEuDx+Rf4shITaRH5U//K3CC4y2VwGHN7pgk/uGDRt27dpVWsrifKuIsPDSCRMgmbuUBJ98HeKNu4JWIgGBIZCZk7P26NEj/1xjuaVdXFx8/fr1S5cuFRbGb7m1eU306NHD29ubutJCTePNFBeqiQISaBQCUJYT0rtD5B1qq6YVkBXb/mgSRN5tNLQ76RpC5N1OS19aDCPvf2TGdsD0+x4XPgVS3ZAHMyOjMo07pa+LcO3atVGjRv36xRB/VpERh1C7kbpcXWZu9GuTMiHCngRBdtjJHpbAcNi5mraZqstBhH2glQ7sZxcRFqrmVTisXgksPP9mv1cYscSIdupX57bFPGwEFmzyLgGXC5/dvGII+23bt3z27JikJH7rJ8BgEwkggYYjsGDB7gMHPYj1RowYcfXqVUH7K4zRduJlwKvNwMDASZMmhYSEsHRAp1mzPS4LRzo6suxFJRJAAkigFgQg+OJ+9+7yAwdTMjNZXm5rawtb2s3NzVn2orI6BDp16uTn50eNtFbX9ps0n2qigAQal0D5r/I3CT8ef4t4Gv3lbeIPlo/cqrZQREgIXtUdtPVhwzv8aMjwdvS2amfro3fOw+t/B7+mZpaSksrLq1nmE+palgJkgXd0dCwsLKT3SooKQwIZOyPeK/gJf7bCE7L8v6b4R6a8iEiOSMqm+1VNWUZcpKu5ei8Lzb6ttXj9eUM1XeatYZD/asCepw8/JhBmrxlktGmEKaHEJhLgUQLl5b9GHgy8EZhM2D94UOcbN3YJCeHDPwIMNpEAEmgIAidO3JgxcxuxElRu8/X1hc+ohJ7vmxht559bXFxcvGnTpu3bt7Pc5A5+9mjX7sDSJS2aN+cfn9ETJIAEGolAYFjYnB07Xod8Zrk+lECBk2KLFi3CLe0s+VRfCU8sIGMYNb6Dlp73hDlUEwUkwD0EMgsLfGK/wp53+InNquX2al05BYi5w4Z3Wy3d1mqaongm5k83eNHjW0cDX1GjoDBGSUkJ1ayj8OXLFyi7mpaWRp9HqGkTKIs61EaPruRmObug+E1UakWEPeBrSkY+QxXNaloOXrfVV+7VShOC7PbGaqIiGMmqJrnGGQY3vcN6z1Cm8woXZ7ZxstdqHJtwVSTAaQKFxeVQMdU/itzyMm/uqAMHlnJ6NZwPCSABJPAHAt7eb3v3nlfKWFdSU1MTvsxqaQniH1+Mtv/hFcNz3UFBQbDJ/ePHjywth+qp88eMcZ0+XVZamuUAVCIBJIAEqiaQlpm56vCRU7dusdvH2qFDB9jSDsX6qp4He6tDwMrKKjg4mBrZWdfwkdMMqokCEuBOAlEZqRBzfxodCfH3nOKi2hkpISJira4DYfd2mrpW6tp68piLlgXIFd739r/xpXeUl5dz5KBueno6lNz49u0bfXKQ949vP783V59YKi0rh8TrgdFpARBkj/z5OT6znCELDuFQVU0dJSkIr8NPjxYayvySob4qh/mo79vPHFvX+6m5DO8/EqJCPqvsbA3xzYSP7rRgu5KaU2y/4WXkTzKlm9u+RQsWjBVsNug9EkACDUogMvK7re2kjMwc+qqSkpKwq93GxoauFBwZo+18eK9hW9OWLVu2bt3Kbn+Thoryzvnzx/frx4fOo0tIAAnUGwEI4py4cXP1kSPp2axP38Mf1M2bNy9cuBBPsHLqJkBpWXodbEcDk7ujp3FqcpwHCdQ3gdLyssDEuBc/vvnGRvnHx+bWNvIOdipJSLVR12qrrgWR97bq2voKSvVtPE/Mv87nwa6AZ3RTIesLFMyga2ohw7s9lGh+9OgRca1LnxZ7x7UjlI3ehPD657jMwJg0iLDD7w/f0wtLymttlZaiVBezZl3M1LuaNzPRkK/1PHhhoxPwDU/quf1xcRnDi6GZnNjbDR11lCUb3Tw0AAlwhEBUcl6HDS9TchlONUHltidPDnfpYs2RJXASJIAEkEDVBDIzc+zsJkd8iaUPg80fHh4eI0eOpCsFSsZoO9/ebsjhPm/ePB8fH3YedmxjeWjZMksTE3YDUI8EkAASoAj4f/w4Z8fOoIgISkMIAwYMcHNzMzQ0JPTYrAsBY2Pjr1+/UjP0MzK/PmIy1UQBCfAQAYi8ByXFv/j+zff7t1dx0bXe817hsqKE5L/Bd+02zbSgerCRooqwQKap3fzCa8vLJ/SXQXZ2tqysLF1TC3nVqlXbtpFpN4e30706t6sQJFVp7H/5RaWwe/3D94yKCPvHH3UKr4M32opSkIq9i3mzrmbqmIq9sW8vJ9f/+3nk1FOVqZYqprbUkX25zl5aXISTK+FcSKDxCAR8zei+NaCglOHBkpqqYmDgeW3tZo1nF66MBJCAQBCARNZ9+y548rQy92mF2xs2bFi3bp1AIGDjJEbb2YDhF/WVK1eWLFkSHx/P0iH4ajprxPBNs2Yp1PmLGcv5UYkEkAAfEEhOS1t+8OC5e/fZncWHCPv+/fv79+/PB85ymwu6uro/fvygrBpi2ury0IlUEwUkwKMEoIxhcPLvyDtse38dH5tWQJ6Cr6lfYsLC5irNWqqot1RVb6WmAb+1ZAViV/KOV0/X+zLsQE9NTVVWVq4pQPr4mzdvDh8+HAqK0pX2xqpPV/SWEBOmKxtGhldLZFLOpx8ZIXEZn35kforLgCQhtU4OQ9lsqCbrYKIG29ghzt5cra7PJ6hpUeA2Aksvv9vtSdaYGdy22Y351tzw6IjbcKE9PErg1ruk4QcCGcLtTZrYtm/p63tSTEyUR51Cs5EAEuAJAnPm7Dhy9Bph6pgxYy5fvkwoBa2J0Xb+v+O5ublQPRX2nEIZVZbeqioobJs7d8rgQRxJ9MlyCVQiASTAiwTgSfXhf/5xPX48KzePpf1QW3zlypVLly6te+IClvOjUl1dPTk5meIwyrzN2cFOVBMFJMAfBL6mpwTEf4ew++uE2M8pSexqQtTIWQUJyYrgu5mKmomSqrGSqo6cAv99ztn3+vmqZ/fpZBISEjQ0NOiaGsnh4eHt27fPyWFIuwlbvwM3DVCTb4jkG8WlZVHJORGJ2RGJWZByPSQuE7axFzHu2ayRR9RgKTHhds1VOhipdjBW7WCkpionQXWhwMcEyst/Dd7nfS84jvBxeX/D7aPNCCU2kQDvEth65+vqa+QJ1OnThpw4sZp3nULLkQAS4HIChw5dnTd/F2EkfJJ8/vy5hISgf9DCaDvxwuDbZkRExPz58728vNh52L5lC0gs065lS3YDUI8EkIBAEfB5Fzhv166QqCh2XsPmx71798Lma3YDUF93AhA1S0pKouYZaW55bvA4qokCEuA/ApDb/W3C9wCIvMd/f5MQm1FYwCkfoewqJJwxUVYzVlQxVlatCMFDUJ5T8zfKPHsDfFb7eNKXTkxMhKd0dE31ZQiywxckCLjTLxETFvJd08fWSJWu5JSckJEPUXWIrX9J+h1eByEmJbeMcVt9XdYyUJX5HV7/HWFXs9RVFBEWqstseC2PEsgpKHHY6PkpLpOw3326pXMnbUKJTSTAowTgQNKw/YG33ldu0ahw5OSJ1dOmDeFRp9BsJIAEuJmAl1dAv34L4Awi3Uhtbe23b9/W+rMofSpelzHazut3sGb2w+lgFxeX2FiG8gXUFJCJc1TPnptmzTTG8BkFBQUkIHgEPkZGrj585J6fHzvXzczMDh486OjoyG4A6jlFQF9fn/6OPdik1ZVhmEmGU3RxHm4nALGDb5lp75PiIOE7/A5Ois8qKuSs0SqS0gYKSnrySvoKilB59bcgr6gjpyguwhs5nbe/erqBMZNMWlqaklItS8jCM9QbN24QhE9M6TC9W11r/GQXFEMYPfrfnwohJjUXEsLkFpUSy9WxqaMkZW2gbK2vXPG7Yfbj19FmvLwBCMSm5rZ3vf8zm+ENRFS46R0Xmz6t1RrAAFwCCTQAgZyC0vaufuFJDAdSxcVEIZ9M+/a4o64B7gAugQQEiMC7d6Hdu8/KyWXIBiktLe3n59emTRsBAsHeVYy2s2fDpz0FBQVQ+WrXrl2FhQyfOCl3oYj51MGD1k2frqlaL/uYqIVQQAJIgNsIfIuLcz1+4tLDh+wyOcjIyEC1k4ULF4qKYhbIhrh7JiYmkZGR1Ep9Dc1vjMQqqRQPFASOwLeMtKDk+KCkuIoQfCbndr4TKDVl5P4Nvv+OvGvKymnIyGnKysNvdWlZrirHuumF11bGKqmwPx3eqAl3qtOED4dQHJUYOa2L8clp9oSSXbOwuCwhMz8+Ix92rMPv+PT82LTcmJS86JSc9LxidlfVUa+nLP07sP5vhL2tvjLmh6kjTz6+/NWXn923PSKyEkmJCT1ebmtvXMsHVHyMC13jUQLhCfBgyS+nqIxuv7aW2vv3F1RVFelKlJEAEkACtSYQHh7TqdO01LQs+gyQsPH69etDhw6lKwVZxmi7gN79b9++Qbzs7t277PyXFBefP2b0cmdnRTk5dmNQjwSQAN8QgFKom06dPnHzRkkpwwd0uoNOTk7woE5TU5OuRLleCbRq1erz58/UEj30je+NmU41UUACAk4gJjM9JCUxJCXp888kECLTU8t+MZxm5TgfoaZNm0nL/ht8l9OUkdeQlVOVklaRlFGWklKVklGRklaUkBRq2nDpStb6eO4O8KG7WVRUJCYmRtdUR4ZMg3379i1nPAvcvrkK5JARF/2vMmpJaXlqbmFKdmFqTlFKzm8Bdgr/jq1DhD39d3i9/kLqlAsy4iIttRUstBVb6fz+DclhlGUFPSsoBQeFPxI47xc18Th5bk9BSuT5qg6tdfH7zh/54QDeIHDjbeLwg+8JW7t2afv48WERHjm2RRiPTSSABLiKwPfvSR07TvsRR+at2rp1K1R04ypTG9cYjLY3Lv9GXt3T03PBggVfv35lZ4eCjMwy54kLxo6VEvgSB+wQoR4J8DqBrNzcXefOuV26nMfmvAs4aGFhcejQoc6dO/O6szxnf9u2bYOCgiizO+k293KaSTVRQAJIgE6guKw0Ii0Fwu5QarXi50c2mamZPr4+ZAjHK0lIQdgdgu8QgleUkJIXl5ATl5AXl5QVFwe5ogmaf5USYsJ1Slmz7Ondg29f0B2B9Dv0ZtVyfn5+VlZWaGjosGHDsrOz6YMlRYUHttUuKC6jYutZBSX0AQ0giwg1NVGXs9BR/PdHoZW2IuRh579Stw1AEpegCKz55/2WO5+oZoWgLi/ut6aDYTNpQo9NJMCjBFZdDd92jyy8tMjFac8eFx71CM1GAkiASwikpGRAqP1L5HfCHmdnZ3d3d0Ip4E2Mtgv4C6AJ7IHavXv39u3bc3Nz2bFQV1ZeNx3KqwwRxefh7BihHgnwIIHCoqKDHh7b3c+mMwZZ6K4oKiquX79+zpw5wsL/bW+k96Jc3wTs7Oxev35NrWKnpfdswhyqiQISQAJVE4Caq5HpKbDn/Qv8TkuJzEj5kpaSV1JfWU2qNoZlL0TnJUVEf/+IiooLi8BvkCX+04iARripkJBQU/gNGWyEm1YKcCFonkZ/CU5OoGaGoVOnTi37/7/S0lJIGwgpBOEfJdCbNQrNU6vUk9BMTgJi66Ya8qYaciYav4XmqrKiIg13UKCe/MJpuY3AjL/9Tzz7QlhloCLpt9ZeUxGPShBgsMmTBMrLf/Xd9cbrcyph/eVLm8eM6U0osYkEkAASqCaB7Ozcbt1mvg+KIMYPHDgQCv/g6RkCC0bbCSAC2vz58+fmzZuPHz9eXMz2K6ihttbGmTPH9u6Nu4oE9FWCbvMRAQjBnLl7d8OJk/EpKezckpKSgrMvy5YtU1BQYDcG9fVNAM4TvHhRuXHVSl3r1aQF9b0ozo8E+JtAQk4WFYKPzkyLzcqAjDQ5xUX87TVXeQeBddilrq8qY9QMoupyFUF2eakaJ8DhKqfQGF4hAIHIMYef//MmljC4pZaM7+oOSjL4OiTAYJMnCaTnlliv9Y1JY6jTJi0l4e9/xsLCiCddQqORABJoVAKFhUV9+sx/7ksmqurSpcvDhw8lMBkG093BaDsTEgFWxMTEuLq6XrhwgUjcSUdiaWy8dc6cfh0d6EqUkQAS4BUCsJPx2tOna44c/fKdPP9FuQAVUKdNmwbVUNXV1SklCo1CwNHR8enTp9TSLVXV301dRDVRQAJIgFME0gvyY7PSYzIzYrLSKwT4DYH4gtKGTp/CKY+4YR4laTEDVVl9Venfv1VkIMJeEWSXFKtT/hxucA1t4GkCxaVlA/d4e4VUngupcMe2ucLTlbbS4vj65Onbi8b/RyAoJsth46uCUoZyJobNtQIDL8jL16aYNpJFAkhAYAnAXr1hw5bdvVe5CawCBWQ9ffbsmRzWemT1ysBoOysqgq2DinyrVq26c+dOFRg6tWmzZc7sTlZWVYzBLiSABLiNwMNXryDOHhgezs4wOLkyduzYjRs3GhoashuD+oYkMGDAgPv371MrGigohc5cQTVRQAJIoL4JZBYWwF74xNzshJzshNysit+Jv+Xs5Lyc8pokSa9vUxtlfglRIU0FKU1FKS3F/37/K0hWNDGq3ig3BRetDoG8whLH7V4BUWSqjZ4tVe4tbieGKYyqAxHHcD2B835xE098IMwcM7rX5ctbCCU2kQASQALsCMB2PWfn9ecveBIDTE1N4RC2qqoqocdmBQGMtuMrgTUBf39/KCj8/Plz1t3/ah0sW6+cPLmfgwPmlqmCEnYhgUYnAKdVrnt7bzvjHhRBJlmj29avXz+oJG5paUlXoty4BCZMmADnjSgbFCQkExduoJooIAEk0IgEysrLU/Lz0gryUvNzKwT4DXJafn5KAfwGOS+zqKCwtLQRjaz10k2bNJGREFGSFleRlVCVE1eVlfgtyP7b/K2BprianISitHitl8ALkUDjEsjIK+q8+WFIHFlLeUQ7dY85baFeQuOah6sjAY4QmHcu5NCTWGKqs+7rJ07sTyixiQSQABJgSWDBgt0HDnoQXTo6On5+frq6uoQemxQBjLZTKFBgQQASMME+96CgIBZ9/1dZGBkud3Ye3bMnVkX4PxL8LxLgFgJFxcXn7t/fde585I8fVdjk4OCwbdu2Tp06VTEGuxqFwMKFC/fv309fOm/5dqGmWDaQjgRlJMDVBErKyrKKCnOKC7MKC7OLCkHOLv5PyCkqhEw1BVDLtAR+l0Bc/t/fv+WCEmiWFEO901/lZb9+QWT/t1D+q+L3rya/WPoMVVKh5AYUtab+QRpNyX//UUJF8927d6GhocQkO0db97HUkpcUhRTqsrBrHaONBCBs8h2BxMz8jhsffEvJJTyb1kXn5NTWhBKbSIAXCZSU/uq+zd8vMoNuvKyM1IcPlwwMtOhKlJEAEkACzAQ2bDixfsNJQq+iogK72s3MzAg9NukEMNpOp4EyCwJwbMTDw2Pt2rVfv35l0f1/lYGm5pIJ46cMGiQhjruc/g8F/4sEGo9ATl7e8Rs39l28lJBKnpKmG2VhYbFlyxYoI05Xosw9BCCrD5TToNsTt8BVWVKarkEZCSABASRQEX9veWxHXE4W5f6QIUNu3rxJNdkJnp6e/fuTuxpXDrTYOqotu0tQjwT4lcC3nzkOGz2TshiKSYKzy/o13zHGnF+9Rr8EikBCRmHrVb5peQxlSDrYWbx4cRIezQoUCnQWCSCBGhE4eNBj/oLdxCWysrKQq93a2prQY5MggPvjCCDYJAlAlpgxY8aEhYUdPXpUQ0OD7P5/OzohYc6OnXoDBm47cyYrl9wh8v9R+F8kgATqnUBKRsbao0fhf8al+w9UEWo3MDA4f/58cHAwhtrr/ZbUYQFlZWXi6oyCfEKDTSSABASQgLCQkJiwSHohwxuCkpLSH1H8/Plz8uTJxDAbA+UNw9oQSmwiAUEg0FxN1mt5L0UpMcLZnZ7fdt6PIpTYRAK8SEBTUeLkVAvCcv+AT5s2nSaU2EQCSAAJUAQuXPCEHDJUs0KAs5JQ4hFD7QQWlk2MtrPEgkqSAGSJmTlzZlRU1Pbt2+HYCNn9//bPjIxVh4/o9h+w4uDBpCp31P7/CvwvEkACHCMQm5g4f9cuiLNvPv13Rk4Ou3k1NTUPHjwYHh4+fvx4SDvAbhjquYEAc+wsDaPt3HBj0AYkwAUEistK80sY9ioyv2Mwmwmhdgi40/XS4iIXZ3USxbKQdCgoCxIBCx3F+0t6SImRm3yXe4Sf8vkuSCTQV74lMNRGY3oXHcK9zZtP+/t/JJTYRAJIAAkAgXv3XkyevJFIXAinYa5cudK1a1dEVB0CGGepDiUc8x8ByPW5fPny2NhYyCNcRT2E7Ly8HWfP6Q8cNHPr1qi4OMSHBJBAfRP4HBU1cZ2r0ZChBz2uFhQVsVvO2Nj45MmT0dHRc+fOFRMjt3Gxuwr1jUiAxd52xq2sjWgbLo0EkEDjEkgvKCAMYH7HIAYcOnQI0sgQSrfx7Uw05AklNpGAQBHoYKx2Y0E3UWGyMuqMM5+uvUkUKBToLL8S2DeuhUkzhlSEkJFs3Li1OTl5/Ooy+oUEkEDtCPj6vh81amVpWRn9ckh6cfr06cGDB9OVKFdBAKPtVcDBLtYEoADX/PnzIY27u7t7ixYtWA9q0qSopOT4jZumw4aPXbX6fXg4u2GoRwJIoC4EXgZ/GLxoscXoMec9PYm/iPRp4bTX1atXYT/7tGnTMM5OJ8PlMvNOVdzbzuW3DM1DAg1GIL2ADJEwv2PQjYGyqEuXLqVrQB5qrTutqwmhxCYSEEACvVtrXZjViagNXP6rybijQXeDkgUQCLrMZwSkJeAYUxtRxvBPdEzCnDk7+cxTdAcJIIG6EIAjLwMHLiooJDfw7d2719nZuS4zC9q1jG+3guY9+lsHAqKiovA/W0hICNTjsrW1ZTcTPDO/4uVlPX6C/eQpFzw9i4qL2Y1EPRJAAtUnkFdQcPLmTSuncR2nTbvj60sc8qLP061bt0ePHr17927kyJGYN4ZOhidk5thZWj4ZX+MJR9BIJIAEOE4glSnaXsXe9qKiIicnp8JChlKQmgqSJ6d24LhhOCES4FECo2wNjkyyI4wvLvs1/EDg9be4w50Ag03eI2DTXGHjcFPC7vMXPD08vAglNpEAEhBMArCrvVevudlMR17WrFmzcOFCwWRSa68x2l5rdHjhbwJwnGTIkCEBAQHe3t69evWqAor/p08T1rlq9+u3/MCB6Pj4KkZiFxJAAlUQCIuOhuTsWn37/rVla/CXL+xGVvy/+fr16z/+v8luBtRzAwF1dXXCjLicLEKDTSSABASTQFw2+W7A/I5BkVm5cuWHDx+oJgiQMuPsjI7KshJ0JcpIQMAJzOhuunWkFQGhpOzXmMNBVwISCD02kQDPEVjW37CLKVlPe+bMbd+/J/GcL2gwEkACnCXw9Ombvn3n5+aRiQpnz569adMmzq4lCLNhtF0Q7nJD+FixfzYwMLDq/bOpmVk7z52H7NL9Fyy47+dXXl7eEMbhGkiA9wmUlpZee/K0+8yZLUaOguTsWblsNzhXnDv5/PkznDtp374977su0B5A5i5VVVU6gu9ZGfQmykgACQgsge/Z5LuBnp4eSxqPHz92c3Mjuhb1beHYSpNQYhMJIIGVg1ov7kumyiwt/zX+aNA5P6xHhS8Q3iYgJNT0/Mw2CpIMNYEzs3InTFiHX8x5+9ai9UigbgQePnw1YIBLfgGZQOZ/7J0HWFRXE4algzRBiiACIgiIiqjYe2zYNfbYYo81MZbEbmLvxsSa2LvGXrH3AmKhN0F6773+o/xZLnfvLgsssOx+99kH58xpM+9dVnbuOXPGjBmze/fuio0to70RbZfRG19Jbrds2bIoN/S0adOE5IYuKCy8+fzFgB9/ajR4yMYjR2IT2V8XK8k8DAsCNZFAeEzMqn37TQcMGPHLLw9d3wpxgSKz8+fPDwwMpDMVbG1thbREVQ0iwAqf8cfXapAvMBUEQECMBFjP3uhRq7ExR/Q8Pj6eUv8VFpZIOWZvqrN+ZEsxGoOhQECaCGwZ03puLxuWR/mFtb4/+OHvRyEsPYogULMINKirtn9yc5bNT56+27jxCEuJIgiAgIwQuHbtyZAhC7Oyc1j+0lLaY8eOIRstC4uIRUTbRQSFZmUgYGVldeDAgaCgoIULF2ppaQnpGRwZ+euff5k49Ru3fAUd9iikJapAQNYIUGTk3uvX3y5abD5w0G9//x0ZFy+EAOXqXblyZUhICK1ebNCggZCWqKpxBExNTZk2s+JrzCrIIAACMkWA9WlgYmLC+XVo+vTpkZElUk6rKSmcmtVFWbHE2kaZQgdnQUA4AUrH98eEtgv72bGa0aGp0w+577kXzNKjCAI1i8DItsYTO9Zn2bx69QE3Nx+WEkUQAAGpJ3Dx4oNvv12cnZPL8pTO+zl9+rSioiJLj6KIBBBtFxEUmpWZAC2w2rJlS3h4+L59+5o3Zz8/Zw6Xk5d38vZtOuzRfvSY/f9eTMvIYNZCBgFZI5CUmrrz1Cmbb4f3mj3n4sOHefn5QgjQGcW0kj0sLGzNmjVCzscTMgKqJJwAa217fGZGRi573YGEuwDzQAAEKoNASEoSc1jWZ0VR1b///nvx4kVmM5K3jm3dpH4dlhJFEAABFgFa4b50YDOWkjaJzD7mufN2EEuPIgjULAK7JzS10FNj2pyblz916lrKXclUQgYBEJBuAmfO3Bk1ain9+rPcnDRp0vHjxxUUsDKDBaYMRUTbywALTctBQENDY8aMGXQw17Nnz+jhmJD0MjT4x4CAmRs2GPd1mrR6Na3qRfK4cgBHl5pLgP66pcMMxixdRr8CP23f4RcibKsyJY2ZMmUKnZRAZxRTigBVVRxzV3PvfCmW80fQQkuG2Erpj2oQAAEpJRBaMm87ax8MOZ2cnDx37lyW9/3t68/qyU6RwWqDIgiAQBGBdSNbrhnWgp/GT6e8Nl0P5NdDAwI1hYCmmuLJWQ6KdF4243r33nf79lMMBUQQAAFpJnD8+I1x41byr+2jbZGHDh3i3DEpzTjE7Rui7eImivEEEOjYsePJkydpBe769ev5g0fMTqkZGUev36BVvQ369V+4c+d7X19mLWQQkD4Cr9zd52zabNS3Lx1mcMbZOTObfTgJ02Vra+sdO3bQrpG///6bTkpgVkGWSgL8H5is9BFShamW+QAAQABJREFU6TWcAgEQEE4gJj0tq+QKRP7PisWLF7NyyOhrqhya1lH4yKgFARBgElg51H4D1yEHv5zz+f2yP7MlZBCoWQTaWeosG2zFspnyyXz6hNOAWVRQBAEpJPDPP1cmTVqTX1DA8m3OnDmUnYIyqrH0KJaVAKLtZSWG9hUioK+v/+uvv3769OnatWtOTk7CH5dFxMVtO3HS4btxTUeOosNUQ6KiKjQ3OoOAhBHwDwlZvf+A1ZCh7b+f/Nf583FJyUIMpIxpw4YNu3fvnre3948//linDpIACKElVVX8EbTPyThZWqpuMZwBgXIQ4D8wmfVZ8fTp04MHD7JG3jmujYF2idQBrAYoggAI8BP4ZWCz7WNb8+tXXvRbfgGrgvjBQFNjCCwdZGlnrME0NzMre8aMDUwNZBAAAekjsHfvhWnT1hYUUna0EtfPP/+8e/duhNpLQClvQY4O4itvX/QDgYoSoLA7PTejXSrx8cJOgCyahh6udXZwGNfPaUTPnnU0NSs6N/qDQDURiE1MPOt898Stm689PEUxwcjIaNq0abSfq379+qK0RxspI5CYmKirq8t0ak7rTlt6DmJqIIMACMgagZMeb6deP8v0+v79+z169CjSZGdn29vb+5bcHdi3ufGtRb2YXSCDAAiITuCvuz5zj73m/+a80Mliyxhb0cdBSxCQKAIv/RM7/f6Ctbr1yOFVEycOkCg7YQwIgIC4COzceeqnBTv4R6N1sZSIgl8PTfkIINpePm7oJU4C9J3w3Llze/bsoQzUooyroqTUv1MnCrvTT2UlJVG6oA0IVDuBjKysK48eU5Dd+dVr/uRonOZ179591qxZQ4YMwVHgnHxkR0lPXKIYm3t6mFvdGD1NdtyHpyAAAvwElj28sf31Y6Y+IiKCPiuKNCtXrvz999+Zteoqip4bB5vplVjDyGwAGQRAoFQCBx/6zTj0kj/gPq+X+a7xdqV2RwMQkEwCc456/HX/M9O2urra3t7n9fV1mErIIAACUkBg8+ZjS37Zze/I6tWrV61axa+HptwEEG0vNzp0FD+B9+/fHzt27PTp08y4kpBpdDQ1aZ37qN69ujg4IBwpBBSqqpFAdk7OAxcXysZ+8cHDtMxMUSyhk+7oSGE6+9TGBgfZiQJM+tv06tWLkgjx/Kynrhk0dwWvCAEEQEAGCQw9f+h2oA/PcdoBw9sm6Onp6eDgkJuby6slYcd3jj/2bcLUQAYBECgHgaNPAyYffF7AF3Gf2cN0z8Sm2H1fDqToUu0EUjPzmix5FJZU4uCoMaN7nzq1rtptgwEgAAJiJLB27T8rVu7jH5CWtNPCdn49NBUhgGh7Reihb6UQyM/Pp7gSHal66dKltLQ0Ueaoo6HRr1PHQV26OHXooKWBdVuiMEObyiWQkJx849mzK4+f3Hn5UsQgO6ViHz58+Lhx47p06YJva5V7e2ra6JSpf9euXUyrI35craNam6mBDAIgIFMErPesD0lJ4rncuXPnJ0+eULGgoKBTp04vX77kVZHg2LDuq9X95eVx4BWTCmQQKCeB0y8/jd/7LJ8vHevkLiYHJzfHL1o5saJbtRK45hY9aKcry4SbN3Y6OXVkKVEEARCooQRWrNi7dt0hfuO3bdu2YMECfj00FSSgWMH+6A4CYiegoKDQ5+uVkZFx+fLlEydO3L17Ny8vT8hESWlpp27foZeyomK31q0o7E6vBvXqCemCKhCoDAKBYWFXHz+58vjxs/fv+Q/45pxRWVm5f//+33333YABA1RUVDjbQCnjBOzs2PvTPWOjOjWwkHEscB8EZJZAWk42M9ROHJo2bVpEg/LysULtivJyB6d0QARQZt8tcFzsBMa0t1BSkB+750lufokl7oeehCVn5J2Y2UJVWUHsk2JAEKhUAgNbGo5wrHfeJYo5yw8/bPT0PKeujrO1mVQgg0DNI0DrWefN27pn7wWW6bTC748//pgzZw5Lj6JYCGBtu1gwYpDKJRATE3PmzBkKu7u4uIg+k4O19eCuX8LuDkjHITo1tCw7ATpr+o2nJ+Vkv/rkieenTyIOQP+30fJDWsk+YsQIHR1kRRQRm4w2o9hZhw4dmM7/0WfoNIf2TA1kEAAB2SHgEhHS5difTH///PPP2bNnh4WFNWnSJDU1lVn1y4CmG0a1YmoggwAIVJzAVbeQEX88zslnnS5Zq6OVzpUfW9fVVK74FBgBBKqSQFRStu2Sh0mZ+cxJf5w/ZscOLHplIoEMAjWMQEZG1pgxy65e+7IDknlROGLfvn3Tp09nKiGLkQCi7WKEiaEqnYCfnx9lmKErMDBQ9MlM6xl+Xe3elZa9KyliP4fo5NBSGIGs7Oz7Li4UZL/29GlUfLywpiXrKBRCK9npMjMzK1mDEghwE0hJSdHW1mbWzWjZfmfvoUwNZBAAAdkhcPTDm5m3SixQevToUdeuXQcNGnTt2jUmB0tDTff1g7HSlskEMgiIi8CtD2HDdj3MymUH3BvXU7+9qE1DfSR8ExdpjFNFBP55FDr10EfmZPJycq9eHXZ0ZG+yZLaBDAIgILEEYmMTBw786fUbT5aF8vLy//zzz6RJk1h6FMVIANF2McLEUFVHgFZ60lL3c+fOxcXFiT6rlro6JXbv075d99atzY2NRe+IliDAI+AfEvLQ1fX2i5fOr16lZ2Xx9KUKxsbGo0ePpiB7y5YtS22MBiDAIkBn54aGhvKUnU0tnMfO5BUhlJVAWErSkgfXS+21uksfK139UpuxGiy5fy0sNZmlZBWdGtmOa8ZebizEKs72rDFRlB0C9B77w+Up09/Y2NgHDx6MGjWKqST5wa+9uzcxYilRBAEQEBeBex4Rg3c8yMgpsRyYBjfUUr6+wLG1RR1xTYRxQKAKCNCG3R7rXz3yTWDO1byZ5du3xxWxZI0JBTII1AQC/v4hTk7zAj+Fs4yl1M3Hjh0bO3YsS4+ieAlgna94eWK0KiLQ/utFSaaeP39+9erVK1euBAQElDp3Snr62bt36UUtGxob93Bs3cPRkSLvRnp6pfZFA1kmEBIV9cDFhYLsD1xcw2JiyoSCVrIP/nq1adMGZ5+WCR0aMwlQ6nZmtP1DdAR9I8I7iomoTHJqTvZFnxKrtzi7W+vqr+zSh7NKkDIiNZkVBuVsWV+TNiuwo+1CrOJszzkylLJA4F1UiS9OBgYGSkpK8+bNY/k+uYtlDQ21hyWkLzhZhuSBRY7L1ZLTUlPS11LV01RpXE+ru209dVUlFhMU+QksP+/mF5XCr987qV1dTVWWvkyNWX3FW5QQS3o2Nb67pPegHQ/i07KZDkan5HRb/+rsHIf+LQyZesggIMkE6A/LA1OaN1/6OCuv+EyCj+4B27adXLJkoiRbDttAAARYBF69cqdV7XHx7AVAtWvXPn36NO2GZLVHUewEEG0XO1IMWHUE6KFcl6/X1q1bvby8isLur1+/piBUqUYERUT8c+UqvailjblZj9aOFHzv1qpV3TpYhFIqPJloEBUX99D17QPXL0H2wLAScY1S/ad3JuVkp//DKMzeqFGjUtujAQiUSoC2RNy+fZvXLCU7yyc+xlYP3+F5SCpFuODzsazR9qt+7K2alWIZBpVhAnQE99uo4p0uRII+H9auXRsdHc2kYqilunVsa6amBskpmbnn33yuoMHKCvKdrA2mdWs8qp05nk0KgXnfM/JVIMdW0e3fOfL3KlNj/u5i1EiOJR0aG7xY6eS05d6n2DSmg+k5+YN3uP41semMHsgcyAQDWaIJWNVTXzGk8bILvkwr1607NHFi/3r1sECNSQUyCEgugcuXH40duzwzq8RjYDJXX1//+vXrtApQck2XIssQbZeimynbrtAKYrp++eUX+rZJSUsp8n7v3r3MzExRqPgEf6bXngsX5GrVam5lRWF3WvDetWVLLQ0NUbqjjdQQSEhOfvT2LS1gpwi7V1BQWf3S0NDo06cPRdj79++vq6tb1u5oDwJCCLRr145V+yb8M6LtLCZiL/onxNI2AnvDMmQeu+znLnYzMCAIMAm4x0Rm5OYyNdbW1rTbj6kh+Y8JbXTUVVhKmSrS8ZUPvKLotem6+85xbbra1pMp9+FsVRJobKT9clW/AdvuuwSVOMgnv7DWzCMeIfGZ60bYVKU9mAsEKkJgUb9GZ19FfAxL5Q2SmpaxfPnev/9ewdNAAAEQkFgCf/55bv78rQV8K1CtrKxu3bqFtYBVduMQba8y1JioiggYGhpO/XplZGQ4OztT2J0e31E+U1GmpyXxH/z96bXj1GkFeflWtjYUdm/frLmjXRNj/TKn7hVlRrSpdgKUJcbF0/PFx48UZP/g51f6tgg+iykhOy1jp6tHjx4qKjId2uBjA4XYCPBH219FhEy0x8IEsREWNNAF7/eiR9vjMtKfhnwSNBT0ICAWAm8iQljjuLi45OTkMJVOzeuPbNuQqZFl+X1IYs+NzrsntJ35jbUsc4DvlUrAQFvt4dI+o/96cv19GGui9dcCQ+KzDk1trqQoz6pCEQQkkICSotz+yc06/PaC+bXo8OFrc+aMbNECn6ISeMdgEgj8nwDleFi8+I+t207wE6HvkrQmVQ8plPnRVJoG0fZKQ4uBq5sAZaQa8vUqKCigU1UptzuF3b29vUW0i3Zqv/H0oldR+/r6+hRzd2xCLzsS6mhqijgOmkkagbikJAqvu3jRzfV08fSKSUwsh4W0J7158+YDBw6kIHvr1q2xRb0cDNGlTARo3x+tRAgMDOT1orXtPBlC5RGgZDK/d+sn4vg3/D35F5KI2BfNQEBEAm8i2L/7L168YPZVlJfjzAHCbCNrcl5B4Q9HXqVl5S7s31TWfIe/VUaAzgm4/FP32Ude73/ox5r0xIvwyKSsi/Nb0dECrCoUQUACCbSz1Pmuff0TL4tzadKfNz/9tP3hw/0SaC1MAgEQIALZ2TkTJ64+e+7LIYWsi6Jip06dUlNTY+lRrFQCiLZXKl4MLhEE5OXlO369Nm/eHBkZ+fDhwwdfr6CypAoJj40Nf/T48qPH5JJcrVqWDRoUBd/b2Nk5WFurqbJPkZIIz2HEVwJpGRlvvb0pvE6xdYqwB0dGlhsM7dbv3r07rWGnn3gyXG6M6Fg+ArQkgRlt946LoeztWir48CkfTlF7BScluEaGtjZqIEqHy34eojRDGxCoCIFX4SXWttOequzsEnk5f/jG2saYjuHFxSbw6zm39lYGHRsbsCtQBgExEaCtsfsmtzfVU19+/h1zXTANf98rvtPvL28udDTRRbxDTLgxTGUS2DDK+qIrJS4r4E3y6LHbpUsPhw7tztNAAAEQkBACiYkpQ4YsfPL0Hb89c+bM2bVrF8XE+KugqVQCiLZXKl4MLnEEjIyMxn69yLLPnz8Xhd0p/h4eXvzovlSj6a9n/9BQep26fYcaKyoo2FlYUPCdIu+0+L2JhYWyEtatlEqxEhtkZWe7BwQUhdfpp3dQUEVWm5qbmxeF1+knJY2pRLsxNAgIJdC+ffuTJ0/ymhTWKqQocA9zK54GQiURuOD9QZRoOz38eBDsX0k2YFgQKCIQn5kemFjiQEtWqF2ntvLqYS2Ai5MArXD//sAzn81D5eVp4QQuEKgsAksHNTetqz754PNcStzOuNzDUtuveUEB92YNtBhqiCAgiQTosdCi/o3WXC7xh82iRbv69++krIyvupJ4y2CTzBL4/DnSyWmet08wiwDtv6f1pgsXLmTpUawaAoi2Vw1nzCKJBMzMzL7/epFxfn5+RZH3R48eiZjknedSXn5+Ubb3vy9fISWtamlkYmLb0Ny2YUNb84Yk2Jiba6qr89pDEC+BpNRUn+BgCql7BwV7BX2in8ERERUJr5N5FFUvWsNOEXaKtovXYIwGAuUjwJ+6/XX4Z0TbywezTL3+9f6woXv/UhNG3Qr0zsnPL9PIaAwCZSXgwpe0nTXCqmH2uhrSfILItG5WK4fas7zOyy+MT8uOT8vyjkg+/TLodWCJBxLMxv7RqVfcQoa2NmMqIYOA2AmM69jIuE7tYbseJmeWONM4LDGLVrhTSplv7PTEPikGBAHxEljcv9Hfj0LCk4q3TwV+Ct+16/SiRRPEOxFGAwEQKDeBd+98+vf/MTKqxBndNBrtfTx69OioUaPKPTI6VpAAou0VBIjuUkKg8ddr5syZdLKEh4cHRd5pwfvjx4+TkpLK6iElfPcLCaHXlcdPeH1NDAyY8XcKxBvo6vJqIYhOIDIu7mtg/Uts/YsQHBQZx/6vRfTRmC0pM0y3bt0ovE4XZYxhVkEGAUkgYG9vT+n2MjMzecY8Cw3iyRAqj0BYavKr8M/tTcyFT3HZ1114A9SCQMUJCD+G17qe1qxvbCo+iySPoKGqZKLLsYLBXF+DzO7drP78Pk3cQxN7b3KOSs7idOSfR/6ItnOSgVK8BHrYGT1d4dRvy72wxAzmyClZeU5b3/wzpfn4TiZMPWQQkDQCtVUUNoy0mXDgA9OwdesOTZo0UF9fh6mEDAIgUC0E7tx5OXz4krT04q+HRWbo6Ohcvny5S5cu1WIVJi0igGg73gkgUIIArV5s9vWaP38+Rd5pzfubN29cvl7v37/PyuL+5lZiCK5CWEwMve6+fsOrrKut/SX+bt6QFsI3qGdoWq9eA0NDY319JUX8Vn6BlJObGxYdHfr1FRIVFRAaVhRbT05L5zGsoKCuru7g4NCmTRvHrxcdQVnBAdEdBCqVgKKiIr1d6Skgb5bnoUFZebmqitjPy0NSWQIlkxEebc/MzXX+5FtZ02NcEPiPwH2h2Yq2feeopIi8nLWaNdBxXtK769rbiRk5/5Er/tc9rMwLKYo7QwKBshCgt+Kr1f2cttxjvesowwxFMH2j0n8b1hh5jcpCFG2rmsC4jvV3Owe7BCfzJk5OSV+xYu++fUt5GgggAALVQmD37rMLFuygRAus2SmFw61bt2xtbVl6FKuYAOJ6VQwc09UkAhR5pzXOdI0fP57szs3NdXd3L4q8009PT898vo820d2LT05+9v4DvZhd5OXk6tWtS8F3irwXxd9JaGBYjzSkLzWPAXOoGiEXFBTQWnVeSD006v/hddJEx8eXSHUpDn+UlJToSUpRbJ2ilpRjX0FBQRwDYwwQqCICvXr1Ykbbs/PzKOD+TcPGVTS9DE9z0efjlp4D5eUExjHvBvlm5JZIF1BEiz7VK5jYSoapw3U2gdiMtA/REWztf+VeTY36t8BS2f/joCjn9B6NN13nOLg4ND49PStXXbX055RZOfkRSRkRiRmRSZn0Ss/O1VFX0dVQ1lVXMdRWa2pSR7x/mBUUFAZEp/hGpvhHp9Sprdzdtl5DA83/bi/Hv1VsHocF5VURf7fPCVFJmVHJRDXPqI4aJV1pUFddKk/3ra+r/myl07CdD+97RbGArbsa4BacfOoHhzrqpb8bWX1RBIGqIUCfcjvG2XVa+4I53d9/X5k9e2SzZpZMJWQQAIEqI5CZmTVjxobjJ27yz0irCW/cuEGnFfJXQVPFBBBtr2LgmK4GE6BYbcuv14wZM8iNjIwMNze3ouA7rX8PDAysuG8UlImIi6PXaw9P1mhKigomBl+i8LT+XVdLS1dbS0dTS0dLU1dL++tPkrVIr6aqyupYXcX0zMzElJSElBTez8TU1ITklMTUlPik5Ii4WFqxHhEbx/8wVowGFz0vKQqv088WLVqoSgwfMbqJoWSHAEXbly9fzvSXFroi2s4EUnHZ0aiBS2Qoa5yo9FTK29PFVOAOGM40Mgpy8n0b2dwI8GKNhiIIlI+AkGN4FeTkto91LN+w0trLsSF3Xmx6lu8bldLSvK4gx3PzCm68Dzv6LIB+sk65ZHYx1FJ1sq8/oEWDXs2MtNSUmVUsue/muywNFcd1tKDU3kX6nLz8Y88C6dlAQHQqr+WqofacB96K3TzejJUtkJsnn3+66BpyzzMiK7eAfzpLQ83vOliM62BhWU+qDhGlt8etRb2m/P38+PNPLK9vfYxtverZpfmtcG4qiwyKkkOgY2OdUW2Mzr6J5JlEeVNpRe3du3/xNBBAAASqjMDnz5HDhi1ye8exp7Zv377nz5/X0PiSWw9XtRNAtL3abwEMqKkEateu3enrVeRAQkKCq6srLX73/u9KTEwUo2+5eflBERH0Ej6mipISKxBPQXk1VRVKUKOsqKSsRC/FL/IXQYk0X+X/F/+vV1SkL6K5eXmUy6Xo9VXOy8n7UvxP/6X2i/xVmZmdnZiSmpCSTD95sfWcvDzhplZGLeVepz1TdNG6dVrG3rp1ay0tqfrCVhnQMGYNIkBvaUrDx/xsuRfkt757/xrkguSbOrZpK/5oO5lNyWQERdtz8/NvBnjzu9bd3FKvNkeCaf6W0ICAKATuB/kLakbruJs2QBbdEnjaNOKOtlMj7/Bkzmg7rblefuHdieef4tKKTwUsMSijEJ2SdeRpIL201ZTOzunap3l9RmUJ8Y47xx9v7Sz1ixp5hCYO3H4/OC69RB+uQiWZxzWV+HXnXgf9etbtU2yakKHpYcOaSx/WXv64eEDT1cPslRWlZwMipXg6NrOzaV31dVfZJ3wExmS0X/Pi0LTmI9saC4GDKhCoRgKbRttecYvKyiveeHzv/ptr154MHIis0NV4WzC1LBK4f//N6NFL4+KLkzvxKEyePHn//v2UepSngVC9BHAnqpc/ZpceArq6ur2/XjyXKBuKl5fXf7H3L/9GlBYr5/Utt5Cdm0unhorr4NBym1EFHWnduomJSVFg/WuA/csPirZXwdSYAgSqi4C8vPw333xz4cIFngHuMZEx6WkG6ljCwENSUWGYTfOf713hT/9yycd9R68hCvIcyWQefQ5IzuY41WNkkxaU6qeiBqE/CPxHQNDador2/vZti/9a4d//E1BS4PhtLarLK+BYWJ2ckdNv670X/rFlJZicmdt/6/0tY1r95GRX1r5PfKIG73iQlMGRh4o1VLWYx7KhfEV6SPDd3qdX3Nh7hgSNll9YuOGa+1W30H/nd7M20hbUrCbq145o2VBfc9aRVzn5Jd6B6Tn5o/565xqUTCdSKsjL1UTXYLN0EzDTU1vQ12L99RI7uRcu3NW3bwdauiXdvsM7EJAcAlu3Hv/llz9pcwnLJPqG+Pvvvy9ditMUWGCquYgPx2q+AZheigkYfr26d+/O8zE5OdnHx4fC7rwofFBQEOUu5zWAIIgAPaSlU0x5UXUSbGxssElKEC7opZgAJZNhRtvJ0/vBfmPsWkqxy1XsGj266G5myX8WZVxmOkXVOfP2XPJlr1Ukm5UVFAY3bopoexXfPimezicuOjyVYykTubxiiL2epqTkkZOcW+DyKU6QMbbG7BhuXGpW7013331OENRFuJ4CxAtOuVJu981jWgtvyawNjE7pu/leZi77fDNmmyK5WszjN6McmsikjAFb71OW9rL29QxP6rXR+dkKJ1M9qXqcPKWblZ1JneF/PApPzGAx2XLz07vPKWdmOdTVFJaYiNULRRCoGgK/DrI89CQ0KqX46Gk//5AjR65Nmza0agzALCAgywTS0zOnTPn97DmOxHR16tQ5efJkv379ZJmPZPqOaLtk3hdYJZ0EtLW12369eO7l5eWFh4eHhoaGhITQT95Fxfj4eF4zGRFoubq+vn6D/y5TU9P/xAbGxsY40VRG3gZwUzgB2kLDavAgyB/RdhaTChZH2TnwR9tpzPPeH/ij7QWFBdf9PflnpIztWioIgPKDgaacBChtFGdPSnU9t7cNZ5WMK4VE21mncdJxo13W3vaO4H6YQRh1aiub6qnn5RdS1JsSyAgCu/OO15xeNqJHh+ceeyNKqL26zBPkpuj67Nz8gdselCPUXjRFaEJGr013X67qp6uhIvqkkt+Skgi9/X0ABdyf+cWwrL3nGddq5Zc07g7m7AdCrJYogkAVE9BQVVw3wmbKPx+Z865bd2jSpIFY3s5kAhkExE4gMDBs6NCF7h4lNpcUzdK0adNLly5ZWlqKfVIMWHECiLZXnCFGAIHyE6Al22ZfL/4hMjMzmcF3nhwbG0tZmylMz9+lRmiUlZUp8TRF1ZnBdF5UXUVFqr5Q1Yg7AiNrFgFzc3P6iyogIIBntvMnXwr4yssJzJnAawlBRAK0Jn3u7YvZ+eyP2at+Hrv7DFNSKJFKmE5Pjc3gSLg8whaZPUTkjWYiEbgd6MPZbtOoVtKU3prTx3IoQ+LSDj8p/pxkjlBfpzbrUNMjTwMEhdqnd2+8uL9dI8PiM2Aozfq6qx/PvApmjlkk05GqR58F0lYD/ip+zSXXkI+hifx6fk21mMdvRjk0c46+fhvMvXZEXUWxpZluaws9Enwjk2lXAfOEWN5cflEpS8+57ZvcnqeRDsFQW+3Br31+Ovnmr3vsY+4+x2d2/P3FgcnNxnU0kQ5n4YXUEJjU2eQP56APocWHOX8OiTp06OqMGcOkxkc4AgKSRuD27Rdjxy5PTCr+veNZOHLkyEOHDqmr44woHhLJEhBtl6z7AWtAgEdATU2t8deLp2EKqampFHOno1l5P3kCS0npawoLi8+0YQ4iLpkyhdGyfYqhU/J61k9WkRrg/wNxYcc4MkuAlrczo+0xGWnPQ4M7m1rILBCxO05r0p0sbS77erBGTszKpLw9fRvZMvVX+JpRrbqScn/LJsxmkEGgIgQSszIeh3CsaXIw0x3a2rQiI0tl36ikzJ4bncP4MnUUOWtXvw7L6113vFiaouKifnb8mWHoNNqTP3RJz8679i6Mv5d/VAq/klMjKNROB2lS+1jGCvpqMY/T5jIp73tG/v2Y41xfJQW5nePazOxhLc9IUF5QULj7rjcF1jNy2Hl1Dj7yo0OAOU+1LZM9ktaYzk39c2I7Rwu9mYdfZuWWyCqZmVswfv8Hl0/J28baKgo+fkDSPII9Uk+AfmfXDGs8ZNdbpqe0vP377wcqKysxlZBBAAQqToBiOBs2HF6xYh//aVK06X/9+vWLFy+u+CwYofIIINpeeWwxMghUIgHNrxctDxdljpyvV25ubpFAP4XLNCatQC+6lJSU/hOVhciimIE2IAACYiEwZMiQPXv2MIe67OuOaDsTSMXlkbYO/NF2GvaC9wdmtJ3+DqYF7/zTDbBqoqaEb578YKApJ4Hr/l6cB3uuHmZPSdjKOagUdcvLL0hIy45Ly/YOTz796tON92Gs8CXT1wmdGjGLSek5PpEcIXItVaX1I1syW/JkCjmNad+QM9oeGs+x04XXUZBAEXZKQdPKvK6Dua6O+pdNfvTZkvU1n7skmCfIbOH6NRff8zegE31vLuzZobEBq4qQzu/TxERHffjuR6yqgsJay8673VrUi6WXjuLEzpZNTXSG7XoYwvfO+eNu8PuQlPNzWxpoYd+ndNxtafBicKt6LU213EKKPzNDw6L//vvyrFkjpME9+AACEkMgNTV94sTVly4/4reobt26Z86c6dmzJ38VNBJFANF2ibodMAYEKoVAUbi8UobGoCAAAlVOgM5epl0jtJ2FN/MVP4+tPQch6MYDUnGB1rZrKquk5mSzhrrm75Wdl6ei+P8/n1wjQ8O4Dq4c2QRpZFjkUKwQAXqixt+fgrODWor00J2/b83V7LjtRa9y22+iU3tkW3Nmd6/wJGaRJ3eyNhCyrNjeVJfXkikUhciZmlLlzo0N/p3fXV+rxDEP9Hmupvzlc6bazSvVfs4GT32jn/IlJaeWiwc05Q+180b4to3ZgBYm19+H8TRFwl33yOjkTMq+wtJLR7FVw7qUxn3k7scPvaNYHj3xTWi14tm/81q1acTekMFqiSIIVBmB1cMaD9rpypxuw4YjU6YMVlHB6b5MKpBBoPwE/Pw+Dxmy0NsnmH+IFi1aUKJ2yizKXwWNpBFAtF3S7gjsAQEQAAEQAAFhBOi8h8GDBx85coTXKDw12SUytI2xzMXdeATELqgqKlH29hMeJbZL0ywp2VmUKH9gY7uiGek5B//UOqpqvRpa8+uhAYHyEUjNzuI8IpUWtpdvQJntRbsA9n7fjjJ4MAnQcvLQXcOZmiJZQ0XY9hRmphf+vqJrhrYyPTunK8skZvfqNY9pSZnkiy6f+dvX1VCZ37tEJi7+NvP72PJH2/MLC8++Cp7Xp5S+/KPVFI2epurdX3otPv12O9+TpLDErC7rXv410W5KV/wXX1Pup5TbObClYWtzbdfg4mOlw8JjDh68PGfOSCn3HO6BQJUQuHr18fjxq1JSObbKjRs37sCBA5RwuEoMwSQVJVDiz82KDob+IAACIAACIAAClU/g22+/ZU3CufSV1QbFMhEQtD6dksnwxuHMNjPYuhnrJFVeewggUA4CtwJ9cvLZyawdG9Yd4NCgHKPJcpef+9nxQ6Ml5Ca66vyvOuoC12l6hiUuOOlScZIU/d8wqqWQUDtNUY3mVcRBZ/cI/u7tLfXVVYU9w6AuXWwMNVQ4VoPd/MBe8M4/fo3WKMjLb/vO8dSszrWVSxzETU5l5xVM/cd9+qGPmXxJ7Wu0yzC+5hKg5e0s4ym7dFYWezsgqw2KIAACwgnk5eUtX76HVrXzh9pprdXOnTuPHz+OULtwhhJVy/HXjETZB2NAAARAAARAAARYBHr16kVnN9BpyTz9JV/39d3784oQKk6gu7mlnpp6XCZ7acmNAK/M3FxKy+4RExmYGMc/0UhbrDjmpwJN+Qn861P8gIc3yuphyFbEgyGSsHRgs7UjHERqytUoLjWLkrp4hSdffxd680O4WE6f79/CxNpIm2u2Musqw7wyG/FfB8r64hVRvO71P3Wt1KzcHbc8eUVBAmWMSYsp/t+tqJlHGHfCH0GD1FD9mPYWTYzrDN31MCg2jeXCwUehz/wST89ysDfVYlWhCAJVTKB/C4M2DbXfBBX/mkdExh04cGnevNFVbAmmAwGpIRAUFD527PJXrzl2zRoYGJw7d65r165S46yMOIJou4zcaLgJAiAAAiAgPQRUVFQGDBhw+vRpnkvBSQkfoiPsDY15GggVJKAor/CtbfP9bi9Z46Tn5twK9B5m0/wyVxoZQ3WNrmYlzmBkdUcRBMpEgB7t3ArwYXVp20ivXwsTlhJFQQTq69TeOqb16PYNBTXg1wfFpL75FOcaFB8YnRoUmxocl5aUkcvfrIKaad2tyjdC1ZhXPtuol6CjYh/7RNOrfMOGJ2YkZ+Ro1xa44aB8w0pgL3szXdffBozd8+QO3/4A74i0tqufbxxpM7+POU5qkcB7J1Mm0fL2fttKbPHZuPHI9OlDVVVxqK9MvRHgrHgInDhxc/bszfxL2ml0R0fHixcvmpjgrz7xoK7KURBtr0ramAsEQAAEQAAExEOAkskwo+006Dmvd4i2iwfuf6OMbOLAH22nSkom8yXaznVwJenl5ZCm7z+C+LfCBC76fMwtYKeRWYOF7aKBbVxPa2o3q7m9bFX5snNwDuAflbL9lue/Lp9jU6siJYKVYdkWKVexeZyIRFHGpGSJ0qysbWi5dwsz7sNpyzqUhLfX1VC5ubDnsvNuG6+zFzlSVpmfTnndcY89Mt3eUBthTQm/k9JsnpO9QTsL7Vefipe3R0bF79v3748/jpVmt+EbCIibQEpK2qxZm06eus058OTJk/fs2UOrrDhroZRwAoi2S/gNgnkgAAIgAAIgwEHAycmpdu3aGRkZvLpTHm6/dXWi3K88DYQKEmhf38xUq05ICjuDAa1tp50EnrFR/ONTgJ5fCQ0IlJvAppcPWH2bmdTp07w+Syk7RSNtNTM9dU5/abWvdm0lPQ1VPU0VirP3bV6/oYEmZ0t+5ee4tJ9OuFxxCykQS44Y/gm4NPV1a3OpOXTVYh6HHaKp4tMq5VlFXn6BaPNLQyt5ebkNo1q1bqg36cCztOw8lku33WObL31yeJp9vxYGrCoUQaDKCKz51rrPljfM6TZuPDpjxjA1NVWmEjIIgIAgAi9ffvzuuxVBwRwnnSgrK1Oi9h9++EFQX+glnwCi7ZJ/j2AhCIAACIAACLAJUKh9yJAhp06d4lVEpac6f/J1srTlaSBUkAAF70Y0abHt1SPWOFl5eTNunmMpqWiqrdOuvhm/HhoQKB8B/4RYerH6bhvryNLIVJESwmz/TswEEtKy+2y66xuVIgpJXXXl3s2MJ3aydNp6T5T2gtpoqipqqYmUF6VazBNktih6da5jTkXpKLxNQWEVPgkRbkpV1X7bxszeVIeyyrgExbPmjEnN6b/dZW4v882jbETcusEaAUUQqCCB3s30O1jWeRFQvCIhOiZhz54LP/88roIjozsISD2B/Pz89esPr1lzML+A40GytbU1fcVr2bKl1HOQbgcRbZfu+wvvQAAEQAAEpJbA999/z4y2k5/H3F0QbRfv/R5pyxFtpylobTv/RCNwPio/FGgqQGDhvaus3mZ11Xs1w/EMLCoVKmbl5A/afl9QqF2uVq2mJnU6Njag40xpvby1kZaFgSY9hwtLYJ+fXFYjtEULtVeXeWV1h9leX4t7ZWvrhnU7WxsyW5ZJptNTy9ReOhpb1tN6vrLfyn/fbb7hwb/xYvfd4Efe8XR0qp2JqNs4pAMLvJAQAmuGNe61ucTy9s2bj82ePQLZ2yXkBsEMySTw+XPkuHErnj3/wGne1KlTd+3aRcuqOGuhrEEEEG2vQTcLpoIACIAACIBAMYEePXqYmpqGhITwVDf8veMy0vVqc6dZ4DWDIDqB5obGNnUNfOJjROkywraFKM3QBgREIUDLnR4E+bNabhnTmqVBsYIEtt70eO7P3kBAY1KcfVr3xksHNTPT06jgFBXpLuHmcbqmr8kdbbfQ1xT7vgROA6RMqaQoT1llKH/U+L1PwxKL08cVuekeltp61bOtY2xn9zSXMsfhjuQT6NlUv5OVzjP/RJ6pMbGJx4/fnDZtKE8DAQRAgEng7FnnmTM3JCWnMZVFsq6u7sGDB4cNG8ZfBU1NJIDsrjXxrsFmEAABEAABEKglLy8/ceJEJgg6TfGMpxtTA7niBEY2ESmG3lhXH6fUVpw2RuAR2PDiXl5hif3FlMNkRFtzXgMIYiFw/PknznF++7bF/sntBYXa07LYqbQ5B6m4UsLN43TQ0lCT8uTwV3mEFYfk+GuhEU6gm229D+sHDWttyt8sK7dgzjHPgdtdYlMqJWM+/4zQgACPAC1v58lFws6dpwtlL+8TCwKKIMBPIC0t4/vv14wes4wz1N6tW7cPHz4g1M7PreZqEG2vufcOloMACIAACMg6gUmTJlFOAyaFY+6uzCLkihMQMdpOGd4rPhdGAAEegf1vX/LkImHmN9YsDYoVJJCckePHla5dS1Vp2eDmQgaPSs4UUiuuKgk3T5CbigryFBrmryXU2bn5/HpoRCSgq6Hy7/zuBya3r62swN/l+vuY5sueOrtzbNTgbwwNCIiLQA87vdbm2szRvLyD7txh///FbAAZBGSQgIuLp4PDd0eOXuf3XVFRcf369ffv3zcxMeGvhabmEuBYd1BznYHlIAACIAACICBTBCwsLLp27fro0SOe1+4xke+jwlvUq8/TQKgggUY6eq2NGrhGhgofZ1RlRtvpqMx/fT4KN4CztraiElL5c5KRcOXD4IC4zBKZwRXk5FYOERb/lXCPJNO8yCTuoHmrhnVZDzJZ9t/+GM7SVEZRws0T4nKvpsbX3oWxGuQVFP7h7L2of1OWnlXcc89nw1V3lnJ+H9uFpXVkdZHWIiU46mJjOOavJ+8+J7B8jErO7rvlzU99G24YaaOsiEV1LDwoVhaBBU4Nx+59zxx9x45Tfft2YGogg4DMEigoKNi06eiqVftz8zieN1taWp48ebJNmzYyy0eKHUe0XYpvLlwDARAAARCQfgJ0Vioz2k4OH3j3co/TcOn3vAo9pOXtwqPtlEPGSle/8iy6HehDr3KMX19TO8ByWTk6okv1Evj1IXv1E8XXVJTwd7uYb0vJrUHFgyekC8vIUVBQePZVUHHrSpMk3Dwhfo/raLHsvFsqX76dNZc+jG7XsEFdgYeLeIUnrbjwLiE9hzm4qpL8+E6NmBoZl+nM3ler+y07/27bTc/CkiyouP120AOvL0en2hhX55EDJe1CSZoJjGhjvPi0d1hS8cem893Xnp6Bdnb4tZXm+w7fRCEQFhY9fvzKR4+583xSRtA///xTQwOf1aKwrHlt8NC75t0zWAwCIAACIAACPALDhw/X1NTkFUk47ekWX3JVLLMWcjkIfGvTXO7LoYkCr5E4H1UgG1SUmUBwYvyH6AhWt/UjW7I0KFacgJWhloYKxzMMj9CkyCT2cZRF09HptRP3PwuOK7HzgGcJK/TJ05dPkHDzhDilo64yq6cNf4P07Lzem5wfeEbyV5HmqltIp99usULtpJ/cxcpQW42zi8wqlRUV6MzkO4t7GXGReR+S4rDi6cZrAXn5Jc5+kFlccLxSCSgqyM3t3ZA1BS1vZ2lQBAGZIkCnFxw4cLFp01GcoXZtbe0zZ84cOXIEoXYpflcg2i7FNxeugQAIgAAISD+B2rVrjx8/nulnVl7e3+9eMTWQK0jAWFO7i5mFkEGG29oLqUUVCJSJwBK+he3GddTaWVbi5okymSdNjeXl5exNdfg9yi8sdNpyLyQujVWVkJY9bu/TEy+4D1alxuI9PVXCzWPBYRV/drIz0FJlKanoE5nyzUbnQdvvb7rmftHls+unuBvvw3bd8Wq5/NrgHQ8TM0qsaqf2ivJypSaf4Z9FRjS9mhl/3DBooANHql86OvXX876Oq567BSfLCA24WY0EpnU3VS95nMDJk7djYtjJjqrRQkwNAlVJwN8/pHv3mTNmbkhO4Xg236lTJzoQddSoUVVpEuaqegIcqzmq3gjMCAIgAAIgAAIgUG4C8+bN27t3L62h4I1wwO3lgrbdlBQ4DlLjtYFQJgKjbFs8/hzI2aV9fTNTbY6AHWdjKEFAOIHU7Kwb/l6sNsuH4HEOC4nYipSi/bk/x8GSH0ISGy74t6tNPWsjLVqpTXH2kPj0+56ROUIXC9O5pmKz7OtAEm6eEGf1tVRPz+rSa5NzQfF/TcXNKas7f2L34mqGRIcDm+tjlz2DSElRT1P16oJvKNn9wlOumXyH0NIi9zarnv3sZLF6WGO1ksHQksOgBAIVIqCjrvR9F5M/733mjZKVnbN374VVq6bzNBBAQBYI5OXlbdt2cvXqA/QrwO+vgoLCypUrly1bRgJ/LTRSRgBr26XshsIdEAABEAABmSNgbW3dt29fptsRaSkXfctzqCZzEMhMAkNsminJc/9lPKIyz0dl2gBZFghsfHGfFlYzPa2trDCtmxVTA1mMBOb2stVWU+IckMLED72j9j3w23DNff9Dv1sfw4WH2mmQJHFH2yXcPE5uPGUPOyPKdsIrlkOY2KnRrnE4O650cpS3x/X3Ac0bcDz3zS+stfnmp+ZLnzzyji99ILQAgfISmN+7ISu0tGfPhWyugGN5Z0A/EJB0Au/e+bRpM+mXX//kDLWbm5s/ffqUou0ItUv6jRSTfayPRDGNimFAAARAAARAAASqkMCPP/7Imu1Pl2csDYoVIaCjWru3hTX/CPJyct/aYN0xPxhoykOAcoLTKcesnlO6Wikq4C92FhWxFS3raR2b2UnYsQxcU7W31Hcw0+WvScvOS8/K5deXWyPh5pXq1wInuxMzO6solucNPLmL5aFpHSmdTqmzoAERaFK/zps1/X92asIJLCAmo8eGV9MPfUzOEOf7E+RBgEfAsp76gBaGvCIJMbGJJ0/eYmogg4C0EsjKyv711z8p1P7uvS+nj5MmTaLsMe3bt+eshVIqCZTnTx+pBAGnQAAEQAAEQKDmEujdu3eTJk2Y9rtGhr4KL97Sy6yCXD4CI7nWsHc1a2SgjiwH5SOKXmwCpzzc0nJKbD2mwNnqYS3Y7VAWK4FBLU3pEFrKDy7iqLTV4NGyPm0s9DjbUwoaTn25lRJuXql+fdfR4ukKp45WZTh4gHYbrBzS/O+pHRBqLxUvs4GKksLWsY4vV/VrZlKHqS+SacvMwUehTX55fOVtFH8tNCBQcQILnBqyBtmx4zRLgyIISB+BJ0/cmjcfs3HT0bz8fH7vaEn7nTt3Dh8+rKWlxV8LjRQTQN52Kb65cA0EQAAEQECGCMyfP3/GjBlMh/90edquvhlTA7mIgK2eYeYvm8tKg6LtnAF3IePs6zeCXkIaMKvKZxVzBMg1ncDvz5xZLvRqaqyrocJSoih2Ar8MbDaqrfm6qx+PPQvMpdQbXJeqkvyY9hY/9W3S7Gu+ji42hpRehr/hudfBHRob8OsropFw80p1zdFC79nKfjffh+284/XEJzo7r0BQFytDzXm9bSd1sdRQ5U7vI6gj9DwCbRrpv/194Mbr7msvf+TPfRSRlD1k19sRbYx2j7cz1MZnCw8bBDEQ6Gpb18FU611ICm8sD8/Au3df9+rVlqeBAALSRCAlJW3x4j8OHLjE+XeDvLz83Llz161bp66uLk1ewxcRCcgxD1UTsQ+agQAIgAAIgAAISBqBzMxMExOThIQEnmFyteTeT/u5cV0xx31440MAARAQI4GnIYG9T+1nDeixYZCdCUcuZlYzFMVFIDQ+3eVT3KeY1KDYtIikjPo6tRvX025cT6uxkZaZnrqCfDVvC5Zw80S5CxnZeZQN/11wfExKFr2y8/Ib6Kqb6WmY62k0NNCg/DxycqJuMhBlOllu4x2eNPWfFy+4DgEmLDq1lbZ/ZzupcwNZRgTfxU7gxPOw8fs/MId16tvh5s1dTA1kEJAOAlevPp41a1N4BMdB6+SgnZ3dP//807YtHjVJx90ujxeItpeHGvqAAAiAAAiAgAQS+PXXXzdu3Mg0bHQTh8ODxjA1kEEABCSTQPvDO99HRzBtszXW9to0hKmBDAIgAAKiEygoKPzrns/Sc250ogBnr152evsnN2uoX5uzFkoQKCuB3LxC85/uRyRn8zrS0zMfnwuNG2OrJQ8JhBpPICYmYd68rWfP3eX0RFlZeenSpfSljATOBlDKCIFqXqAhI5ThJgiAAAiAAAhUAYF58+apqqoyJzrn/d4/gXvNBbMZZBAAgeolEJmWwgq1kz1bx7SuXqswOwiAQI0mQInv5/a29dw4uG9zY05H7nrGNfv1yc7bQRSX52wAJQiUiYCSotycXubMLvTGOnToKlMDGQRqNIFjx27Y2o4QFGpv166dm5vbqlWrEGqv0XdZLMYj2i4WjBgEBEAABEAABKqfgJGR0fTp05l2FBQWbnh+j6mBDAIgIIEEfnK+zLKKcpj0a2HCUqIIAiAAAmUlYKqncWtRr+MzO9XlOgQiPSf/p1Ne7X977hacXNaR0R4E+AnM6GGmqlgiH9TRozfy8rh3V/B3hwYEJJaAn9/nPn3mTJy0OiGx+HACnrWUnH3nzp3Pnz+nHDI8JQRZJoBouyzfffgOAiAAAiAgbQSWLFnCWt5+1ut9AJa3S9t9hj9SRSAzN/dGgBfLpbXDW7A0KIIACIBAuQmM69jIe9OQ0e3MOUd48ynZcdWzqX9/jEkpzgHC2RJKEBBOQFdDaWgrI2abqOj4W7deMDWQQaBmEaDTUBct2tW06Sjnu685Le/du7eHh8f8+fPpZFTOBlDKIAG8FWTwpsNlEAABEAABqSVgbGw8bdo0pnu0vH3ji/tMDWQQAAGJIvDbU+e8ggKmSZqqipO6WDE1kEEABECgggT0tVRPz+56bUEPEx2ORO2US+afJ6FWCx9tu/kpJ6/EJ1IF50V3WSMwuSt7Y9Y//1yRNQjwVzoIFBQU0LvXymrY1m0ncvPy+Z3S1dU9evTonTt3zM3N+WuhkWUCOCVVlu8+fAcBEAABEJBCAuHh4Y0aNcrOLl6eJi8n93H6okY6elLoLVwCgRpOICsvt/6u1Rm5uUw/fnZqsnWsI1MDGQRAAATERSAlM+eXs2777vsKStZuZVh7x3dN+rcwFNeMGEemCBQWFloseBAcn8XzWlFBISzshqFhXZ4GAghIPoFnz97Pn7/V7Z2vIFNHjhy5e/duAwMDQQ2gl2UCWNsuy3cfvoMACIAACEghgfr160+dOpXpGC1vX/v0LlMDGQRAQEII/OX6nBVql5ertWYY0shIyP2BGSAghQS01JT3TGr3eHnfxvW0ON3zj84YsN2175bXPhFpnA2gBAEhBOTk5L7vYspskJefT2dLMjWQQUCSCYSGRo0Zs6xzl2mCQu30bevKlStnz55FqF2S72P12oa17dXLH7ODAAiAAAiAgPgJhIWFWVpaMpe30xzPJs5tZdRA/JNhRBAAgfISSMjMsNqzPiM3hzlAn2bGtxf3YmoggwAIgEBlEMjKyd9y02PjNfeMHI4MCTSjorzcnF5mq4Y0rqOuVBkGYExpJRASl9lwwQNmQiIbazNv7wvS6i/8khoCmZlZmzcf27TpWGZW8S5hpndKSkpz5sxZvXq1lhb300pmY8iyTABr22X57sN3EAABEAAB6SRgYmIyZcoUlm9L7l9naVAEARCoXgLrn99jhdrJnlVD7avXKswOAiAgIwRUlRVWDLH33TJ0TLuGnC7nFRTuvBNstejh/gefCyizOy4QEI2AqZ5aT7sSCQx9fD+/ePFBtN5oBQLVQ+DsWWcbm+Gr1xwUFGp3cnJyd3ffvn07Qu3Vc4dq1KyItteo2wVjQQAEQAAEQEA0AitWrNDQ0GC2fR4WdNnXnamBDAIgUI0EAhJi97u9YBlgVle9vRUSgLKooAgCIFCJBEx01U/N7vJ8hVMrc+602nFpuTOPeLRc8fSxd3wl2oGhpYvA5K7s/ZSHDl2VLhfhjfQQePfOp0uXaaPHLAsJjeb0ytra+saNGzdv3iSBswGUIMAigGg7CwiKIAACIAACICANBOrVq7dkyRKWJ8se3szN594tzmqJIgiAQGUTWPrwZl4Bc5/9lwnn9LKp7HkxPgiAAAjwE+jQ2MDlt/7/TO1gqKXKX0uaD6Gp3Ta8GrH77ee4DM4GUIIAk8CQVvV0aysyNWfP3k1Pz2RqIINAtROIiUmYPn1d69YTnj57z2mMtrb2tm3baEl7v379OBtACQKcBBQo3xBnBZQgAAIgAAIgAAI1moCjo+PRo0dTUlJ4XiRmZdZRVWtb34yngQACIFAtBJ6EBK54fIs1tYJcraMzO2uoIj8yCwyKIAACVUGADrd0MK87o4d1Xn6B66f4/EKO1DFeEWn7HoRk5xa0bVRHWRFL96rivtTQORQV5MITst58SubZn5ObZ2lp4uCApcE8JBCqk0Bubt6uXaeHD1/y4qU7x4ddrVry8vJTp069dOlSz549FRQUqtNWzF0DCeA/yBp402AyCIAACIAACIhAQE1Nbf369ayGG17cp4MZWUoUQQAEqpJAYWEh5zkKA1s2MNRWq0pLMBcIgAAIsAhoqiltHtPac+PggQ4mrKqiYlZuwdqrAdaLHx14GJKbx96gw9kFStkkMKWrKcvxf/65wtKgCAJVT4D+DKMU7XZ2I39euDM5JZ3TgM6dO7u6uh44cMDAAPn9OAlBWQoBRNtLAYRqEAABEAABEKi5BMaNG9eqVSum/UlZmXQwI1MDGQRAoIoJnPB4+z46nH/SKV2t+JXQgAAIgEDVE7Csp3V1wTd3Fve0NdbmnD08MXvGYXebJY+PPQvLxwGqnIxkXmlvptXSVIuJ4fmLj76+wUwNZBCoYgJXrjy2tx9DKdr9A0I5pzY1NT1z5syTJ08cHBw4G0AJAqIQQLRdFEpoAwIgAAIgAAI1kgDtCqdUgyzT97198SE6gqVEEQRAoGoIJGZlLHt4g38uI201J/v6/HpoQAAEQKC6CPRuVv/j+kE7xznWqc2d4epTbMbEAx+a/vr43OsIWi5aXXZiXoklMKUb+6zUI0euS6y1MEy6Cdy589LRcZZyTiMAAEAASURBVMKQoQvdPQI5PaVtwZRq28fHZ9SoUZwNoAQB0Qkg2i46K7QEARAAARAAgZpHoGvXrkOGDGHanV9YMPvWhYJC7P5mUoEMAlVEgA5Hjc3g2LY8sXMjBXn8ZV5FdwHTgAAIiEhAUUF+fp8m/luHzezRWEFOjrOXT2T6qL/eOSx/eu1dNGcDKGWWwNj29VUVS7xtzp/HDkuZfTtUm+OPH7/t3HlqX6d5rm+9BRkxevRoX1/fVatWUcxdUBvoQUB0AvibXnRWaAkCIAACIAACNZLA5s2blZWVmaa/jQrb+/YFUwMZBECgCgg8C/105MMbzokmdrbk1EMJAiAAAtVOQE9Tde/37d3WDuhmYyjImA+hqYN2uLZd/eyuR6ygNtDLGoE66kqDW9Zjeh34Kfz9e1+mBjIIVB6B1689evee3a37zGfPPwiapWXLlk+fPj19+nSDBuytGIK6QA8CpRJAtL1URGgAAiAAAiAAAjWbgJWV1a+//sryYfWTO2EpSSwliiAAApVHICc/b/atfznHb2pSx0ZAcmTO9lCCAAiAQNUTaG6q+3BZ32sLerQw1RE0+5tPyb03v+m67uVT3wRBbaCXKQIj2hix/D1//j5LgyIIiJ0APdQZOPCndu2/v3uPe5UDzWhpaXnixAkXF5dOnTqJ3QAMKOME5JBeTcbfAXAfBEAABEBAFghkZ2fb29vTBkmmswOsmpz/dhJTAxkEQKDyCKx7dnfts7uc468ear9qWAvOKihBAARAQNIIUAzhwpvPqy6+945IFmJb76Z6a4dbO1rUEdIGVVJPICM7X3+Wc0ZucQLDxlamvr7cz56lngYcrAIC3t5Bq1btv3DhvpCjJOgo1JUrV06cOFFRUbEKTMIUMkgAa9tl8KbDZRAAARAAAZkjoKKisn//fpbb1/29rvh6sJQoggAIVAYB/4TYzS8fCBp5eBszQVXQgwAIgICkEaAz2Ee0NffYMPjYjE6NDDQFmefsEddm9fMhO10/hqQIagO91BOoraLQz96A6aaff4i7ewBTAxkExEIgMDBswoRVTZuOOi841G5kZLR7925/f/8pU6Yg1C4W7BiEkwCi7ZxYoAQBEAABEAABaSNAx6VOnjyZ5dWCu5dTs7NYShRBAATETmD27X9z8vM5h7Ux0rIzEZiWgbMLlCAAAiBQ7QTk5eXGd2rks3nIgcntG+jWFmTPFbfoFsufjv7LzTcyTVAb6KWbwHC+ZDK07li6XYZ3VUwgNDRqxoz1NjbDj5+4WVDIvahdT09vy5YtgYGBc+bMYZ1oVcXWYjpZIIBMMrJwl+EjCIAACIAACHwhkJCQYGNjExtb4viySfZt9joNByAQAIHKI3DA7eV850uCxl8xuPlvwx0E1UIPAiAAApJPIDs3f/8Dvw3XPkYlC3yEryBXi1J4L+zXqFVDbcn3CBaKkUBaVp7BrLuZecXJZGxtzL28zotxCgwlswR8fYO3bTt57NiN7JxcQRDq1Knz888///jjjxoaGoLaQA8C4iWAaLt4eWI0EAABEAABEJBoAidPnhw3bhzLxHPDJg5sbMdSoggCICAWAn7xMe0O78rME/gl8MO6gXT2oFjmwiAgAAIgUI0EMrLz/rzrs/mGR3xathAzetjWXdTfom/zEtlFhLRHlRQQGLbT9ZJbNNMRT4+zTZpYMDWQQaBMBJ4//7Bly7GrV59wL2X/OhaF1+fNm7dw4UIdHWwiLBNdNK4oAWSSqShB9AcBEAABEACBGkTgu+++69WrF8vgWbcuRKenspQoggAIVJxAbn7+99fOCAm1WxlqItRecc4YAQRAQBII1FZRXDygadD2b9cMa6GtpiTIpAfe8U5bXZovfXL8WVguY72zoPbQSwEBJJORgpsoIS4UFBRcvvyoQ4fJnTpPvSI41K6qqrpgwYJPnz6tW7cOoXYJuXcyZQbWtsvU7YazIAACIAACIFArODjY3t4+JaXEkWV9LGwuj2RndQcsEACBChJY/fj2JsGHo9Lgvw5stn5kywrOgu4gAAIgIGkEEtKyt9zw2H3XJz07T4htJjqqP/ZpOK17Ay3B0Xkh3VFVUwikZubpz3LOzi9ehdysaaOPH8/UFPthpyQQyMrKpowxlDeGDtoVYg/lZKcTUJcvX25sbCykGapAoFIJINpeqXgxOAiAAAiAAAhIIoGjR49OmjSJZdmu3kOnt2zPUqIIAiBQbgIvw4J7ntwr6LSuomHdfh/gYF633FOgIwiAAAhIMoGY5MwN19z3PfDNyi3O2c1vsLaa4ozupvP7NDTWUeWvhUY6CAze7nr1fYlkMj7e562tzaXDO3hRqQQSEpL37Lmwe/fZmNhEIRMpKChMmDBh5cqV5ubmQpqhCgSqgACi7VUAGVOAAAiAAAiAgMQRGDFixIULF5hmqSkqvfp+fuO6yKPKpAIZBMpJIDU7q83hncFJCcz+cnIl/va20NcI3P4ts4Eky5Tw4W1wfERiRlRyZnRyZmxqtrqKYl0NFXq1MNN1MNNVVECOSkm+gbANBKqNAH1u7LrjRceoJmcKPMGCjFNWkBvbvv7CfhZ2JprVZismrjQClDhowoEPzOHX/v7DsmXYWMlEAplNIDg4Yvv2k4cOXU3PEHgCM/VRU1OjhUR0FGqjRo3YQ6AMAtVBoMRf/NVhAOYEARAAARAAARCoBgIJCQnNmjWLiIhgzt2ynsnjCbMV5RWYSsggAALlIDD9xrnj7q7MjoqKinl5JTIqLO5vt2l0a2YbCZRTM3NvfQy77Bp680OYkEgZRd7bNdIb17HR6HYNVZXxGSKBd1ISTVp+3s0vqkRasyIr905qV1cTa5wl8ZZVxCb6MDnw0G/nba+wxAwh48jVqtXP3mBRP4uuttj3I4RTzatKzsg1mHU3p6A4mUwL+8bv3p2seZ7A4ioh8Pat99atJ86fv5dfIGxnjJ6e3uzZs+fMmUNCldiFSUBAJAKItouECY1AAARAAARAQPoIODs79+3bt7Cw+GsP+fhT267ru/eXPmfhEQhUJYGzXu8mXT3NmtHBweHdu3dM5Zs1/R0tJPfLYVZO/o7bnuuvuqcJTbvM9IhkWur+wzfWlI+ezktkVaEIAiwC7VffeBUYx1JSMXTXcBNddX49NFJAgHbJnH75aetNT/ewJOHuODbUXtS/0bDW9RTkKQKPSxoI9N/65ubHWKYnAf6XGjUyYWogg8Dt2y+2bDn+4GGJJQv8WCwsLOgc1MmTJ9PCdv5aaECgegkg2l69/DE7CIAACIAACFQngfnz5//xxx8sC04PHT/EuhlLiSIIgICIBLxiozof252RWyJhQpcuXTw9PePj43mDmNVVD945nFeUNOH86+DFZ1yD49LLZxglyTk4pUMPO6PydUevGkfgxvuwDK6nMiPamgvxBdF2IXCkvur2h/AtNz0eeEUJ97Shntr07qbfd2lgqK0ivCVqJZ/AkSeh3//9kWnnH7sWzp07iqmBLLMEkpJST5y4tW/fv55en4RDcHR0XLRo0bBhwyhRu/CWqAWB6iKAaHt1kce8IAACIAACIFD9BLKyslq1auXl5cU0RUNZ5fnEuUjgzmQCGQREJJCSndXxyB8BiSWW62prax8/fnzQoEHMQX7sY7tjXBumRkLkgoLCH0+82X3Xp+L2bBrVavGAphUfByNIPoEG885zpgcpPD5RiPGItguBIyNVb4Pit9zwuPDmc37JnXYs95UU5Ia0qkcnqfZoUpcOwGDVolhTCCSk5erPcmamBenfr+P16ztriv2ws5IIvH7tsX//xbNnnTMys4VMQb/7Tk5Oixcv7tq1q5BmqAIBSSCAs4wk4S7ABhAAARAAARCoHgKqqqonT56kn8zp03KyR108lp6Tw1RCBgEQEIXAtBtnWaF26rV37153d3dW9z7N6rM0klDMycsfu+eJWELt5M6Ss29XX3wvCX7BBhAAAckk0Kph3TNzugZsGza3lw0d/yDIyNz8wvNvIntuet140aMtNwJjU4SF5AQNAn21E9DVUHK00Gaa8ejR25ycElvBmLWQpZtASkranj3nW7QY267994ePXBMSaldWVqZDUOlPqRs3biDULt3vCqnxDtF2qbmVcAQEQAAEQAAEykOgRYsWf/31F6unT3zMzJvnWUoUQQAEhBPY9urRVT9PVhs6uWvMmDF37txh6lUU5bvaGjI1kiDTqvYhOx6efR0sRmPWXPqw/4GvGAfEUCAAAtJHwFxf448JbUN2Dv/92xYGWiVWALCcDYjJWHzWx2T+/TF/uT3yLs7NxWqGosQS6NNMn2lbekbW8+cfmBrIskDAxcVz6tTfjY2dZs/Z/OGjvxCXaXcgLWYPCgo6fPiwnZ2dkJaoAgGJIiDw6bFEWQljQAAEQAAEQAAEKo8AnS/06tWrgwcPMqe44POhrYvpHMfOTCVkEAABQQQefw5Y+fgWq7Z9+/bbt29PS0t7+fIls6qztaGassT9Hb7xuvutj+FMOzllLVWl+rq19TVVQ+LTPsellzhnmavDz6dcv2liZFlPi6sSOpkmYGGgmZLJsaxVSQFrwmTxjaGrobJ8iP3Cfk2PPgvYdtPTPzpVEIWc/MIzryPpZV1PnbK6T+xkUldTWVBj6CWKQO9mBr9dCWCa5Oz8qnv31kwNZGklkJqafurUHUoa8+596Y/hTUxM6Hyp6dOna2nh7wdpfUdIs1/I2y7Ndxe+gQAIgAAIgICIBLKzszt16uTq6spsryAnf2fsjI4NGjKVkEEABPgJhKcmtz+8MzajxJmiBgYGbm5u9evXv3btGitp+5bRrRb2l6yE5q8DYjv9fiuvQGDw3FBL9fsulpO6WFobFecBSMvKff85YdN1j+vvw/ix8DQdrfSfrezHK0KQPgLly9sufRzgkbgI0Fab6+9D9933u+MeLvhj6f+z0W6h4Y71ZvQw62ytKy4DME4lEcjLL6w7805Kdj5v/JYO1m/fnuAVIUglATc3Hwqynzp1Oy09s1QHO3fuPHPmzBEjRigpKZXaGA1AQDIJINoumfcFVoEACIAACIBAVRP4/PkznZgaH19iX7ZBbY0nE+aY1cHX16q+HZivBhHIyM3peXLvu6gSq8IVFBTu3r3bvXt3coSSybDyNX1YN7C5qQT9WlG69iZLrgTGCFxJ2ryBzp3FverVURN0Xx54Rs4++sonMkVQg6fL+3aylrjkOYKshb6sBBBtLysxtBeRwOe4tIMP/Q49DohMLj1IZ2usMb2b6cTOJjrqCNKJCLgamg3b6XrJLZo3MR16Gx3trK+vw9NAkBoC6emZp09/Wczu+ta7VKd0dHQmTJgwY8YMW1vbUhujAQhIOAHs0ZPwGwTzQAAEQAAEQKCKCJiZmZ06dUpevsTfBjEZaUPOH0rKKv0rbhVZiWlAQMIIFBQWTLhyihVqJxs3bNhQFGon2dnZmWl1PW1ViQq1k22nXgQJCbV3bmzwZHlfIaF2GqGHndGDpX3M6qozPWXKu519mEXIIAACICAKATM9jbUjWobsGv7vvG69mxpTZFbI5R2R9tMpL+N598bve3/7Y0xefoGQxqiqLgK9S6Zupx1Vd+++ri5jMG9lECgsLHzyxG3GjPVGRn2nTV9Xaqi9Q4cOx44di4iI2LlzJ0LtlXFHMGbVE8Da9qpnjhlBAARAAARAQHIJrF27dsWKFSz7upo1ujZyqpKCAkuPIgiAwM93r+x5+5zFYdiwYf/++2+Rko72srCwYDaY0KnR0RmdmJrqlelbcbNfr3qGJ3GaMaCFybm5XUXMMu8dntTxt1uJGTn8QynKy0X/NYryMvNXCdL4RCTTM4DYlKyYlCx5uVp0dqK+lirlsaFk34K6VESfkJb97nNCSFxadEqWjrqycZ3azU11KNInZExKpPMxJDEoNi0sIZ1sI8Ms9DVMdNXlyVwxXR9DEvyjUsMTM7Jy843qqBnr1LY20qIpxDS82IaRkLXtdBNdg+JC4tPpPaOtplxXQ8VMT93RQk+xAong/SKT/aJS6BbQ4HqaqnQLWpjq1Je8WyC2eynZA32KSaWl7oefBNDvaamW6msqj2hjNKadccfGOnJyYvutLHVeNBBOICgmw2LhQ2abCeP7HT26hqmBXEMJUMYYWsx+5oxzWHhMqS7UqVNn/PjxlJm9aVPJyq1XquVoAAKlEkC0vVREaAACIAACIAACMkSA4m5Dhgy5evUqy+dxzVod7D+KpUQRBGScwF+uzxbeY/+y2NjYvH79mneo1/79+yn9KBPUiZmdv+tYIv7OrK16+eb7sP7b7nPOW1tZIeyPETrqZQiRr7zw7vcrHzlHu72oZ5/m9TmrmMqnvtHHnwXe/hgempDB1PNkS0PNPs2MJ3W2bG2hx1MKEX468cY7IpnVgA6qXTa4eZHyhV/MH87el9+GZOexV8K2sdCjbPUzejRmheoovL7rjveBB34pWexDPimF9OSuViuH2AvfDdB3812WSVQc19FiXMdGJFAcf8sNj1MvgwL4DoqkkGGnxgbUbHwni1KfgnDOoqepcuKHLvyzMzXDdj7MyMljakiurax48cfuRcp1Vz7SneI1eOQdxU+PaulO8dqQYGusvWNcG56G89ZQ7YkfOlNcm9eMBE5HeLioAb2N9z/wo7dNDt9yZm01pb7N668cat+kfh3mmMLl9KzcPfd9T7749CEkkdWy6BbM/MZ6bIf//yKP2/skLjWb1Yx8/8nJjqVEUSwEcvMK6Bd2/wPfB15RAs+aYMxkWld1dFvjsR3q25viuEUGl+oTrRY+DIgp/oQ3qlc3IuJ29ZmDmStKwM/vMwXZT5929vX7LMpY7dq1o4wxo0aNUlNTE6U92oBAjSOgWOMshsEgAAIgAAIgAAKVR4AiSpRPpkuXLnS6I3OWE+5vG9apu7RjT6YSMgjIMoHr/p6L7l1jEaCTUW/evMkLtVPtnTt3mG0oTterqRFTU+3y0aeBgmz4roNFmULtNA4FQAVF212D4oVH210+xS0773bXI1KQPUV6CkAHRPv+dc93cMsGv33botS0PK8CYl8FxrHG1FL7ktaZYnYr/n23+bqHoIDdm09x9KK43rEZnQy0/x8UOP86ePLB52nZ7GB00RQUdN573/fo04Af+zRZOqiZuip3/ug77hEsk6jYzlKffj7xiZp04DktmedvQBoy9alfDL223vQ4PL1Tx8YGnM2KlJyzmOjUFtKlqOq+ZyT/gwQthi8fQhI4B2eNzGqTXHLfA+etoRFoIb/wcYpqi3AlpefMOfbq5IsgVhdeMTkz9+zr4AtvPi8Z0HTdyJY8vRDB2T18xqGXwXElzj3mtefdgitvQ/dPbl9HXfmxd3RYYnHosKiliW7pnHljQigTASVF+RFtzekVEJVy4KHfkacBsXxPO5gDhsRnbb75iV6U2J2Wuo9pb2xpKHEbRJgGS73cp5l+wP3isGxkVPzHj/7Nm1tJveNS5mBYWPTZs3cpzv7WTaRkcfTX0bhx4yjO3rz5/592SxkQuAMCPAKItvNQQAABEAABEAABEPhCQF1d/dq1a7TqJDQ0lEnk96fODevojrETKVTB7AgZBKSPgFtU2MSrpwq/RD6LL1qiRftCGjZsyFPl5+c/ePCAVyShhZkuL2jL1Fej/MgnStDsc3vbCqoSpG9spD2/t21EEjvySO01VIV99dh203PJmbf5hSWQCpqlSH/FLfTmh7DdE9rO6GEtvCVnLZ0N67TlHq2N5axlKilkTC3f/NZfQV5+zcX3qy99YNZyyhk5+euvudO5joemdeRsIEj5zDe650bn3PzSOfhHp3ZZe2vz6NY/95PdBdQUvm+7+gZlehHEk6entxbdEVqwz1xcz6tlCjtve/100oWpESSfexNMb/WHS/sIagB9ZROwrKe1eUzrtSMcLrp8Wer+yKd4vwXn1JTYfeVFP3o5NtSmmPuotsbGOiV2UXD2glLsBHo30/uLEW2n8Z2dXyHaLnbOlTRgfHzShQsPKMhOydlL/7/qqxGOjo4UZB89ejR9y6gkqzAsCEgUAWF/8kqUoTAGBEAABEAABECgyggYGxvfuHGjU6dOKSklQhgzbpyvr6ndxfRLogNcICCzBD4nJw47fygjt0QKEdoXcvz48bZt2zKxvHr1Kjm5RA4TVmINZuNqkb3CkyjDNefU3WwMmzXQ4awSrtw5vo3wBqzagoJCWip+9JnAJfas9swiRaVnHn7lEZZEMXemvlSZovpT/sfefcBHUaZ/ACe99x7SgHQIEDqI9F4s4KlggbNwYjsLd6ee3qnoH0Wxd08pKiiooIBC6B1CT0IqCem997LZ/B+yusy+M7vZJJvdmd1fPvvBd955Z+Z9vxNdfOad5/3ypDahdsWpLuRUvrcnhWbEaxNqV16dsksvGhW0IDZQWaO5QAnHF39wWJtQu+I88o5+q7acs7WyeGxmpOYzG+Ve+s2555Oj2oTalcN/b2/Kw1PDNaSU+WR/qpahdsU5j6eX0gsZyvOjYBABa0uLu8cPoA8l2f/ycMaWU9coz77mnpy9VkOfVVtSJkd60Gz3O8b4uTkIv4ai+TzY2zOBqVGeVub92ji5uyjavmrVfT07G47Sj0B9feMvvxyhIDvdrDYZ+waSYB88PT3vvPPOhx56KDY2VrABKiFgrAKIthvrncW4IAABCEAAAr0SiImJ2bZt2/z582WyG9kS2uTtd/y44bclK0b5aRs86lUncDAExCdQVF87b8sXJQ1slo+1a9cuXryY6W9cXBxTM0s1jTWzV/+blG5b3UUpdKVul27r//vzpZ6F2pXd+GhfapCHwz/md2OZtZ0X8wTzjCvPyS+89OPFNl5OcH4zpubhr05eeeM2LZeHpeg8c7g2m09sOkP50KcNFleGIm163ss2lFe9op7Nlt7lOWnq+hcPThBsRun4n9FuVjv38Ld2XzHHCpxcEcOV6d2at5aMevOukbSoAC178GN8dmWDwKLNyg7S86pDKRX0eXxTEuU2odnu84Z5u9gj7K4U6quCk53l+FD3o+mVygscO3apqanZzg6vGihJxFJobGym8DotfLpz59HGJq3+k+vo6EirQC1dunTmzJmWlog6iuVWoh/6FMDvvT61cS0IQAACEICAlARmzZr1ySefrFixgtvputaWW374X9zSR4Z4m1xkh+uAsmkKlDc2UKg9q7qCGf7KlStXrVrFVNImk0bGwcZSc5Zt/hn6uiYxj10BUnnFAV6OynLfFXZeyKP1NtWdn2Lo9DZAgLtDu1xO875/v1xQomYm/vM/XBg1wGNqtLb/XWJC7XShEE/HqoYWmijN7FL2rYmXTNzdwTrc1/lKQXVd842nksr2ikJxTfNXRzK69SRAcaC5Wb/pg/1iAtxoUdOSmuYzmQLZ5xUt6UX+RzecTlhzC83wZa7ed5sLhgfQfVGe/8tD6YKJ7J+eE61sQwVC5m72ssyE2m2tzKP8XeUdHSkFNfy1UpXX+vZE1v/dOYJZhVWxd/WOBHV3nxoEuttPDPcJ83W6lFN16mqpMlE4+XcrA5KyJyj0kYC5udnkKF/6fHT/2L2JBTTVnbJONahZaEHRh9b2jp2XSuljZWF2c7j7wlifBbHeyO3eRzdIcdpZMV7caHtzS+upU4nTpo3u04vi5NoLUE72XbuO79p17MCBs3R3tDnQxsZm7ty5S5YsWbhwIZY/1UYMbYxYANF2I765GBoEIAABCECgtwIPP/xwZmbmm2++yT1RVXPTvO+/2H/PynAPb249yhAwboHq5qYFP3yZWlHKDJP+3/LDDz9kKmmzra3t/Pnz3PpJET76jIdyL62uXK5+acFATixV3eG9rJe1y5/85oxg1lcLM7NPlo97aEoYBc6UV6FFTd/dk/yvH1RUFXsp3PnEpvjENbdQSh9le20KN4d7v3n3yPFhf/zXrLK+hXKzdDnH/G9Tw5+YFUkJSehylM8ktajm6W/PxiUJLHxKfdiXVNjdaHukn/POZ6ZTTmruEE6ml9767sFyodncacW1H8al6jOB+/03h97P6RytHCsYbX/nHn3EzqZF+1IqoQg/Z0qsT52i3xO6F/d+erS6USXdk6K/9NTku5NZf5+t8hiAdmWW1H59JIMzphtFXxfbX5+ZPnqg542qfv0uZFfc9u7BvMouMpZwD0FZzwK0mCrlcaJPY4vs1wt5FHbfk1Cg4UkMdY/yOB1MqaDP05uTI/0cFgz3WTDc+6ZwN0uL679a+NGhwMwhHi/+pHK+kycTEG1XEdH7RkdHx9mzyTSHneLsly6na3l9CwuLqVOnUpB90aJFrq6uWh6FZhAwbgFE2437/mJ0EIAABCAAgd4KrFmzhpZL3bx5M/dEZY0Nc7d8ceDeR0Nc3bn1KEPAWAXqW1tu3frV5RI2nDpy5MitW7fS/2ryB37pEr0X38StF9vEdupbeZ1w0nbaRdO9uZ3vi/I3xzOzyxv4Z7Y0N/vmkZv5qWwodvbPBUMoz8PK9af5MXqaY04rJS4eE8w/obqayZE+B56fpQjRKtpQypcvHhifXVZ/SH2OnUemhX/61/HKc9LzAAq773h66py1+4+mCSzSeDarXNlYm0K0v8vBF2b7uNgxjSeEe1P99DV7lbOquQ2+OJSuz2g799KGLT81O2rd0tHcpzL0ezJ/eMDJ/8yLfXGn4Fz1zJI6fp9f/vmyjBKL8H5CfZz2/nPmQG8nZs+IEI9jL82lJW2vCp2NaYxNwwrY21gqErvT+ys/nc3ZfPLakdRiobut0s3UoobUoqy3f89ys7eaM9RrYaz3nKHeSO+uYtSLjdhgVztL8ybZjdztp06pfc+pF9fBoV0LUEL2ffvOUIR99+7jJaU30vt0eSStVUPpYigzu6+vb5eN0QACJiWAJ7QmdbsxWAhAAAIQgEC3BWjm5saNG2+99VbmyML62jlbPi+oU1kBkmmDTQgYh0BTW9uiH9fHF+YywxkyZMjevXspPylTr9g8deoUUz8+1IupMfim4ERp6pWbvbWDbZ8nL37rtyuCAmvvHskPtStb/m1axH9uH6bc5Bbe/i2Ju6m57OFo893Km7mhdkV7msS65s4R6o71drb9aJnAiqx21par5g0WPIpmWNMsfsFd/Ep7awvBULuiJa1bu3vVDP5RVEM5cE5lsC9eCLY0pkpK5kNpYbihduXoovq73jJCeImRomqVx2B0SEFlw+ZTWcpjuYVPl4/jh9oVDYI9HX98Ygq3McoiF3BzsHloSjj9K5b3/l/eWTpq9AAPbTpc1di25XTh0k8veT+2b8r/nXr7t8zUQnbpDm3OgzZcAStLs1EDXLg1p08n0dxqbg3KfSqQk1P08cdb58x5wtNzxqLF//x6/a9ahtoHDx782muv0cuvtBT8k08+iVB7n94mnFyiAoi2S/TGodsQgAAEIAAB/QnQAkc//PADpXFnLplTU0Uz3Et5y0UyzbAJAUkLtLbL7t6+6VguG4kLCwvbt2+fh4faYA0TbafUKGMGqWSiEAMLJVgQ7Iabg7VgvQ4rc8rrUwoFHtfZWVk8MDlM84UemRZB89/5beKzyivUz9Zn2v91Umh/Ndlyhge7U/pmpr1ic9GoIH6AXrFrarSvuqMoQY3g2fiVd4wJ4c9q5zajfCYTw4WzeMUlsu9ecA80yjLlGqLnHOqGdt9NgwR3FVWz6V+OpZUKznQeGug2Y4i/4EkUlcOC3ceK799rDR3GLoWAv5v903MHx7+6IOOt219dPJzWGdZGht5+OJJa+Y/vU6OeOxK26tDT3105mFxOmYu0ORZt+ALjw9y4lZVVtenpOdwalHUuIJfLT568/MILH8fE3B0y4JbHn3hrb9zpllaBpFv8S4eEhDz33HMJCQlJSUn//ve/Bw4cyG+DGghAQCGg9q8mAIIABCAAAQhAAAJKAVr4aPv27ZSf+ujRo8pKKmRUls3d8vnuu1f4OrJv2XOboQwBiQq0yGRLd3wTl5XG9D84OPjAgQOa53Mx0fYhga6OfT9bnOlnl5uUOCWrTGCSZkFVI80x7G4O9C4vx22wP6mIu6ks3zEm2MW+i1i/r6sdpQqhlQ+VRykKFDA9mFz8l7EhTL3g5ozBapdUtbGyGOTtlFpUyz9wztD+/EpFDd1fWjj0mpCn5lTR3BM+ODmUuylY/tu08OPpAtPYBW+l4BmMpvK2kUEaxhKpJoRKS9cyR51Q81oAZQ1iWvI3H54Sfiaze8mC+CdBjaEEaHWEl24bRp+UguqdF/N3Xcw7mVGmzbK3V0sb39ubTR8XO8tp0R5TojymRHrEBDr16X82DaXUR9cdH6oSbaer0EKpEREhfXQ5Uz5tWlr24cMXDh8+v3//mfIKgefc6nDo95ky5tGqp/QTGxurrhnqIQABRgDRdgYEmxCAAAQgAAEICAvY29vv2rVrxowZ8fHx3BbJ5SXTv/3ktyUrgl3Y/2viNkMZApITaGhtXfzT+iM5mUzP/f39KdQeGCicpELRuKioKCdHZY6eCNPIUFc9nWyY0Sk2Kdt1aW2z5knWggdqX3k8XSDFOR2uOX6qPD8140fbae+J9FIto+00uVV5Nn5B3YxpzSYONr363ytK4DMpsuvst4tHBy/7/Dh/LnZWqUA6cv7QjKlG802ktD+Cg+UvV5Au9GSFjqWM/IJn4FaODxNdhihu91DWUoBSD9GHVoagN1F+v1yw61IeLakquNAuc8KaJtn28yX0oXoPR6tJEe6IvDNE6jaZue3UjKLty5cvVNce9d0SUEbYKcheXFLRrWMdHBzoL/wUYZ8/f77miQXdOi0aQ8B0BHr110HTYcJIIQABCEAAAhAgAScnpz179kydOvXy5ctckKzqihmdAfcwdwQduDAoS1igurmJlkXl52r38vLav3//oEHCGSqUAz558qSyrChMCBPO/sE00/Omp6NwOJK6QZleNEeWe9nV4ho2d7bihAHumoLgyouqa6butMoDlQVXjTPorSyEU25StnflGfgFe/VZTfiN+TX9tRs7PQmgODJ/grYJRtt9eWvJclXpJQkbS3P+Qqn81NAValL9aLNWsL+rVr+x3I6hLGYBeuPnnpsG0oeWW6CXSHZeyNt1KZ/WRdCmzxX1bcrIu7uD1eRIRN41sfm42Az0tMsqv/FdcPIkFkrVJNblvt5E2OnkQUFBCzp/pk2bRm+1dnk5NIAABNQJINquTgb1EIAABCAAAQgICLi5uVGu6kmTJqWmpnJ359fV0Az3XXc9PNRHU4pb7iEoQ0C0ArQawYIfvkwsZVOd0O9/XFxcVFRUlz1n0shQe3HObfd3s1M3lpzyhjGDevL8LFdNQna60Mwh/soFLcvrhFOZ+2kXu/RzFe55mdZ5282EE7P/4SGUFv76Ljtriz9aCP1D3VFCbQXq1A2K37S/mwM/2k6Lfza3tttq7CH/VNKtoVcBKOeP5v7bWFrwo+38Q6oahH8bNc+dV5zH1cHa1sq8uQ3Ju/mu0q6hBZOnRPnSZ909ozOKa3dezNt1Mf9YWgllb9dmYJUNbOR9cuT1hDNDkW2Gw0fT27nR9uTkrNraemdn4bXHOceheEMgNTX7yJHrWWJ6MIedzmJubj5mzBiKsdNM9qFDh944L0oQgEAvBBBt7wUeDoUABCAAAQiYpADN7T148ODMmTOvXLnCBShrbJi95fMdf3lgbP9gbj3KEJCWQH5t9bzvv6Q1CZhu04Koe/fuHT58OFMvuMlE2z0dbSg7sGBLw1ZODPdZu1vlX2Rlf05dLdMyJYvyEEVhzc7Ezw6mM5W0SbPCyz+9W1mvbuFQddk/lAcqCt7OwtF2dadlDhfnppZjp87TY5Lz2ewgKAR4rayOsmGwO4x0u5d5e7gq9MspmPW+prHVW+P0ecVJ7Kwsm9tauSdE2cgEwnydn5k7mD7VDa17Ewso8k7ZZiobtL3pTOT9j2wzUR5DApwsevmMTuLQlLr9u1OFykHIOzrOnLkyc+ZYZQ0KfAFaVSUtLUcRXqc4e3ezxChOSK+rzpo1i4LslCuG/mLPvwpqIACB3ggg2t4bPRwLAQhAAAIQMFEBPz+/I0eOzJkz59y5c1wCSr4x//svf1y8fEpIKLceZQhIRSCzqnzeli9ya6uZDtPvPL3VMXjwYKZecLO1tfX8+fPcXaLN7Dwp0sfCzExwScCvj2S8unh4D1Z2pXVKuWNXlgerRoHVhUprm9q8upqwTOesbRKOc6k7rbIbYi7UNcm07F59s3BLdQlwtDytsllre7uybAqFEC/Hs9cE8hrT6wJdRtspIl/VKPzbaAp0pjZGepXhrnED6NMul9N6qrsv5R+4UnQxu1Lwv6KCOBR533GhhD6018HaIjbEeWSIy6gB9HEN93VQvv0jeKzxVQqlbk9AtJ1/o7Oy8s+dS+n8JF+4kFpT28Bv02UNLXk6ZMgQyhJDEfbJkydbW1t3eQgaQAACPRNAtL1nbjgKAhCAAAQgYOoCNM+XFoqkSTHHjh3jWjS0td627euvF969KBKvo3JhUJaAwMXi/Nu3fV3SUM/0NSQkRJtc7cqjLl682NKikphCnGlkqMOU2HpEiLtgnLGmqW390atPzIpSjkubQn5lg7oEx4MDVOZce6lZwbKoulHdLm4HKAzK3VSWtTlW2VhshYKqRi27REr8lpbmZhQ15tczNe1d5cGgJxmmlhcl2FPYLa+yYViwOwPIbF4tMbnFaRkB09y0MDe/OcKHPjR8+lfmWFrp4ZRi+nQr8t7Q2n48vYo+CkMnW4sRIS7K4Huojz2FR42bd2igs72VeSMnERMtlGrcQ9ZydDk5RefOJSsi7OfPp1RV9/C/M4oI+5TOH4qw09/etewAmkEAAr0RQLS9N3o4FgIQgAAEIGDSAs7OzpRYY9GiRbR0KheipV12z45vV0+Zu2rcVG49yhAQs8DO9CvLd25ubGtjOhkZGUmh9v79+zP1GjaZNDLUcrwol0hVDGH+8ADBaDvt/SAu5bEZkd2aa/n9qWvqZMYN8uTuUrdAK4XRhwZxGwqXC4XCzdTUy0ntuq/CJxJTLT2r0LI7gg8baElPyjTd5RnUrQiqPLBYzZMMZQPjK4SoibZvP5e7IDZQ83gpkbfmBthr9ALOdtb0H1L60Eh7HHmnY+ua24+kVtJHIeZiZ6mIvI/snPk+0NsI1+O1tDAbPdD1SNofQ6aBnz6dSJlSjP4xg+IWc//Mzy9RTF0/fz6V4uzlFTXcvd0qI8LeLS40hkBfCCDa3heqOCcEIAABCEDAVATs7Ox++eWXpUuX/vTTT8yYXzr8e0Zl+UezF1lZdLGKHXMgNiGgf4H3448+f3B3Rz927TvK0k7LonY3pSkTbacZx6MHiHc22crpEW/sShScy0yTdr88nP63aRFa3hFaH/WV7ZcFG9MykreNUgmiDw922xqfzW9MscvZQ7t+tnE8rZR/LNUMC+piJrLgUSKpLK1tziqtG+jtpLk/aUU19OYBv02oD7s2gJOtZR0v50xru5wWBXVzsOGfQVEjGMpX19g46tW9E7D1TPb7943RkE+ppa397d+EVz4wDhmMorsCgpH3IynFF7qTbUZx0Zom2cGUCvooNt0drJTB92h/x1AfByvLrp+udbf/+m9Pqdu50fbqmnpa9jMqaoD+e6LPK7a3t1+7VkirwlJsnaauU5y9pPTGI4ce9IQi7DExMTR7nWaxYw57DwBxCAR0K4Bou249cTYIQAACEICAyQlQ2scffvjhwQcf3LhxIzP4TQlnc2oqv7/9fldb4fUMmfbYhID+BWTy9qfidnx16Qz/0hMmTNi9e7erq0r+E34zfg0TbR8a6OZga8VvJpIaSku9/OZQwXVNqYcr159uaJHR2oDa9PaR9afrW4TziS+MDaQgFPckM4f4v7DtIrdGUd5wLPOVxcMpSwN/l7KGQpzfncxSbnILM4f4cTelVaanPV8eSl9z10jN3f7qcIZgg1AfNkzv52pfV1zLb5xX0aAh2n4iQ/hJBv88RlMTE+BKCTvYp239+tHv84dxKc/fMlTdSD87mKZ9/h91J0G9sQowkXd6RqjINtODyDsRUcL3fVfK6aPgoue4NNs90s8h0s8x0t9R8aebg3i/a9Td5fFh7JfsqVMJRhZtr6troHVN6SlC5+d6ISMjt7VN+OtSHRS/XhFhV2SJmTRpErLE8IlQAwFDCSDabih5XBcCEIAABCBgPAIWFhbr1693c3N77733mFEdycmcvOmjHXc+MMBVvHN7mT5j03QEalual27/5kC2QOySFgH+8ccfHRwcuqtRWVmZl5fHPWpcqBd3U4TlVfMGf3koQ3CVP4o/Prv5XElN0xt3jdTwan9Dcxs1+z2hQN3oHpwcxuwaEeLh7mBd2cAuL0mxy70JhfM6czIwhyg3Kb8H/0DaS6lUwv1clM2kWKBc+a8ujtUwZbVNJt94PFNwaENUM+NTGz9XO8E0+j+dzRmq5iUAWbv8swNpgufvQWVlfYu7o9pJ9D04YR8dEuTpeFO49/F0gccM/952kYYg+IYHBeKf/U5lqfA+6h5OawQCFHmn/6wp/stG2WZOpJfGZ5afu1Zx/lpFUY3wKhSaRy2Td6QX0zoZDb9evPF76+1k/Wfk/Y8ofLCHXbeygWm+aF/sHR/KvpB06VJ6X1xIb+eknDDKqLoiwl5QWKarq1NIfeTIkaNGjRozZszEiRMRYdcVLM4DAd0KINquW0+cDQIQgAAEIGCiAhSGe/fdd0NDQ//+97/T67FchfTKsps3frht8fLxASHcepQhYFiBnJoqWhM1pVwg5/Kjjz76wQcf0GOkHvQwKSmJOSo2hA0lMA0MvjnIx/mFW2JW/5Kgridrd1+5Vlb//MKY2BCBx2YUNlr2+fHM0jp1h8+O8ecnh6EA0Iqp4W/sYrnoJI9uOH3whdnqEqpcya96+rt4wWs9Mi1csF5ClSW1zSu+Pvm/hyYIzu6Xyzv+tv4UJZzhj8jawvwvY0OYeoq2MzWKzY3HMl+8dZhgTJ925VUKLMEqeJ4uK1MKayiK3WUzMTRYdvMgwWg7PXCiNzzSimoXDA+YEOZta21Bz5bis8q/OZFFj0bE0HP0QXICFHmfOyyAPoqeF1Y1nrtWfi6r4nrwPbtC8F9wLcdYWtdamlZ5lJMGnbJ4hfv+EXmP8HUI8bILcLPzd7PRZo0HLS/ay2Zeztb9XW0Kqm8sLZ6UJPxAsZcX0vnh9Nfd4uKK/PxSWtE0PT1XEVinOez1DT15fKKuezSXhcLrigg7Bdlp2XZ1LVEPAQiIRwDRdvHcC/QEAhCAAAQgIHmBxx57bODAgXfddVddnUrcraKpcc6Wz9fNuPWh2HGSHyQGYBQCB7Mzlv2yubyJXZTS3Nx83bp1Tz31VI9HyY+2Dwlw6/HZ9HbgfxcNO5RSLBhtVPRhW3wOfSjhxphBnv3d7Gkx0tyKhqT86qT8Ks3BWUp38N69YwQH8uy8wR/uS6VMNczenIqGSa/tOfj8LP5E9YvZFbPe3FdefyMuozyWZso/PjNKuSndAuXSqW+WbX50EhMNp1nn93127PvT2YJDu3VkoCdvhVh/V3vBxiQ86824n5+ays0n0y6X//enS//3a6LgIZorLcwpEYvAzz+2nPvqoQlR/f/IFEFxatFmVVo2MfSd35Pp8QB/GBRwf3dPMn1sLM3pIVB6Ua3giyD8A1EDAW0E/N3sb3ELumXEHytbUKInbvC9y2WNNV+C1uRIyKujD7cZ/fvq62IT4G4b6G5Hf3IL/q62zH95uAf2UXlIgJNoo+2KkHpeXglF1Tv/VBZKCwvL6D+bOjdxdnYeMWIEBdYVP4MGDdL5JXBCCECgrwUQbe9rYZwfAhCAAAQgYFoCc+fOPXHixPz585lkGq3t7U/s/flUfvaHcxbZW6mkbzYtIIzW0AIdHR1vnDyw+tg+/pqolDdmy5YtCxcu7E0fmWg7xSAH/xlq7M1p+/pYmklN4d1hL/xa1cimduFeOjG/mj7cmi7Lq++IjfQXzu5C0eF/zBv8stDCqpRPJvbFneNDvWhm9MRwH1rYk2bQH08roTnFLTLh6MZLtw1zspNezmJBwB/P5px8+sfJkb6TIn0o739iftXR1BL65FcJzzqnRxo0fP6paLb7O3uS+fVUczi1JHzVdnp2QuvKUhyfHpxczq0srO7hlEy6lRTB51/o1NWy6Od+oSC1m4M1PVahfxdOvTyf30wMNRRh/HjZ2Glr4jR0hn73+OF4Gh0dou7XUsPZsAsCggKBHg70uX1UsGLvtdI6mvBO097PZZVTobpRYIVkwfNoqJR39CusbqFPfBb7eIkC8T7ONoEeFIKnWfC2ygLNQKek8K70F7g+WJqVou17k/7IR0/dLiuvLi2t9PbW02thMpmsqqquurquvLyaQuqdUfXiPwslRUXlfRFS594dR0fH2NjYP6Pro8LCwjTkbeMeiDIEICBaAUTbRXtr0DEIQAACEICAVAViYmLi4+MpZHnuHJvQdvOVC5dKCr5fdH+Yu9gzWUtVH/3WKFDZ1PjAzu/3ZqXyW/Xv33/nzp30f7z8Xd2qYaLtlElcKiFgiu8ceH7WvLf3F9cIJCrpFoKy8d+mhj+3MEa5yS9QjPhkRllcUiF/V2Nr+4HkYvrwd/FrFo0KempONL9eujUU+N5y+hp9tBkCvSUQEyjwCgWtGTB2kOeZzBthLO7Z6BWB3y4X0Idb2bPyQG9HigOqO5Yi0Tr8pVJ3ld7XT432e+/e0U99e7Zbp/po2dhXfr6s7kFIt06FxhDgCwzwdqLPHWNCaBc9Lc4qrbtSUJ1aWJtaVJNaWJNWVCO4iAX/PFrWUCC+qKaFPvxAvOIM9tb08MzKzd7q+p/Kj5pNGyutErJRtJ3pHiWTmTat59H21tY2ip5XVdVSGL3LP3Wb+IUZCH+Tpq5HRERE/vkTHR0dHh5O79XxW6IGAhCQrgCi7dK9d+g5BCAAAQhAQLwCvr6+R44cuffee7dv3870Mrm8ZMKGD76Yd+ftkZpicMxR2IRA7wXOF+Ut3fFtbk0V/1QUZKdQOwXc+bu6W8NE2/kLV3b3hPpsT2nZT/13/py1+9KKa3t/3bvGhny8fKzm81D29i2PTbrp1d9Si3p+xeFBbhtWTNR8IUnsdbGzokniGjLgC45iQpjXf28XmNiuaPz0nOi7Pz4qeKC6SpqBTuf88rDA6sHqDlk8OpgSDanbK6H6v8+OlrV3/Ov781rminl8ZuRDU8Ip2i6hMaKr0hWgKc+0zAZ9bhlxYxBltc0phdfj7xR5p3cvKAqfU15PQfM++mlslTe2thRUCaTz4l+RssY72FhYWZhbW5rR2hL0Bom1hRnNjlfUdP55fVddM5tPbM2aDfv3x1PQnD5tbbLWVvooCn/8+ecmv17W1NTc2KRV9/gd1m0N3a+AgIA/4+p//NPf31+3V8HZIAABEQog2i7Cm4IuQQACEIAABIxBwN7e/scff3zppZfWrFlDs7G4Q6pvbVm645snRt/8f1PnWZprNe+JezjKEOiBwJcXT63a/ytlNOIfe8cdd2zYsIHSyPB3dbemsLCwqkolmi8447i7p9Vn+xAvxxP/mfvI+tOUzKTH16WoytolIylwqc0Z3B1tTr88f8nHR39P6Mkk68WjgzaumCjabODaCCjbONla/f6PGRNe+U0wMb2yGbcwaoAHHWJnrfZ/6ygOTrloEvJUfi25Z2DKlClix1NTPzmQxtRr3rxjTPDi+KCfzuZqbiaJvfSiwNRo34f/d/JCTqWGDns721LmGcWMYw3NsAsCfS3g5Wzr5UxZp3yVF2pubU8vvh52vz4FvjP+nl5cy18hQ9m+7wqUNZ4+PTj//gPx9OnBgQY8xNbWlpLAcGPrNIddJ3+1MOCgcGkIQKBnAmr/Wtaz0+EoCEAAAhCAAAQgoBSgF2Nff/318ePH33///UwIktp8ePbY2cLcDQuXBLv2/GVh5bVQgIA6gZrmpqfidnyffJHfwNLScu3atU8//TR/V89qmIntdBJJLJHKDNbDyXbbk1MoT/oz352lPOnM3i43p0T6vLVk1KiBnl22VDZwsbfe9ez0t3YnvbkrSXPieOUhVKBw54u3DqXJxcaU4jbM13n/c7Pu+fQYJYvgDlawvGJq+NtLRmlOVWRpYU4Jgma+EXcpt+uAe7S/yzcrbw71dRa8nIZKyvu/5dHJt793cLcu8tJouJB+do0I8Tj76oKjaSXbzmT/djk/v7JR9udUYWdbq4kR3neODbl9VJCz3R9rkMiEVkp0sMH/a+vnduEqrICttcXQIHf6KHfQpAf6NaYsNPRnXmVDfmVDXkUj/UkZkGhqvMqECOUxKKgR8PDwoBnr9BMYGKgshHT+ICGMGjNUQ8DkBPA3AJO75RgwBCAAAQhAQM8CCxYsOH/+PE0fvnDhAnPp0wU5o75+d92MW+4fOprZhU0I6ETgSM7Vh3dvzasVCFzS29xbt2696aabdHIhxUmEou2uOjy/Pk9Fy5OefnnerxfyfozPoYBjl6mB7awsZg/1/+f8IePDvHvQT0op86+FMStnRLy3J+W7k1k0E1PDSSg/z7KJgx6dEWlvjAHNYcHuF15bsObXxM8OpgmmO7cwM5s22PdfC2KmD/bToKTcRdlpzrwy/+N9qWt2JpbVCSdY8HWxfXhK+L9vHaplnmXlyZUFyhGx4+lpcYmFW89k/3IhVydrOSpPrv8C/UJOifKlD12aIpXldS21Ta0+LnaOtuxKvG0yeWmtwFIHQR6O+u82rggBQQF6JKlYfJW/t6WtnValVsbfO2PxtHk9KG/KgXgKqXOD6cqoOhXs7Oz4jKiBAAQgwBUwY97s5u5DGQIQgAAEIAABCOhKoLm5+cknn/zyyy8FT7ggLPqTuXd42SM2IciDyp4ItMhk/zny+wdnjwkePG3atC1btnh79yQuLHhCReUDDzywfv16ZQOKijZ8dU+Pw5fK8xi8IGuXH08vPZRcVFTdVFzTVFLTXF7XTGFHTycbT0fbcD/nadG+E8K8dThSyju8P6mIZmKW1TXTx9zMzMuJsiXYhvk4zYzx93O1N7hJLztgdt9G/hkC3OzzPviLsr5dLj+cUnI8rYRiYWTu6mDt72pHqX5uGRHYMwG5vOPctfJDycU0obWirqW+pY3eDwh0d5gY4TMlyofmpysv3csC9byyvrWivqWyvqWxVUbZmW2tLChU7edqp8Nfkl52UleH02/poGd/5p9t2xOTkWeGz4IaCQm0ytoLOsPu9F9++neZXjyqaqBPS/UfhetlqqltapPQ7HgnJyc33o+rqyvVubu707JDisA6QuoS+kVFVyEgQgFE20V4U9AlCEAAAhCAgNEKbNy4ceXKlU1NTfwRetk7fDr3L/PDtEr0zD8cNRDgClwqLnhg1/cp5SXcSkWZpvg999xzq1evtrDQ/ZoBo0ePPnfunPKikX7OKWtvV26iAAGlgDbRdmVjFPQgsPlkVlMru66DhbnZspsHaU5VtOVU1tJPBJ7qnXl53phBXnroOS4BAcMK0GO8zvj79cj79U/jn4Xrcfm25rZ2itq3tctbZdc/ioLqJjWQ00Kpdc1t/IHQN7V154+VlRW3wGzSLkUN/Un5011cXHgR9esVFFWnDHL8q6AGAhCAgG4F8B8a3XribBCAAAQgAAEIaBJYtmxZbGwsZZXJyMhg2pU1Ntzx04ZlQ0e/PeMWR2sbZi82IaClAE2qXXfm8OpjcYKZlOl/tjdt2kTZjbQ8W7ea0TujycnJ3EOkmLSd23+UIWA6Ah/GpZzOLOeP19/NblZMf369oob+rf+/XxP5e+2tLQb3l2oWKf5wUAMBDQKUdokWu6aPhjZd7rqSXzXk+V+5zV577bUXXnhB87MubnuUIQABCIhHQGdvC4pnSOgJBCAAAQhAAALmXS+KAABAAElEQVRiFhg6dCglcH/44YcFO7kx4eyor945cC1dcC8qIaBZILmsePq3n/z3yB7BUPuMGTMSEhL6KNROHcvKympsbOT2kNKLczdRhgAERCswPPjGkpLcTr66/XIzb867ssGnB9KS8gWWhVgYG+jAy/CuPAoFCECAEQj3dbGyMONWpqamItTOBUEZAhCQkACi7RK6WegqBCAAAQhAwEgEHB0dv/jii507d/r4+PCHlFNTteCH/y3/dXNJQx1/L2ogICjQ1Nb2n8O/j13/3pnCXH4DSsD6/vvvx8XFUT5W/l5d1Qgtkeqmq5PjPBCAQJ8KLLs5VPD8JzLKZryx9ypv2V5KjvH4xtOPbTzDP4pCho/PjOTXowYCEFAnQMssR/i5cPfyv1K5e1GGAAQgIGYBZJIR891B3yAAAQhAAALGLEBTjOl/pVasWLF9+3b+OH9IvrQnM/W1KfMeHD4Wk5v4PqjhCuzNTP173HZ6TsOtVJZHjhz5zTffREVFKWv6qMCkkaGrDAnE3PY+wsZpIaBjgXGhXrNj/PcmFvLPSwH3sH9sHx/qFRvs7u9mX1rblJhXnZBXRcvA8htTzYqp4bTwrOAuVEIAAuoE6G0w7psiNLedMjXhb4DquFAPAQiIWQBz28V8d9A3CEAAAhCAgJELeHp6/vzzz+vXr3d2duYPtaal+Ym9P0/95uPE0iL+XtRAgASK6mvv3fHtbdu+Fgy10+pqL7300unTp/UQaqfOZGdnc2+KpblZqI8TtwZlCEBAzAJbHps0ZqCnuh6eulr2yYG0F3+8+EFc6qGUYnWhdgrKv7VklLqToB4CEFAnEKk6t725ubm4uFhdY9RDAAIQELMAou1ivjvoGwQgAAEIQMAkBJYvX07ZtCdPniw4WkoMMn79+y8c2t3Q2irYAJWmKSDvkH92/uSwL976KTVBUCAsLOzEiROvvvqqpaWe3uZkou0B7vYW5vjLtuDNQSUExCjg5mCz/7lZk3oxLX3WEP99/5rpZGclxuGhTxAQt0CIlyPTwZycHKYGmxCAAAQkIYD/AZDEbUInIQABCEAAAkYuEBwcfOjQoU8//dTVVSDzRnuH/N0zR2K+WLvxcjzFWI3cAsPTQmBfVtqYr997et+OulaBTA5WVlbPPffc5cuXx44dq8XJdNaEiQsEe7KBA51dCSeCAAT6RoAC5Xv+OePucSHmKus1dn0xD0ebD+8bs3vVdCyO2jUWWkBASID/pck8wxY6CHUQgAAExCiAaLsY7wr6BAEIQAACEDBBAUrN+cgjj1CaziVLlggOn3KGPPL7jxRj3X8tXbABKk1BgNIKLfj+y1u2fnWlTPgF84kTJ168eHHNmjW0MqqeQXJzc7lXDEG0ncuBMgQkImBnbbnlsclZ7yx+YWGMj7Ntl72OCXB96dahGW/f/visKEsL/P91l2BoAAFhAf6XJvMMW/gw1EIAAhAQn4AZrTshvl6hRxCAAAQgAAEImLTAvn37Hn300atXr6pTmB4S9sa0BUO8/dQ1QL3xCRTW1bxyLO6bhHMd/YT/+uru7v7mm28++OCDBllUraSkxNfXl8v+n9uGvrI4lluDMgSUArVNAqmxzM3MHG2RhESJZPhCm0y+L6kwvbg2p7w+p7wht6LB2tKcprHTx9PJJtzXZe6w/oEeDobvKHoAAekLyNrltn/9tp0ToVq5cuUnn3wi/ZFhBBCAgMkJ6CmLpcm5YsAQgAAEIAABCPRCYObMmYmJia+//vratWtbhdK1H8jOoEnu9w0d9d+bZ/k7ufTiUjhUAgL1rS2USog+TbI2dd2977771q1b5+Xlpa5BX9fzp+DxX4rv6z7g/BIScLazllBvTbarVpbm84YHzDPZ8WPgENCjAL0a4u9ml1fZqLwmMskoKVCAAASkJYA33aR1v9BbCEAAAhCAgKkI2Nrarl69mlJvT5s2TXDMNMF5U8LZIZ+v/eeBnZRkRrANKqUuQHH2dacPR3/2xv+d2K8u1B4VFXXw4MFNmzYZMNROzvxoO/+leKnfDvQfAhCAAAQg0HcCzPcm/4u17y6NM0MAAhDQoQCi7TrExKkgAAEIQAACENCxQGRk5IEDB3799VcqCJ6aIrAfnj0W9ekbz+zbkV9bLdgGlVIUqG1pfvPkgYhP1rx4+LeyxgbBIXh7e9M75gkJCVOnThVsoM9KflAg2BP5JfR5B3AtCEAAAhCQtgDzThj/i1Xaw0PvIQABkxFAtN1kbjUGCgEIQAACEJCswMKFCymxDMVVKboqOIiWdtmn509Gf/bmE3t+zqmpEmyDSqkIVDc3vX58X8Sna14+urey+cYb5dz+0wqoL7zwAmX2p6SulpaiSI3IvPBubtYP2Zy5twxlCEAAAhCAgGYB5il1Q0NDeXm55kOwFwIQgIAIBRBtF+FNQZcgAAEIQAACEGAFKKJKcVWKrlKMlSKt7O7O7TZ5+/8unR7y+Zsrf/8xq6pCsA0qxSxQ0dTwytG9FGd/7fg+irkLdtXc3HzZsmXp6emU1t/JyUmwjUEqmSl4fq721pYWBukJLgoBCEAAAhCQokCIlyPTbea7ldmLTQhAAALiFEC0XZz3Bb2CAAQgAAEIQEBAgKKrFGOlSCvFWynqKtCiXz+ZXL7hcjzlc7/jxw2Hs68KtkGl2ASSSovoGcmgj15/4+QByiGjrnvTp08/f/78hg0bAgIC1LUxVD0TEWAm6BmqV7guBCAAAQhAQCoCwR6ItkvlXqGfEICAJgHh/03VdAT2QQACEIAABCAAAYMKUKSV4q2UW2bJkiXqYu60huruq8lzv/9i5P/WfX3pTFNbm0G7jIsLC8g75L+mJ83e/Pnor9+lZySUEUi4Xb9+U6ZMoaVQ9+/fP3z4cHVtDFvPZJLhhwwM2z1cHQIQgAAEICByAf6Daua7VeT9R/cgAAEIKAQQbcdvAgQgAAEIQAACkhSIjo7evHlzcnLyfffdZ2GhNmVHcnnJY3t+GvTxa7TYZi5SuovmVlOimPfOHIn67M27ft50NDdTQ79mzpx57NixQ4cOiWEpVHX9rKqqqqur4+7lvw7P3YsyBCAAAQhAAAKMQJCHo5lqFfPemOpObEEAAhAQqQCi7SK9MegWBCAAAQhAAALaCERERGzatCktLe2BBx7QsFpmVXPTutOHoz57g9LL0GTqtvZ2bU6ONjoX6OjoOJabtWL3Vnr+8fyh3Zqff8ydO/fUqVNxcXETJ07UeU90e0J+OIA/QU+3V8TZIAABCEAAAkYmYGtt4eNiyx0U/+uVuxdlCEAAAuIUsBRnt9ArCEAAAhCAAAQgoL3AoEGDvvrqq5deemnNmjUbN25saWkRPFbecT29DH087OzvHjzivphRw3z8BVuiUucCOdWV3yadp092daXmk5uZmS1cuJDu5qhRozS3FM/e/Px8pjPIJMOAYBMCEIAABCDQpUCwp2NxzY3lW/hfr12eAQ0gAAEIGFwA0XaD3wJ0AAIQgAAEIAAB3QiEhIR8/vnnq1ev/qzzp6ioSN15K5oaPz53nD4x3n4Uc797cKyXPbswl7pjUd8tgYbW1u1pid8kntOcLkZxTkdHx+XLlz/xxBPh4eHduorBG1dUVDB98FadncfsxSYEIAABCEAAAnwBb2eVue38r1f+IaiBAAQgIDYBM3qfV2x9Qn8gAAEIQAACEIBALwXa2tq2bt36wQcfxMfHd3kqS3PzqcGht0fELAgfjLB7l1zaNKAg+96s1B1pib9dTWloa+3ykIEDB1KQndIBOTs7d9lYhA3eeeedZ599ltux7HcX0wQ9bg3KEIAABCAAAQhoFvjrF8c3HLuxmouTk1Ntba3mQ7AXAhCAgNgEMLddbHcE/YEABCAAAQhAQAcCVlZW93T+nD59+v333//pp58o/q7uvDK5fN+1dPo8tufniYEDbo0Yckv4kEBnV3XtUa9OoKq5cXdGyi/pifuy0lvaZeqaceunT5/+5JNPLliwwNxcwusJVVay6XE8HG24w0QZAhCAAAQgAIEuBZhvT1qBnP7+Rn+p6/JANIAABCAgHgFE28VzL9ATCEAAAhCAAAR0LzCu86ewsJASu1NK98zMGxOm+Bfr6NdxLC+LPqv2/zrSN+DWiJh5oVGDvXz5LVHDFaDFTjtnsicdycls75Bzd6kre3l5LV269OGHHx48eLC6NhKqZ151t7Ywd7RFaEBCNxBdhQAEIAABUQi4855V0/NsHx8fUXQOnYAABCCgnQAyyWjnhFYQgAAEIAABCBiFwLFjxzZs2LBt2zaaLaXlgHwdnKaFhE0NCZsWEurv5KLlUUbfrKa56Uhu5oFrGQezM65WlWs5XpqeNm/ePErOPn/+fGOaqnbnnXfSL5USwdfFtuiju5SbKEAAAhCAAAQgoI3A5wfTHll/mtvyypUr0dHR3BqUIQABCIhcAHPbRX6D0D0IQAACEIAABHQpcHPnz4cffki5ZSjsfujQoS7XsCluqNt85QJ9qB9Rnj4UeZ8eEkYJZ5xsVBby0mUvxXquFpksvjD3UHbGgeyMc0V58u4s/zNs2DAKslN2H5rVLtbx9bxfzNx2D0eT+93ouR2OhAAEIAABCPwpwGSSoWp+rrY/2+KfEIAABEQqgGi7SG8MugUBCEAAAhCAQN8J2Nvb39f5k5OTs3nzZoq8nz9/XpvLpZSX0Ofjc8fN+plFeXqP6R881j9otH8Qlc3NJJx2XMPYs6srzxTmnC3Miy/IuVRS2CZv19CYvys0NPT222+npDHDhw/n7zWaGiYWwA8WGM1IMRAIQAACEIBA3wnwv0CZ59l9d2mcGQIQgICuBBBt15UkzgMBCEAAAhCAgPQEgoODn+/8yc3N/bnz58SJE3J515nHKcN7cnkJfTZcjqdhO1rbjPQLGOsfTH9SnvcBru7SDb4X1NUklxVfKM6naexnC3PLGht6cF9jYmIWdf4MHTq0B4dL7hAmFuDuaC25IaDDEIAABCAAAYMLuDuwa4wz37AG7yE6AAEIQKBLAUTbuyRCAwhAAAIQgAAEjF8gKCjoqc6fkpKSX375hQLvBw8ebGtr03Lk9a0ttEAofRTtbS0tIzy8oz19ojx96c9oL59gFzdxxt8L62potr7iyUFKWXFKRWltS7OWo2aamZmZjRkzRhFkpyntzF7j3mRiAfypecY9fIwOAhCAAAQgoBMBDyc22s68PaaTq+AkEIAABPpUANH2PuXFySEAAQhAAAIQkJiAj4/Pis6f2tpayuq+b9++/fv3p6WldWsYzTLZ5ZJC+iiPovh7kLNboLNrkMuNP4Od3fo7u1iaWyib9VFB3iEvrq/Lra3Oq63KrbnxZ05NVV1rSy8v6u/vP6PzZ+bMmb6+vr08mxQPb2lpaWxs5PYc0XauBsoQgAAEIAABLQX4X6DM82wtz4NmEIAABAwogGi7AfFxaQhAAAIQgAAExCvg7Ox8a+cPdTEvL08RdqfIe1lZWQ86TfH39Moy+jDHUv53Dzt7Nzv763/a2rvb2dGfik0na1sbS0trcwtri+sfq+t/Xt+kgkwub22Xtba3t7W3t8rbFWXapCn2lc2NVU2Nlc1NlU0NVU1Nis3ypgY6hLl0bzYdHR0nT55M4XX6iY6O7s2pjOBYfiCA/yK8EQwTQ4AABCAAAQj0tYCdtaWtlXlz242/tPC/ZPu6Dzg/BCAAgV4KINreS0AcDgEIQAACEICA8QsEBgY+0PnT0dGRkJBw7Nix050/mZl/pI7pMQHlf6dQOH0yenwKfR3o5+c3duzYcePG3XTTTVSwsrLS15XFfh1+IID/IrzYx4D+QQACEIAABMQh4OFoW1B1440x/pesOLqJXkAAAhBQK4Bou1oa7IAABCAAAQhAAAKMAKUmH9b58/jjj9Ou8vLyM50/FHuPj4+vqalh2kt609bWdsSIERReVwTZKbW9pIfTd53np5Tlvwjfd1fHmSEAAQhAAALGJEDfodxoO/9L1pgGi7FAAAJGKYBou1HeVgwKAhCAAAQgAAF9CHh6es7v/KGL0bT3jIyMpKSkK3/+pKent7a26qMfuriGubn5wIEDB3N+KEUMJrBrQ8ufdodMMtq4oQ0EIAABCECAL+DuYM2t5H/JcveiDAEIQECEAoi2i/CmoEsQgAAEIAABCEhPgKa9h3f+LFq0SNF7mUxG8XeKvScnJ1POmZycnNzc3Pz8/La2NsMOjwLrlBaG5qoHBwcPGDCAouoUY4+MjLSzszNsxyR69bq6OqbnrvYqkQJmLzYhAAEIQAACEFAn4Koabed/yao7EPUQgAAERCKAaLtIbgS6AQEIQAACEICAsQlYWlpGdf5wByaXy4uKihSRd/qTgu+Ujobeklb+UDoamibPPaQHZVrF1L3zx8PDg/5Jf/r7+1NsXRFhDwgIwKT1HqiqO6SlpYXZZWNlwdRgEwIQgAAEIAABbQRsLFW+Q/lfstqcBG0gAAEIGFAA0XYD4uPSEIAABCAAAQiYnADNK+/f+TNhwgTBwbe3t1dVVVHwvb6+nhLRCP5QHN/a2trGxob+5P7Y29srguwIpgva9lEl3SPmzDaW5kwNNiEAAQhAAAIQ0EbAWvU7lP8lq81J0AYCEICAAQUQbTcgPi4NAQhAAAIQgAAEWAELCwtKB08/7A5si1WAHwhgIgVi7Tj6BQEIQAACEBCdADO3nf8lK7oeo0MQgAAEVAUw70bVA1sQgAAEIAABCEAAAhDojgA/EGCt+hZ8d06GthCAAAQgAAGTFmCeWPO/ZE1aB4OHAASkIIBouxTuEvoIAQhAAAIQgAAEICBWAX4ggIkUiLXj6BcEIAABCEBAdALMdyj/S1Z0PUaHIAABCKgKINqu6oEtCEAAAhCAAAQgAAEIdEeAv4AbEynozsnQFgIQgAAEIGDSAsx3KC0dL5PJTFoEg4cABKQmgGi71O4Y+gsBCEAAAhCAAAQgICYB/rQ7JlIgps6iLxCAAAQgAAFRC/CzsfGfaot6AOgcBCBg8gKItpv8rwAAIAABCEAAAhCAAAR6IcBE2y3MzCzM8XfsXoDiUAhAAAIQMGEBG0v2O5T5njVhGwwdAhCQhgD7XzFp9Bq9hAAEIAABCEAAAhCAgDgEmCgAJraL47agFxCAAAQgIEkB/tx25ntWkqNCpyEAAVMSQLTdlO42xgoBCEAAAhCAAAQgoGsBJgqAaLuugXE+CEAAAhAwIQH+1yjzPWtCFhgqBCAgTQFE26V539BrCEAAAhCAAAQgAAFxCDBRAH6YQBzdRC8gAAEIQAACEhDgf40y37MSGAO6CAEImLYAou2mff8xeghAAAIQgAAEIACB3gkwq7fxX4Hv3elxNAQgAAEIQMCEBPjRduZ71oQsMFQIQECaAoi2S/O+odcQgAAEIAABCEAAAuIQYObc8Zd3E0c30QsIQAACEICABARsLC2YXjLfs8xebEIAAhAQmwCi7WK7I+gPBCAAAQhAAAIQgICUBJgoAH9SnpQGg75CAAIQgAAEDCrA/xplvmcN2jtcHAIQgEDXAoi2d22EFhCAAAQgAAEIQAACEFAnYG6u8jdqeYe6hqiHAAQgAAEIQKALAXkH+z3KfM92cTx2QwACEDC0gMr/Gxi6M7g+BCAAAQhAAAIQgAAEJCZgbW3N7XGrrJ27iTIEIAABCEAAAtoLtMrkTGPme5bZi00IQAACYhNAtF1sdwT9gQAEIAABCEAAAhCQkgATBWhpY8MEUhoM+goBCEAAAhAwqAD/a5T5njVo73BxCEAAAl0LINretRFaQAACEIAABCAAAQhAQJ0AEwVobUe0XR0V6iEAAQhAAAJdCPBfEbOxseniGOyGAAQgICYBRNvFdDfQFwhAAAIQgAAEIAABqQkwUQB+mEBqA0J/IQABCEAAAgYT4D+0Zp5qG6xnuDAEIAAB7QQQbdfOCa0gAAEIQAACEIAABCAgJMBEAfgJZ4UOQh0EIAABCEAAAgIC/K9R5ntW4BhUQQACEBCTAKLtYrob6AsEIAABCEAAAhCAgNQEmCgAP0wgtQGhvxCAAAQgAAGDCfC/RpnvWYP1DBeGAAQgoJ0Aou3aOaEVBCAAAQhAAAIQgAAEhASYKEBHv34ypG4XgkIdBCAAAQhAoEuBlrZ2pg3zPcvsxSYEIAABsQkg2i62O4L+QAACEIAABCAAAQhISYAfBeBHCqQ0HvQVAhCAAAQgYDgB5G03nD2uDAEI6EYA0XbdOOIsEIAABCAAAQhAAAKmKcCskkoI/EiBacpg1BCAAAQgAIHuCjCLjVt0/nT3JGgPAQhAwIACiLYbEB+XhgAEIAABCEAAAhCQvAB/bjs/56zkB4kBQAACEIAABPQiwHyH8r9k9dILXAQCEIBAzwUQbe+5HY6EAAQgAAEIQAACEIAAPxDARApABAEIQAACEICAlgLMdyj/S1bL86AZBCAAAUMJINpuKHlcFwIQgAAEIAABCEDAGAT4gQDmLXhjGCTGAAEIQAACENCLAKLtemHGRSAAgT4UQLS9D3FxaghAAAIQgAAEIAABoxfgR9tbZHKjHzUGCAEIQAACEOgLgRZZO/e0/C9Z7l6UIQABCIhQANF2Ed4UdAkCEIAABCAAAQhAQDIC/FVSm9tUIgWSGQk6CgEIQAACEDC0APMdyv+SNXQHcX0IQAACXQgg2t4FEHZDAAIQgAAEIAABCEBAg4Crqyuzt6qhlanBJgQgAAEIQAAC2ggw36H8L1ltToI2EIAABAwogGi7AfFxaQhAAAIQgAAEIAAByQu4u7szY6iob2ZqsAkBCEAAAhCAgDYCFfUt3Gb8L1nuXpQhAAEIiFAA0XYR3hR0CQIQgAAEIAABCEBAMgIeHh5MXyvqVCIFzF5sQgACEIAABCCgToCJtvO/ZNUdiHoIQAACIhGwFEk/0A0IQAACEIAABCAAAQhIUYAfCKhEJhkp3kit+1xW23ytrC6rtD6rrE4u7xjk4zTI+/rHw8lW63No1VDWLk/IqyqobCyqbiqqbpTJO9wdrN0dbaL8XWKDPawsMXFKK0Y0ggAEpCVQqTq3nf8lK63hoLcQgIAJCiDaboI3HUOGAAQgAAEIQAACENCZgJubG3MuZl4esxebEhXILa9/b2/K+qMZ1Y1tgkNwsbMaH+b171uGTozwEWygZSUF2Q8mF207k7P9fK663yU7Kwu61qp5g+cOC9DytLptlllS+9S3Z7U/p7mZmbujtaeTraejTWyI+5QoX2tLiy4P189VuuxGzxroofN6uETPxo6jINBjgdqmVnqyyD0c0XauBsoQgIAkBBBtl8RtQichAAEIQAACEIAABEQqYGlp6eLiUlNTo+yfugipsgEK0hK4nFP51m9JP5zOZmJAzChqmtr2JBTSZ3q078uLhvcs5n4ouejxjWeSC2/8OjFXUWw2tbUfTC6mz/hQr9V3xE4f7CfYrO8q6ZHDrkv5PT6/k63lnKH9X7ptWEwg+7CKe079XIV7RR2W9dB5PVxChyA4FQS0EeCnYkPedm3c0AYCEBCVAF4/FNXtQGcgAAEIQAACEIAABKQnwMy8Y96Cl9540GOOwLcnMmNf3PndyWuaQ+2cI/odSC6++bU9C9cdaGlr59ZrLlfUNS/9+Oi0NXFdhtq55zl1tWzGG3FTX9+TmFfFrRd5ua5Zti0+J/bfO5/YdKZbSt0al36u0q0uad9YD53XwyW0Hy9aQkAhwH9czXzDAgoCEICA+AUQbRf/PUIPIQABCEAAAhCAAARELcDMvOMHC0Tde3ROvcCeywUPfHlCJamB+sbMHpr6veLrU0ylus2CygYK0G85fU1dA831h1NLZr4Rl1Ner7mZ2Pa2d3R8tC91wboDjS2yvuubfq7SR/3XQ+f1cIk+wsFpjVKgsoFdZhzRdqO80RgUBIxbANF2476/GB0EIAABCEAAAhCAQJ8LMLEARNv7XFwvFzhzteyODw+3tQsE24cGut0+MujR6RH33TRwUoRPoLu9YI82Hc9cuytJcBe38mpx7cTVv6eoyR5Da6LOHdr/4SlhyyYOGjfI083emnusslxS2zz/7QOU8lhZI5XC/itFy7843te91c9V+mgUeui8Hi7RRzg4rZEJ8L9AmefZRjZeDAcCEDBKAeRtN8rbikFBAAIQgAAEIAABCOhPgIm2I5OM/uj77ErNre23vHuwgTfn+qnZUSunR4T7uTBXPp5Wsu73K79eyFNd3q/f81vPU7h84YhApr1ys6G5be7b+7PLG5Q1ioKNpfmTs6IemBwW6c9eK62o5l/fn//lQh5zyJWC6r98cGT3qumWFoaZU/X+vWNsrYTXPm2VtRdWN10rq/vlfB4lnWd6Tllldl7I06DEba+fq3CvqMOyHjqvh0voEASnggAjwM/bznzDMu2xCQEIQECEAoi2i/CmoEsQgAAEIAABCEAAAlISYGIBVQ2tHR0dZmZmUhoD+qoq8PO5nNLaZm6dhZnZ5w+Mf3BKGLdSWaY1Uenz+cG0R9afVlZSgYLvz24+qyGO/NS3Z6+W1HEPobKzrdUvz0ybEuXL1Cs2I/xcdjw97cCVors/OlJer5J1IS6p8PmtF95aMkrwwL6ufGByqKOtlearlNY0/ffnS58dTGeavbErUYMSt7F+rsK9og7Leui8Hi6hQxCcCgKMQGUD+4IO8w3LtMcmBCAAAREKGGbWgwgh0CUIQAACEIAABCAAAQj0TIB5z53yIFc3svGCnp0ZRxlKYMspNoX6jCF+6kLtyk7+bVoETX5XbioKGSV1lJSGqVRs0oTu/x3JYHb5ONse/vdsdaF2ZePpg/22PjHZ0px9qPPpgbRqXrhKeZTBC94udp8sH0e5cZienMwou1bKPnVg2mi/qZ+raN+fbrXUQ+f1cIluDRmNIaAUqKhXecxpbm7u6uqq3IsCBCAAAUkIINouiduETkIAAhCAAAQgAAEIiFeAP/OO/y68eHuPngkJZPIiv7Nj/IUasnUv3jqUjX/367cnoYBt17n9720XmPogD4cT/5kbG+LB1AtuTo32e/Pukcwuyn6z4dhVplJUm/Tax4YVN/EeE/S7mFOpw37q5yo67DD3VHrovB4uwR0RyhDQUoDJ206hdgq4a3ksmkEAAhAQiQAyyYjkRqAbEIAABCAAAQhAAAJSFeBH2ysbVPJ7SHVgJtzvvAo2kfpAbydtPDycbAcHuCblV3Mb51c2cjcV5bjEgkTVZlT/8u3DBvk48xurq3liZtSbu5KYpDe/Xc5/ak60ukPEUE9zqwd4OTGPNLJ4Tzh62dXeXOVKflViXjXBltY2WVta+LjY+jjbTQjzonP2sldaHt6bzovnElr2BM0goBSorFd5M4z/9apsiQIEIAAB0Qog2i7aW4OOQQACEIAABCAAAQhIQ4AfDiiqbpJG19FLNQI2Vhb1qkuk0hqkt44MUtNcpfq2kUGtMjm3ypw/kbtfv3d+T+a2obK3s+3SCQOZSs2bVpbm908c9PZvV7jNLmTrcpI498w6LA8JcGWj7WX1Ojy/4lTdvQol4Xl1x+Xt53L469bSCemthTGDPJdNHPTI9AiaG67z3jIn7G7nmcO12dTDJbTpBtpAQClQVK3ybNLT01O5CwUIQAACUhFAtF0qdwr9hAAEIAABCEAAAhAQqUBQEBuEzSlnZ0aLtOvolhqBQd5OTEKDT/anrZwe4eZgo+aIG9Wr74ilz41toVJlfUtcYiGzh85PUX6mssvNFVPDC3hz52ubWp3trLs81oANvJxsmav3Rf6lbl1lX2LhX788UVClEuzjdrKjX78zmeX02RafQ8lwgjwduXt1Xu5W53t2dT1comcdw1EmK8B8ewYGBposBQYOAQhIVwDRduneO/QcAhCAAAQgAAEIQEAUAsHBwUw/sst1P0uXuQQ2+1Qgws85PqucewkKws5YE/f20lGULZ1b37Py0dQSCt1yf2wszSnazq3Rshzm67z5sUlaNhZPs0u57AT8QA97nXdPy6s0tsj++f05eqDC3BR1/TmUUhzz/K8f3D9m2c2h6tr0vl7LzvfmQnq4RG+6h2NNTYAeE1aprjHO/3o1NROMFwIQkKIAlpuQ4l1DnyEAAQhAAAIQgAAERCRgb2/PvO2eg2i7iO5PT7oiGPi+kFM5bU3crDfjTqSXyuVaBmaFr34opYjZMTHc20dfOcGZS+t/s1XWnpBbxVxXy8z4zFEaNrW8Sktb+9iXd3+sJtQulATo+jVrm9uWf3Fi5fpTGjrQm11adl7kl+hN93CsCQowE9tJANF2E/w1wJAhYAQCmNtuBDcRQ4AABCAAAQhAAAIQMLBASEhIefmNqdD8kIGB+4fLd1NgfJj3rCH+cUlsshc6zb6kIvp4ONpMj/abGeM3Y7B/iFe3M4qcyihjekSrhjI1Rrz58b7U1naV1PY0WMreo9sha3mVt3YnMavaUjcG93e9dUTg5CifCWHeNY2tR9NK6HUESiDD5Bf67GD6uFCvvpjhrmXneyOmh0v0pns41gQF+A+q6bvVBB0wZAhAQOoCiLZL/Q6i/xCAAAQgAAEIQAAChheg+Xfnzp1T9oMfMlDuQkEqAu/fN2bGG3HqsnhT1HVrfDZ9aDihPk4UeZ8xxG9qlK8HLx254Hj56+j2IGQveGbxV/5+Of8fW84z/bS3tqC4NlPZm00tr5JbXr9mZyJzodtGBm55dLKt9R859B1trZaMH0ifZ+YOnr123zXV1Vwf23hm7tD+3jp9L0HLzjPd7tamHi7Rrf6gMQRIIFv1Xy6qwdx2/GJAAAJSFEC0XYp3DX2GAAQgAAEIQAACEBCXABMRKK9vaWhuc7C1Elcv0ZvuCET6u5z8z9w5b+1PKazRfNzVkjr6fH4o3axfv9hg91kx/n+bFqE5el5W18ycM6SPl9xkLqf/Tcq9czm3cu3upG1ncto72Dw8i0YFO9np4N+X7l7lmc1nG1vbuRoPTQ777IFxFuYCOVcpRf7J/8yjVEKJ+dXKQxpaZB/Epbz2lxHKmh4Xutv5HlxID5foQa9wCAQUAjkV7ALjzHcroCAAAQhIQgDRdkncJnQSAhCAAAQgAAEIQEDUAvy33SlqEN3fVdSdRue6EgjydDz+0tznt1747mQWBVW7at6PQsiU250+636/ct9Ng164JWaQjzP/qPrmthYZm0dFc3SefxIR1ty8+nfBIDV1lYZMSwfzR60YBU1sX31HrJYj0uFVjqWV/HQ2l3tdb2fbD+8fq24U1NLX1e6jZWMnv76XexQtr/rSbcNsrP6YC8/dxZR12HnmzMpNPVxCeS0UIKBbAea1MHd3dycnHSeY0m2HcTYIQAACggKItguyoBICEIAABCAAAQhAAALdEODPv6OoAaLt3RAUa1N3R5vPHxj/1pKRm45lfnogLbmree6KcbS1d3x99Oo3JzJ/eHzy7aOCmcG18kLt1MDuz7wlTGMJbV7iLXyqZeffvWeM9g8bdHiVHedUQu3U28dnRioTyKjr/KRI39EDPM5eq1A2qGpsPXW1bEqUr7JGXUGHnTfgJdRdGvUQ6KUAk0mG/8Xay/PjcAhAAAL6ERB4P04/F8ZVIAABCEAAAhCAAAQgYDQC/KAAEzUwmpGa5kCc7awfnxV15c3bUt687cP7xtD6mS5apD2hmPtdHx3Zfi6HQXNzsLYwo6wzKj/MpE6Vfca7QQqfLBu7Ylp4nw5R3VUOpxRzr2tjaf7o9Ahujbry03OjmV3MqZi9vdlU1/nenJM5Vg+XYK6ITQgICjCZZPhfrIJHoRICEICA2AQwt11sdwT9gQAEIAABCEAAAhCQnoBgJhnpDQM97kqAkrnThyLv7XL5hezKg1eK9iUVHk0rocC64KGKgPvF1xYODnBTNjAzM3N3tC6ra1HWUMEEH8+MGej53r2jx+t0cVQuqaKs7iqdGcyruO1DfZy1XOR2fCi7oOt5zlR37jl7WVbX+V6elnu4Hi7BvRzKEFAn0NQqK61VWdCC/8Wq7ljUQwACEBCVAKLtorod6AwEIAABCEAAAhCAgCQFXDp/ampuLKdpmlOVJXnzetRpSu09eqAnff61MKa2qXVPQsGui/m/XS6oqFeJodO5KeC+ekfC949P5l7Hy8mWjbaX13MbGHE5yMNh3rD+C2MD5w7rTw8e+mikXV6lsqGFWax1gJejlp0JcLe3NDeTyW88YinnLXur5akEm3XZecGjulWph0t0qz9oDIFcLJGKXwIIQMBYBBBtN5Y7iXFAAAIQgAAEIAABCBhUgN55T0hIUHbBBKcqK8duagXKM3Pn2AH0obVAV20+9/mhdEZgW3z2y4XDaVK8sn5okBuTAj67rEG5t7uFxzeeZibXv7JoOK3n2d3z9LL91scnq8s+b25mRvlzPJ1sPZ1s3BxsenMhXV2lXPXdAuqS9tF2SwtzCrhnl9+4ZbQErDaD0lXnNVxLD5fQcHXsgkCPBfhfmsgk02NMHAgBCBhWANF2w/rj6hCAAAQgAAEIQAACRiJA77xzo+05nEickYwQw+hKwNHW6rMHxo8L9frrlye4bWkO9P6kQm60fWqU3/ens7ltzmSWtcrarS0tuJXalFMLaz7en8a0fGfpKKZGD5s0V50E+vpCurqKvOPGzHRFnymGrn3nmcaUl0abY3XVeQ3X0sMlNFwduyDQYwH+lyYyyfQYEwdCAAKGFUC03bD+uDoEIAABCEAAAhCAgJEIMLPwimuamlvbba27HTw1Eg7JDmNfYuGyz49zu29jZZ7x9iImusptwJSXTwr9IC7lYk4ltz6tuJa7OSXKh7tJ5ZLa5u9PXbv/5lCmvsvNE+mlTBt/VzuHvo96MxeV3KanIzvF/lpZnZajoNh6rurjNA/e2bQ8FZpBAAIKAf6/gMy3KqAgAAEISEWgG0/vpTIk9BMCEIAABCAAAQhAAAL6Fxg4cCD3ojTTNaWwmluDsiQEPJxsimqauB9KGJJc0L1bOSLEnRlsVqlKJDfcz2WQtxPT5r29KUyNNpvH00uYZkM4K7Iyu7CpFHB3tGFyxl8r0zZ1fmF1Y2u7XHkqKlCSHO4myhCAQHcFkgtuLHxCx9JiKO7u7H9Iu3tOtIcABCBgEAFE2w3CjotCAAIQgAAEIAABCBibwJAhQ5ghJeV3L0TLHI5NgwgEuNnzr3v+WgW/UkONq701s9eJN9n8yVlRTBuaDn8kpZip1LxZWtO043wu0+b2UUFMDTb5AvSyAje3DzW4WlJHmff5Lfk1F7NVXlygBjGBrvxmqIEABLQXSMqv4jbmf6Vy96IMAQhAQMwCiLaL+e6gbxCAAAQgAAEIQAACkhHghwaY2IFkRmLaHfVytu3PC7gfTmXnj2tGupyrEjaixoEeDswhD0wOdbVns5y/uuNym0xl0jRzFLP5z+/PVzeqBIgtzMwWIdrOMKnZnBLly93T0CL76kgGt0Zd+f29ycwu5lTMXmxCAAKaBRqa25iXS/hfqZrPgL0QgAAExCOAaLt47gV6AgEIQAACEIAABCAgYQFfX18PDw/uABLzMLed6yGNspmZ2Z1jQ5i+bjqe+cPpa0ylus38yobTV8uYvZF+LkwNLSj6xEx2evvB5OIF6w5Q4IlpLLh5PK1k4/FMZtetIwO9XeyYSmwKCswd2p+pf29Pcru8i6cdl3IqDySrvIJgZ2UxMZxNxM+cGZsQgIAGgSsF1cxCw4i2a+DCLghAQOQCiLaL/AahexCAAAQgAAEIQAACkhFgogOY2y6ZO6fa0SXjB6hWXN/66xcnLmR3nU9G1i6/+6Mj9S0y7hkoGnvHmGBujaL871uHxgSwGUjikgqnrYkrr2vmt+fW/H45f9H7h7g1VLayMHvjrpFMJW1+uj91yut7mM+ui3n8liZVs3BE4M3h3twhU47+13YkcGuYMj0IeerbeKbyr5NCnezY1xSYNtiEAAQ0CPATrzHfpxqOxS4IQAACYhNAtF1sdwT9gQAEIAABCEAAAhCQqgATHcirbKxtapXqYEy436MHei4ezaY+b2prn/jq749vPJ2tfi3NfYmFE1757UQGO7H97vEDXHiZ3AnYxsriu0cn2Viy/1MWn1VO1zqWJpy+plXW/sx3Z+e/faCsroW5SzRZPszXmamkzczSuiOpJcynsKqJ39LUaj5aNpZy73BH/fL2y8Tb0cFMtL3epKKumR6EECO3PR3+7LzB3BqUIQCB7gog2t5dMbSHAATELGAp5s6hbxCAAAQgAAEIQAACEJCQABNtp54n5VVPUJ08K6HhmHJXP7x/7P6kopomlYwuFHD/eH/a5wfT5w7rH+HnEuzhEOTp0CbryCqryyypo5nvZ4UWUx0Z4vH+vWPUYcYEun321/EP/u+EXDW6m1ZcO+m1PWE+TrTkaYinY4C7Q31L24XsSroKLdFZ1SjwFGdypM+au0aouxDqBQWGBrmvnBHx0b5U7t539ySnFdXcNTZkUqRviJcj5Za5lFN1NLX4s4Pp6cW13JZUfmXx8IHeTkwlNiEAgW4JMK+C+fj4eHp6dusMaAwBCEBAPAKItovnXqAnEIAABCAAAQhAAALSFhCItucj2i7Je+rnav/T36fe8s6BxtZ2ZgAyecfOi/n0YeoFNyP9nPf8c4bmNCPLJ4XaWVvc99mxtnbViHu/fhkldWt3XxE8M1MZ4ev889+nWltaMPXY7FJg9eLYbWeyS2pVUvf8drmAPnRsgJt9bVNbrZpM+rNj/J9fGNPlJdAAAhDQLEBPprkN+F+m3L0oQwACEBC5APvSosi7i+5BAAIQgAAEIAABCEBAtAL8AAEzX0+0PUfH+ALTB/vtXjXD1b7n+biDPBzi/jXL08mWf3Km5q5xA359erqnow1Tr+XmnKH+J/87z72nh2t5FWNt5upgfX71gllD/AUHmF/VKBhqpwQyLyyM2fnMdHNzlUQ0gidBJQQgoEGgsr6F3iTiNuB/mXL3ogwBCEBA5AKItov8BqF7EIAABCAAAQhAAAKSEXB1de3fvz+3u/xctNy9KItcYEqUb/a7d6xePNyjm4Fse2uLv00NP/rinEAPBy3HOGdY/7S3bl85PaJbwVsnW8vX/xK7+9kZCLVr6SzYrL+7w95/zfx42Vi6cYINmMpQH6djL815/c4RVryc+0xLbEIAAl0K8B9LI9reJRoaQAACYhZAJhkx3x30DQIQgAAEIAABCEBAYgIUIygouJ6AQvHDDyL8uQf/lIYArW764m3DnpoT/cn+tHW/XylVzTfCH0Ogu/1jMyIfnhreg/A3HfLJ8nErpoZ/diBt+/lczdfycrJ5aEr4qnmDe3AhfrdRQwKPzoicOcT/6W/j9yUVtbbLBU3ouct9Nw187Y5YB9uev/QgeGZUQsBkBfiPpRFtN9lfBgwcAsYhYCa42LpxjA2jgAAEIAABCEAAAhCAgJ4FVq1atW7dOu5FSz6609vFjluDskQFmlvbU4tqskrrrpXVK/4sqGqkqHewpyN9KG/MQG/HCWHelhY6eIFYLu84llZyMLmosKqpqLqxqLqJcrp7Odl6O9tG9XeZHdN/RIi7mVm3c5jQ4p+R/9yh8N/x1NRbRwZJ9F70abfrm9v2JRUm5lWX1jbRMw9rS3NvZztfF7ubwr3HhXpamOvg/vZp/3FyCEhL4NENpz89kKbsM/2XraamxskJiw8rSVCAAAQkJoC57RK7YeguBCAAAQhAAAIQgICYBfgz8mjW3jRE28V8z7Tum621xfBgd/pofUTPG1I28MlRvvTp+SmEjswsqVNWDwlwVZZR4Ao42lrdPiqYPtxKlCEAgT4SSMqr4p45KCgIoXYuCMoQgIDkBPBYXnK3DB2GAAQgAAEIQAACEBCvgGC0XbzdRc9MTGDT8UzFiB1tLAd6Y+qoid1+DBcCohRgMsnwv0ZF2Wt0CgIQgIBaAUTb1dJgBwQgAAEIQAACEIAABLorEB0dba6aaOJ8dkV3T4L2EOgLgV8v5P4Yn6M4M2Wi70Eimr7oFc4JAQiYssC10rqqxlauAKLtXA2UIQABKQog2i7Fu4Y+QwACEIAABCAAAQiIVMDe3j4iIoLbuVMZpdxNlCGgf4HyuuZ/fX/u7o+OtndQ+vd+wR4OL9wSo/9u4IoQgAAEGIFTV8uYmhEjRjA12IQABCAgLQFE26V1v9BbCEAAAhCAAAQgAAGxC4wfP57bxYySOop1cmtQhoCeBWjNz7W7rzS1tdN1/Vzstj4x2c4aK3jp+SbgchCAgIDASd4DaeY7VOAYVEEAAhAQtwCi7eK+P+gdBCAAAQhAAAIQgIDUBCZMmMB0+VQGO3ePaYBNCOhHYNwgz3OrF4wZ5KWfy+EqEIAABDQLMN+PAQEBgYGBmg/BXghAAAIiF8CMBpHfIHQPAhCAAAQgAAEIQEBiAvx5efSm/MIRCB9I7D4aU3dd7Kz/NjX83psG3hTujXTtxnRnMRYISFqgsUWWkFfFHQL/C5S7F2UIQAACkhBAtF0StwmdhAAEIAABCEAAAhCQjEBUVJSrq2t1dbWyx0jdrqRAwSAC84YH0Mcgl8ZFIQABCKgTOJtVLpNfX0xC+YNou5ICBQhAQLoCyCQj3XuHnkMAAhCAAAQgAAEIiFGA5g6PHTuW27Oz1yra5XJuDcoQgAAEIAABExfgL5GKaLuJ/0pg+BAwDgFE243jPmIUEIAABCAAAQhAAAIiEmDiBQ30snyuysvyIuorugIBCEAAAhAwhACTtN3GxmbEiBGG6AiuCQEIQECXAoi261IT54IABCAAAQhAAAIQgAAJMNF2quHP4AMUBCAAAQhAwJQFTl0t5Q6fQu3W1tbcGpQhAAEISFEA0XYp3jX0GQIQgAAEIAABCEBA1AKUScbcXOVv2swMPlH3Hp2DAAQgAAEI9LFAZkltWV0L9yL8B9XcvShDAAIQkIqAyv8DSKXT6CcEIAABCEAAAhCAAATELODi4kJrpXJ7iLntXA2UIQABCEDAxAVOZpQxAoi2MyDYhAAEJCqAaLtEbxy6DQEIQAACEIAABCAgaoEJEyZw+5dZWlda08StQRkCEIAABCBgsgL8h9DM96bJymDgEICA1AUQbZf6HUT/IQABCEAAAhCAAATEKMCfo8ePLIix3+gTBCAAAQhAoO8FTmWoJG0PCgry9/fv+8viChCAAAT6XADR9j4nxgUgAAEIQAACEIAABExQANF2E7zpGDIEIAABCGgj0NDclphXzW3J/9Lk7kUZAhCAgIQEEG2X0M1CVyEAAQhAAAIQgAAEJCMQERHh5ubG7e6xtBLuJsoQgAAEIAAB0xSgpO3tHR3csSPaztVAGQIQkLQAou2Svn3oPAQgAAEIQAACEICASAXMzMyY2EF8ZnlNY6tIu4tuQQACEIAABPQlEJdUyFwKSdsZEGxCAALSFUC0Xbr3Dj2HAAQgAAEIQAACEBC1wIwZM7j9k8k7DiYXcWtQhgAEIAABCJigQFyiSrSdXgUbMWKECTpgyBCAgFEKINpulLcVg4IABCAAAQhAAAIQMLzA7NmzmU7sTVCJLzB7sQkBCEAAAhAweoHi6qaEvCruMOnhtIWFBbcGZQhAAALSFUC0Xbr3Dj2HAAQgAAEIQAACEBC1QHR0dP/+/bld5L87z92LMgQgAAEIQMDoBeISC5gxzpo1i6nBJgQgAAHpCiDaLt17h55DAAIQgAAEIAABCIhdgJnefq2sPqO4VuydRv8gAAEIQAACfSawVzWNDF0H0fY+w8aJIQABAwgg2m4AdFwSAhCAAAQgAAEIQMBEBPgRBCZZrYk4YJgQgAAEIAABEujo6Nh/RWUJk8jIyKCgIOBAAAIQMBoBRNuN5lZiIBCAAAQgAAEIQAACohOgXLTm5ip/5d7Le4NedJ1GhyAAAQhAAAJ9I3Axp7K0tpl7buYlMO4ulCEAAQhIUUDlr/5SHAD6DAEIQAACEIAABCAAAdEKeHh4jBw5ktu9wynFbTI5twZlCEAAAhCAgIkI8F/w4r8EZiIUGCYEIGCsAoi2G+udxbggAAEIQAACEIAABEQhwMQR6pplp66WiqJn6AQEIAABCEBAvwJMtN3a2vr/2bsP8CiqtYHjpJIeIIFQQgu9V0H5aNKUIh0bTcUGwhVFsaBXEQQErw0VkKKAoNJEikqT3nvoJSShhJBGei/fkejkZHaz2SS7YWf3z8PDPeedM2fe85v1ou9OznTp0qV0U+BqCCCAgHkFqLab15fZEUAAAQQQQAABBGxcQPdn5LcEhtm4CctHAAEEELBBgaTUjP2X833f3LFjR3d3dxukYMkIIGDFAlTbrfjmsjQEEEAAAQQQQACB+y/w4IMPenp6ynlsPUu1XfagjQACCCBgEwK7Lt5Jz8q3l5rqx79sQoFFIoCAtQtQbbf2O8z6EEAAAQQQQAABBO6rgJOTU7du3eQUToRERyXke0ecfJQ2AggggAACVimwJfCWal26P/6lGkAXAQQQ0JwA1XbN3TISRgABBBBAAAEEENCYgOrZveycMtvP3tbYGkgXAQQQQACBkgmoNm2vVKlSixYtSjYlZyOAAAIWJ0C13eJuCQkhgAACCCCAAAIIWJmA7rN7f+g832dlS2Y5CCCAAAIIyALBEQmXwuPliPgq2s7OTo7QRgABBKxAgGq7FdxEloAAAggggAACCCBg0QJ16tQJCAiQU9x44kZGZr69a+WjtBFAAAEEELAygbVHQ1UrUv3gl+ooXQQQQECjAlTbNXrjSBsBBBBAAAEEEEBASwL9+vWT072bnL7jHJvJyCS0EUAAAQSsWWBN/mq7g4ND7969rXnBrA0BBGxVgGq7rd551o0AAggggAACCCBQigLDhg1TXW3N0RBVhC4CCCCAAAJWKXAjOulIUJS8tK5du/r6+soR2ggggIB1CFBtt477yCoQQAABBBBAAAEELFqgQ4cOVapUkVNcf/xGZhabycgktBFAAAEErFNAbCOTk39lQ4cOzR+ghwACCFiJANV2K7mRLAMBBBBAAAEEEEDAkgXs7e0HDx4sZxidmLbrQrgcoY0AAggggIBVCqw+EiKvS/ydOGjQIDlCGwEEELAaAartVnMrWQgCCCCAAAIIIICARQvoPse3+oj6lXEWvQCSQwABBBBAoOgCYXeTD16JlM/r3Lmzn5+fHKGNAAIIWI0A1XaruZUsBAEEEEAAAQQQQMCiBURxoVKlSnKKvx4LzcpmMxmZhDYCCCCAgLUJsI2Mtd1R1oMAAgYFqLYb5OEgAggggAACCCCAAAImEtDdTCYyIW3PxTsmmp5pEEAAAQQQsESBNfl/kEv3b0NLTJqcEEAAgeIKUG0vrhznIYAAAggggAACCCBQRAHdzWRUNYgizsdwBBBAAAEELFogPDZl3+V83yvrvjbcohdAcggggEARBai2FxGM4QgggAACCCCAAAIIFFega9euvr6+8tnrjoVmZ+fIEdoIIIAAAghYjcDff83l/1tu2LBhVrM6FoIAAgjoClBt1zUhggACCCCAAAIIIICAWQQcHBwGDRokTx0el6p66E8+ShsBBBBAAAFNC6h+hMvOzm7w4MGaXhHJI4AAAoYFqLYb9uEoAggggAACCCCAAAKmFGAzGVNqMhcCCCCAgAULRManql5P8uCDD/r7+1twyqSGAAIIlFSAantJBTkfAQQQQAABBBBAAAHjBbp161ahQgV5/NqjoTk5+X/MXj5MGwEEEEAAAW0KiG1ksvL/Baf7lbM2V0bWCCCAQIECVNsLpOEAAggggAACCCCAAAImF3B0dBwwYIA8bdjfb5CLkCO0EUAAAQQQsAKBVYdDVKug2q4CoYsAAtYnQLXd+u4pK0IAAQQQQAABBBCwaAHdF8T9sOeqRWdMcggggAACCBRRIDQqcef5cPmkdu3a1ahRQ47QRgABBKxPgGq79d1TVoQAAggggAACCCBg0QLdu3f38fGRUxRP/yWmDGogCAAAQABJREFUZsgR2ggggAACCGha4Ps9V1W7pD3xxBOaXhHJI4AAAsYIUG03RokxCCCAAAIIIIAAAgiYTMDZ2XnEiBHydIlpmbo/bi8PoI0AAggggICGBLKzc1Q/tuXk5KT6u09DyyFVBBBAwHgBqu3GWzESAQQQQAABBBBAAAHTCDz33HOqiRbvvqKK0EUAAQQQQECjAjvO3Q6NTpKTf+yxxypVqiRHaCOAAAJWKUC13SpvK4tCAAEEEEAAAQQQsGiB5s2bt23bVk7xwJXIi2FxcoQ2AggggAACGhXQ/QpZ92tmjS6NtBFAAAHDAlTbDftwFAEEEEAAAQQQQAABswiMGTNGNe8SHm9XidBFAAEEENCgQExi2vrj1+XEq1at+uijj8oR2ggggIC1ClBtt9Y7y7oQQAABBBBAAAEELFrgqaeecnV1lVNcti8oMytbjtBGAAEEEEBAcwIrDlxLy8z319no0aMdHBw0txASRgABBIohQLW9GGicggACCCCAAAIIIIBASQW8vb2HDBkiz3InPnXzqZtyhDYCCCCAAAKaE9D9US22kdHcTSRhBBAotgDV9mLTcSICCCCAAAIIIIAAAiUS0K0+6G50W6ILcDICCCCAAAKlK3AiJPrU9bvyNTt37ly3bl05QhsBBBCwYgGq7VZ8c1kaAggggAACCCCAgEULdO3aNSAgQE7xj9O3wmNT5AhtBBBAAAEENCSg+2C77ntKNLQcUkUAAQSKKkC1vahijEcAAQQQQAABBBBAwDQCdnZ2zz77rDxXZnbO0r1X5QhtBBBAAAEEtCKQmp4lNm2Xs/Xy8ho6dKgcoY0AAghYtwDVduu+v6wOAQQQQAABBBBAwKIFnnnmGXv7fP9OvmQP1XaLvmUkhwACCCBQkMC6Y6GxyRny0SeffNLNzU2O0EYAAQSsWyDfv9lb91JZHQIIIIAAAggggAAClibg7+/fq1cvOavL4fH7Lt2RI7QRQAABBBDQhIDuNjK6byjRxEJIEgEEECi2ANX2YtNxIgIIIIAAAggggAACJhDQ3dD2u52XTTAvUyCAAAIIIFCKAlfD4/86Hy5fsEmTJu3bt5cjtBFAAAGrF6DabvW3mAUigAACCCCAAAIIWLRA//79fX195RR/ORRyOzZZjtBGAAEEEEDAwgW+3HohJ3+KPNie34MeAgjYhADVdpu4zSwSAQQQQAABBBBAwGIFnJ2dR40aJaeXnpX99daLcoQ2AggggAACliwQm5T+ff73jpQtW3bkyJGWnDO5IYAAAuYQoNpuDlXmRAABBBBAAAEEEECgCAITJkxwcHCQT1iw83JKeqYcoY0AAggggIDFCog90JLS8v21NWLEiIoVK1pswiSGAAIImEmAaruZYJkWAQQQQAABBBBAAAFjBWrVqjVo0CB5dHRi2rJ9QXKENgIIIIAAApYpkJmVPXfrBVVuEydOVEXoIoAAArYgQLXdFu4ya0QAAQQQQAABBBCwdIHXXntNleIXf57PyVFtgasaQhcBBBBAAIH7L7D6SMjNu/leN9KzZ8+mTZve/8zIAAEEECh1AcdSvyIXRAABBBBAAAEEEEAAAbVAhw4d2rVrd+TIEeXAxdvxf5y+1aelvxKhgYBeAfGtzO3YlKCIhKA7CcGRCV6uznUqeQZU8gio5Onh4qT3FIJWJnAtIuFmTFLY3ZSw2OSYxLTqPu51/bzq+XmKhp2dnZUtluVYoMDnf5xXZfX666+rInQRQAABGxGg2m4jN5plIoAAAggggAACCFi6gKhNPPnkk3KWn/1xjmq7DEJbJXA6NGbWpjMbTtxITs9SHcrtVvZ2GdOl3muPNvbxdNE7QDd4MiT6v2tP6cZ1I6KKW8nLRdT07xX3PRtW8fZ0LX5xf93RUPkVi/Z2dmtf7eroYMqfxi6FS+gqFRq5GBb35k/HlGHD2tUc1amu0jXcOBUa88uh4J8PBYdEJekd6eJkL8ru4jMwtnuDsk75Xg6hd7wSNPfHwNzzKwuhUQoC+y7dORocLV+oUaNGjzzyiByhjQACCNiOANV227nXrBQBBBBAAAEEEEDAogWGDBlSo0aN69evK1nuOB8eeD2meY0KSoQGArkCey6Gz9p49o/AW4ZBwuNSP95w5sstF8b1aDCpd5NK3q6Gx4ujO87d3nTqZqHDdAd4uTi99VhTUdl3dS7yf2bGJaeP++HQnfhUedrL4fGNq5WTIyVpl8Ilipfe7ovhMvjwDgHGzPPn6Vtv/HTs3K1Yw4NTM7LP3ox9bcVRsTPV1CEtR/5fHXt7ox51N/fHwNzzG2bhqGkFPv9T/WC72BuNH6owLTKzIYCAhgRM+aSAhpZNqggggAACCCCAAAIIWJqAo6PjhAkTVFnpVjFUA+jaoMBbPx/r8vGWQkvtikxiWubszedqv752/+UIJVhQ4+i1fM+oFjRMNx6fmjFl9cn6b/z688Fg3aOGI++vOakqtYvxgdfvGj6rSEdL4RJFykcZfCQoSmmLRrs6vnJXtx12N/mJubt7f7q90FK7fG5odNIz3+1vMWXDiRCj7q+5Pwbmnl9eO22zCgRHJKw/nvclsbiWr6/viBEjzHpRJkcAAQQsWYBquyXfHXJDAAEEEEAAAQQQsC2BF154wcPDQ17zTweD78SlyBHaNi4we9NZUTpXIZRzc3q0edUXH64/bUjLt/s1HdWxTo8mVXw8ysrDxG4zQ7/aeStG/5YjysijwfmKv0rcyIZ4U+LweXuMKesrE4r9cL7dfknpKo3T12OUdgkbpXCJYmd49FoeuLhlYmceA1NtOnmj0eT1q46EqMaIHWPaBfgOeaDGq70aTR/a6qWH6z/cqLJ/eTfVMPGce69Ptp27WfjXGOb+GJh7ftXC6ZpPQPzoTHb+93mPHTvW1bXwH6MxX0rMjAACCNxfgSL/iN/9TZerI4AAAggggAACCCBgxQLe3t7PPffcV199pawxLTP7m20XPxraSonQsGWBxbuuvPXLcVmgcwO/l7vXH9Smpouzelfu5LTMRbuuiN3/xXPNuaeIjWWGfLVr95RHC9rCOzI+NTgyUZm/Vc0KHw1pqXRVjZycMhHxqeL9nOIp+5OheZVxUXp79rt9p2f0N2ZLGfGK11eWHsoSc937VdfP8+qdhNx24I3Ci8KqlPR2S+ESeq9rTDAxNeP8rThl5AMBPkpbt7H6cIj4JiMjK19ps3n18s93rTfi/wLKu+f7ciX39INXIsSm8PuvRCqzRSemPTp7+/lPBhrYZN/cHwNzz68sloa5BcQGTUv2XJGv4uzsPG7cODlCGwEEELA1AarttnbHWS8CCCCAAAIIIICARQu8+uqrX3/9dXZ2tpLl/L8uvdu/uW4tVRlAw0YExAPaLy05KC/2rX5NZz7euqD9kd3KOv7nkUaiFNvm/Y0Xb8fnnng4KGrij0fmPfuQPI/SPpb/wfZujSv3a1VdOVpQY/qwVquPhDy38EBSWmbumCt3EsSrVuc81bagU5T4sn1BSi1YPIs9d2R7sUdK7lFT7SRTCpdQllPUhtjXRfmmQZwrnk8vaIZle68KYXmw2Cj/m2faj/i/OgWdIuIP1au077991h4JHTF/j9jDPXek+PmD6b+d/uTJAu+OuT8G5p7fAAiHTCsgvs9LSP3nn/rcmZ966qnKlSub9irMhgACCGhLgJ1ktHW/yBYBBBBAAAEEEEDAygUCAgIGDBggLzIyIe3HA0FyhLZtCnyz/aJcbP14WKtZT7QpqNSuEIma+8pxnZ0d8v7Tb8nuqwkpGcoAuVHUPcRzzxU5PN6+9ufDH5CnEg9iy1297dik9Mk/5z2qL5bTpnbew92iKByTmKb3ROODpXAJ45PRHakDXlF3jIiInXmeXbhfvvsP1a0ofnrAcKldmWpIu5qfPJGvtv7FnxfCYwvcokonqwK/A1AuIRrGfwzMPb+cFW3zCWRlZ3+19YJqfvF+VFWELgIIIGBrAnn/ymVrK2e9CCCAAAIIIIAAAghYpoButeKTTWdFXcMysyWr0hEQ26GITfyVazk52I3v2VDpGm60quXzwsP1lDHpWdm/n76pdOWGvIe4iLcL0F/8lU9R2i88XP8BqVZ+PTpJbGWjHNXbeH/tSbEXTe6h9nV8n+5Qu6KXi7zdfMk3kymFS+hdmpFB1ctCZUBlBrHbzKj5e+WtsUWpffvbvWpVzPeOB2W83saEXg3Fzv7KIfEZ2HDihtJVNcz9MTD3/Krl0DWTwI/7r4l/zOXJu3Xr1qJFCzlCGwEEELBBAartNnjTWTICCCCAAAIIIICARQt06tSpbdt8D6KKnayX77tm0UmTnJkF7sSlJkrFa7Fdu5ers/HXbF69gjxYVe5UDh0NjlbaFT3LFqmeK058QNoIRWwufjn8n+1rlDnlxqnQmHnSy1HFo/G5z+k3rOKlDCvhZjKlcAkl1eI1jlzL21G9po97JW8975actPLYNWkz/SbVym2a1F38yEKRrihspw7OtwX/+uPXC5rB3B8Dc89f0LqIm1AgMyt72vpA1YSvv/66KkIXAQQQsEEBqu02eNNZMgIIIIAAAggggIClC7z55puqFKf/FiiqG6ogXdsRuBGT7xnSpv7li7T2+lIJW5wYm5yue3poVKLypLk4KpfOdQfrjTT1LyfHL4blvf9Tjou26s2lTz1YW+wwnjumUdW8SQJv5L18VTVDod1SuEShORgeEBGXEhKVd1vb1dGzYcuhq5Hf7byszOPiZL9+4sMVPPS8EFUZU1BDlOntpGMF/dyAuT8G5p5fWiJNMwos3xcUFPHPC41zL9O4ceM+ffqY8ZJMjQACCGhEgGq7Rm4UaSKAAAIIIIAAAgjYksDQoUObNGkir1jUNcTLHuUIbZsS8PNykddbUKlUHiO3G1bxrl/ZS/nt5qznyWjVA+8G3tgpzyy3PVyc5G5yeoE7ySzdG3Tgyj+Pdbs6OXzyZBvlxIZVvZV2SZ5tL4VLKHkWryE/4i1m0Av+v9/PyZO/1a9Z3cp5z/7Lhwptu7s4yT+sEBGfIr6Q0D3L3B8Dc8+vuyIiJhcQX/2KL4BV037wwQe5P56iitNFAAEEbE1Az79j2RoB60UAAQQQQAABBBBAwNIE7O3tReXi8ccflxMT1Y2R/1fHyZEnZmQVW2nX8PUo7+Z8999n0o8HR4v3f5ZzN3YzmcrlXC/NGWQYS10G1feoteEZzt2KlQc0q67/Afx7by49pox8o0+T6j7uSreRVG0/ezM2OzvH3l5+JlsZaKhRCpcwdHnjjqnAdX+YIDgi4ddjefu91K7o8Xa/ZsbNrX9U35b+B//9kkOMSEzN9HTN9wWJCKqy0vvEvf7Z/40a/hiYe/5/s+B/zSggvsqSdzcSV2ratOmwYcPMeEmmRgABBLQjQLVdO/eKTBFAAAEEEEAAAQRsSUA83t6sWbMzZ84oiw6OTFy67+rzXesrERo2JdCyZoWdF8JzlxyfmjF6wb71rz1swodJjwRFyZ66xV/5qN722Rt3lbiokKs2llEOvbfmRGRCWm63ajnXt/o1VQ6Jhvxse0pG1pU78Q2q5D3tLo800C6FSxi4upGHZHDB1UZ6x2zuDF9tvZAlPX7+So+GLs4ORk6ud9jcUe31xuWgnJWIm/xjYO755bXQNodARqZ4sP20amYebFeB0EUAAVsW4LkYW777rB0BBBBAAAEEEEDAcgVEFVXUL1T5TV8fKCodqiBdGxEY1LaGvNINJ28M/nLnjei8jb/lo0Vti0fIj4fkvSJVPEbt65lv75pCJxQPYitfBojBYtcaV3371ZwMiZ6/I28j8pmPtxY7nMiT1/IVG9Lk/YdqMTaTKYVLyAkXuy0/5d24WjnVPjxi2tVHQpXJnRzsRv5fgNI1U8PcHwNzz28mFqaVBb7fc1V+34A41Lx58yFDhshjaCOAAAK2LJD3LzG2rMDaEUAAAQQQQAABBBCwQIHBgwe3aNFCTiw0OmnJnityhLbtCIhHm7s09JPXu/74jUZvrX/lh0P7L0fo3YNbHmy4ffF2XEJq3jbrevcQNzzDi0sOJqdnKWOe7VxPaSuNe28uPaw8r/1AbZ+RHesoR3MbYt+Y+pXzHmYv6g71pXAJVcLF616LSIhK/OcBfzGDLviV8Phbd5OVycUmMJW8XZWumRrm/hiYe34zsTCtIpCemTVjg3rH9g8//NCEP2SjXIsGAgggoFEBqu0avXGkjQACCCCAAAIIIGD9AqJ+IaoYqnXO2HBG1DtUQbq2ICDK0D+82LGcW74nwZPSMr/dcanjtD/8/7P6mQX7Vh64FhGXUgwN+TlrcXqR9g9JTc+a/NOx7eduK9et4O78Ujc9Wx6Jp2IPXv3n5ahi8Ocj2ukt0slbt5++HqNMa0yjFC5hTBqFjikUfNe/uwblTtWzadVC5yz5gEKzMnAJYz4G5p7fQHocMonAkt1XxZe+8lQtW7YcOHCgHKGNAAII2LgA+7bb+AeA5SOAAAIIIIAAAghYtMCAAQNatWp18uRJJcvr0UmLd10Z26OhEqFhOwK1KnqcnN5/xLw9+6V3XeYuPyw2Zem+IPFbvFG0eY3y/VtVf7pDgLwHumElVRnUyHdjZmZlbzsb9p/lR67eSVDmFwmIbwW83dRvcL2blPb2L8eVYU+0r/V/9SspXbkhp12knWRK4RJyniVpq7Yv1wVXVdvb16lYkssZea65Pwbmnt/IZTKseAI82F48N85CAAFbE6Dabmt3nPUigAACCCCAAAIIaEkg9/F2UXOXkxaPtz/XpV5ZpxK9L1GekLaGBETBffd7j87ZfO7zP89HxKfqZp5Tpszp63fF72m/BbaqWWF8z4bPdq6r9xFy+VxV8fe7vy7/uP+aPEBui91awu4mX7mTILZDycwWF8z36+NhrR5rXT1f6F7nvdUnlZejip3ZP3myje6Y3Ij8bLt4kDYuOV23dq/33FK4hN7rFiN45FreO2mFRjP/8qpJLoTFKRFXJ4cWNdQDlKMmbJj7Y2Du+U1IwVS6Aot2XbkRk7e7kRjQunVr1V9PumcRQQABBGxNgGq7rd1x1osAAggggAACCCCgMYH+/fu3adPm+PG8h4Jv3k0WVY9XevJ4u8ZupanSdbC3f/uxZpN6N9l06obY2GH7ubDUDP3vzj0ZGjNm0YGle4O+G/NQgyp5m6GrMhGPrIrqvBz88UCBpXZ5mKrt7GC/+IUOI/5PvRW7GHZCvBz1r0vKeJF8TV8PpatqNMyf6pkbdzs2yLdhvWp8brcULqH3usUIip8JENkqJ7aq6ePkqN7lNSoh76uUmr7ujg7qAcrppmqY+2Ng7vlN5cA8egXSMsSO7WdUh3T3OlMNoIsAAgjYoIDZ/8K2QVOWjAACCCCAAAIIIICAaQV0KxozN54RtQ/TXoXZtCUg6rOD2tbcOKn73flPb3ur5+S+TcST7GIXF91fey7dafHuBtXOJPIwsVtLepb+er08zHB76AM1z8zsr7fU/vebS384pDwEX8XbVXxbYGC2+lW87KWVqL4J0HtiKVxC73WLFzx/K1Z+o+wDAT6680Ql5L1DtYJHWd0BJo+Y+2Ng7vlNDsKEssDCnZfl1/aKQ23btn3sscfkMbQRQAABBIQAz7bzMUAAAQQQQAABBBBAwNIF+vXr98ADDxw9elRJVFQ9vtl+8fXeTZQIDZsVcHF26NG0qvj9SZkykfGpv524vuZI6Pazt7Ny8vZ4ScvMHjV/b+CMAeXc1dupCzd5V5OiMrasUb53C/9h7Wq2qqWnZJw7m3gA/1BQ3sYpMx5v7eGS712vqou6OjuKJ9+DIxNz44E38j13rxpcapfQe93iBVXg7QLUe7InpWakSF+nVXAvjWq7KqsiLc2Yj4G55y9SwgwukoD4QPJge5HEGIwAArYsQLXdlu8+a0cAAQQQQAABBBDQjIB4vL1v375yutPWnx7dsY6Pp4scpG3jAhW9XJ7vWl/8Fk9PT/7p2ObTtxQQseHyy98f/Hl8FyWiNFTvrpw+tFVFg58rL1cnX8+yvp4u/hXcxJ/KPHobqjeXijHf77n6w96regcrwWjpye7A6zFKXG+jFC6h97rFDqq2L9d9RWqqVGoXV7GTnvQv9kULPdGsHwNxdXPPX+gCGVBsgVmbzt6OS5FPb9euneqvJPkobQQQQMCWBai22/LdZ+0IIIAAAggggAACmhHo06dP+/btDx8+rGQcm5zxwbpTX49+UInQQEARaFyt3KY3erzzy3FRJlOCvxwO+faZB3W3JZGLvx5lHd9+rKnYGl45q4SNKatPRiXmbYoiZhM72xRpzjM3Y8VGMQZe9FoKlyhSwoUOlp/yLu/mXNfPU3WK+BEEUWBXfjbhWsQ/j/mrhpm2a9aPgUjV3PObVoPZFIEb0Un/+/2c0s1tTJ06VRWhiwACCCCQK2Cyf4UCFAEEEEAAAQQQQAABBMwqMHv2bNX8C/66LB5hVgXpIqAIfDys9SPNqipd0dDdlSUhJePi7ThlTJvaPiYstR8Pjl4gvRxVuUqRGklpmUF3Ego6pRQuUdClixdPTss8dzPvH9u2AT66XySIWyB+gECZPzgyQXzfoHSL0UhJz0xMzVB+685g1o+BuJy559ddERFTCbz183F5XyMx7cMPP/zoo4+aan7mQQABBKxMgGfbreyGshwEEEAAAQQQQAABqxXo3LnzkCFD1q5dq6wwMztn0sqjf7zZU4nQsCaBczfvvv3LCWVFg9rWeK5LPaVrTMPe3u6ph2pvOROmDBZvquzaqLLSFY0TIdHK+0tFt12Ar3y0JO2/31y6NO/lqCWZSnxJULeyl+4MpXAJ3YuWMHIyNEb8k6tMUhC42KInLiUjd5h4pert2JSq5d2Us4rUEPX9av9ZJX4aJvestrV9jn7UTzWD+T4GuRcy9/yq5dA1lcChq5E/HwqWZ7O3t//888/lCG0EEEAAAVmAarusQRsBBBBAAAEEEEAAAYsWEI+3b9q0KS0tb1+OPwPD/jh9U7ym0qLzJrliCcQlZ2w6dVM51c3ZsajVdnFu+zr53sAZeEO9B7q8q4kYr7uHuJJAURuLd185LL0cdWCb6q8+0tjIScRW7IO/3KUMFtX2wQ/UVLpKoxQuoVzLVI0jQZHyVAWBt6nlExSR90S/aBe72v7TwWCl1C4uLd73ICeQ2zbfx6B05tddEZGSC4hvsyb+eCTvq6F7M44ZM6ZFixYln5wZEEAAAWsVoNpurXeWdSGAAAIIIIAAAghYoUBAQMCrr76q2lJm0spjPZtWdXRgl0hru+NOjvnuqVx7NX6pmVnZ8uC0jHxdcUj17kpVdV4+t0jtmMS0d6QH892cHb4a2b66j7uRk4gyn3tZR7GHTO548Ui+7omlcAndi5Y8oq5rB+T7OkSZv3NDv1VHQpTuygPXOjXwU7pFaszbcUkZ7+xgL37cQekqDTN9DEptfuVCNEwosPJAsPyFmZjZ09Nz2rRpJrwEUyGAAALWJ5Dv396sb3msCAEEEEAAAQQQQAABKxOYMmVKpUqV5EVdCIubL1XT5EO0NS0g3p8p5x8UES93jWzvuhAuj6zpq653y2XWyt4uxhfE5Wl121NWn5Bfjvr2Y82KNLPYyryBtHXM6evqR/LFFUvhErrrKnnk6LVoZRL/8m6Vy7kqXbkhqu1yd9GuK1fDi/MBOHA54nhI3hX7tfL38XSRZ85tm+ljoFzI3PMrF6JhKgGx1/87q46rZhN/Afn55ftkqgbQRQABBBCg2s5nAAEEEEAAAQQQQAABLQl4eXlNnz5dlfGHv54WO2+ognS1LiB2Kq/inVeKFZuBiM2vi7qoXRfzVdvrSyVsMVVEXEpIVJIyZ7sCnrNWBhjZOHYt6rudl5XBNX3c3+zTVOka2WhQxVsZGRyZKN7wqXRFoxQuIV/OVO3ohFT5ZxQK2kZGXK5Z9fLt6+TtoS+2en9/7cmiphEZnzp83h75rNGd9GwjY6aPgXJdc8+vXIiGCQXmbD53IyZZnrB27doTJ06UI7QRQAABBHQFqLbrmhBBAAEEEEAAAQQQQMCiBcS2uc2bN5dTjE5Mm7rutByhbR0CDzfO90bT4d/uEW+8NH5pey6Gb5Z2fvdycRrUNt/u58eC85Xv29fNK+8afxXVyHtvLj0svQe0zKdPt3VxdlANK7TboErea1HFztFnbuRtJlMKlyg0veINkB9sFzMU9IrU3Mnf6pfvK4pfDoXszv+TCoZzSM/MGvzlTvnblJY1yvdurucdD+b4GMi5mXt++Vq0TSJwKyZp9uazqqnEJmZly5ZVBekigAACCKgEqLarQOgigAACCCCAAAIIIGDpAvb29p9//rkqy293XLx8O04VpKt1gbHdG8hLuHg7/j/LD8sRA23xNs5+/9uRKm3UPqZrPU9XJ/kUnT3ETVBtF3ueyNN2beg3tF0t+aJGtuVn28Up4kWpyomlcInca8Ulp7+x8qj8W3yBoaRRjIYsI0438Gy7ODqgdY3WNSsoVxFfOfSYtXXWxjPZ8lcZyuH8DbGp/Yh5e/ddjlDCvh5l17/WTfUygNyj6qwCTPAxUK4rGuaeX74WbZMIvLv6pPLWhNwJO3XqNHToUJNMziQIIICAdQtQbbfu+8vqEEAAAQQQQAABBKxToFu3bgMGDJDXlpGVI16XKkdoW4FAxwZ+g9vWkBeyePfVLtP/FE+si+e75bjcDo9NmbruVK9PtiWk5j0I36NJlRnDWsvDRFveTduuTJkHSlxm/fvNpatOKFdxsLP7cmQ7pVukRsOq3vL40/++KLUULqFc99DVyP/9cV7+nZyWpRwtRkMGt7cr06a2j4FJ7O3tVk3oUs4t7wsSsZ+M4O31ydbbsfm2+JAnScvI+nTz2TqT1q4+EqrEHe9NVdPXQ4nIDTkrk3wM5MlF29zzqy5Ht4QCYpum5fuC5EnEexS++OILOUIbAQQQQKAgAceCDhBHAAEEEEAAAQQQQAABSxaYM2fO77//npGRt5n1plM3t58N69G0qiWnTW5FFZg7qv2p0JhrkYnKiXsu3RG/m/qXe6xV9Wrl3fwruIk/s3NyQqOSQqMSxa4d646Fim9flPGiIR4w3/B6N93tXOQyqNjS3Tv/e1nlGYxsv7vqhNjXSBn8Urf6zWvkPZ2txI1p1PPzFJVfZRmB/74otRQuoaR3OChKaec22gYYqo+rBut25ae8xcP7Xq75XoSrO76On9fylzsN+mKnqLMrR3ecDw94fe3Djar0blEtoJJnJS8XB3u7q3fiL9+Ov3InQbwX93p03l78uWf97+kHHm5cRZlB1TD5x6CU51ddjm4JBSb+eCTv03ZvrtGjR7durf6uroRX4XQEEEDAWgWotlvrnWVdCCCAAAIIIIAAAlYuUK9evQkTJnz22WfyOif+ePTk9Mf0bhYhD6OtIYGq5d12vPNI14//DM1fQj17M1b8NmYhHetX2jSpu6uz+r/+QiITIxPyKuPt61Y0ZjYDY8QjsQt35b0ctYK780dDWhoYb/iQu4uT+CJBeU/jmRux4nH+48HR5r6EeIxXSexwUKTSFo1avu6+ni5ypEht8V1IRHyqcorhTduVYf1aVd/2dq9hX+2Kkr7GEBsE/RF4S/xWhhXUEE/Qv9u/+X8eaVTQAJN/DFQXMvf8qsvRLaHATwev7b+S72Pv7u4+Y8aMEk7L6QgggIDtCLCTjO3ca1aKAAIIIIAAAgggYG0C77//vq9vvh2Wz92K1X21nbUt2/bWU6uix+kZ/cUe7nllYOMQqldw++SJNn++2UNUrnXPkJ9oFkeNLP7qzpMbEZuJj/vhkPQEdpmpg1v6lKA2LaaVt26PT80Ijkg09yXEzwfIC1Q9294uoERfSBzJ/6S84U3b5TS6Nqp8bFq/3s2ryUFj2uLrgb/eeWTa0FYGBpv2Y6B7IXPPr3tFIsUWuJuUJr6yVZ3+9ttvV6lS4A9GqAbTRQABBBCg2s5nAAEEEEAAAQQQQAABrQqUK1du6tSpquyn/3aa16WqTKygK/Z4+faZB0XNfeIjjcTOIYWuSJTOfxrX+dpnQyb3a6q31C5mUJdB6+T75qbQS6gGiDeXHg2OVoJio5uxPfK94lU5ZHxDtXX7p3+cM/clTv+7X41I8mp4vLwrjoj0aFqimqMKvEi75Ist139/s8fRqX3FPv5uzg6FGrav47tyXKfLcwZ3aVTZ8GBVVsZ/B2B4WuWouedXLkSj5ALi5R/yj1+ICWvUqDFp0qSSz8wMCCCAgO0I2Bl4tY7tKLBSBBBAAAEEEEAAAQQ0KpCVldW2bdtTp07J+Xdp6Lfz3UfkDTHko7S1LpCZlX0tIuHvXdqjE8U2HaIh9un2dHEUW3jf++1Rv7K3qk6t9SXf3/xfXHxg4a4rIocbXw71r+B+f5MRV0/PzBKPyYu9+8Xdj0lKi05IS8vMLufmXMHDuWo5t4fqVexQr5Kft+t9z5MEtCXw17nb3WdtVeW8Zs2aIUOGqIJ0EUAAAQQMCFBtN4DDIQQQQAABBBBAAAEENCBw7NixBx98UJTd5VwXjnno+a715QhtBBAohkBWdnb1/6y5HZcintY/M3NAMWbgFAQsXyAlPbP5uxuu3kmQU+3fv/9vv/0mR2gjgAACCBQqwE4yhRIxAAEEEEAAAQQQQAABixYQz7a/+uqrqhTf/OlYeGyKKkgXAQSKKrD+2A1RahdnPdaqelHPZTwCWhGY+utpVand09Pzm2++0Ur+5IkAAghYjgDVdsu5F2SCAAIIIIAAAggggEAxBT766KNatWrJJ8cmZ0xYdliO0EYAgaIKRCWkvr3quDirdkWPtx9rWtTTGY+AJgROh8b87/dzqlRnzZrl7++vCtJFAAEEEChUgGp7oUQMQAABBBBAAAEEEEDA0gXc3d3nzZunynLN0dANJ66rgnQRQMAYAbGxxuJdVzpP/1M88OtgZ/fjy528XJ2NOZExCGhLQOyV9PziA5nZOXLaHTp0GDt2rByhjQACCCBgpADVdiOhGIYAAggggAACCCCAgEULPProo8OHD1el+MoPhxNSMlRBugggUKjAL4dCRAnyQlicGPnB4BYd6lcq9BQGIKBFga+2XDgWHC1n7uzsvHDhQt6zLZvQRgABBIwXoNpuvBUjEUAAAQQQQAABBBCwaIHPP//cx8dHTvHm3eS3f/l7Hwx+IYBAkQSOXouyK1OmVc0Kf77Z4/2BLYp0LoMR0IpASGTi+2tPqbJ9++23GzdurArSRQABBBAwUsAuJyffjwsZeRrDEEAAAQQQQAABBBBAwAIFli1bNnr0aDkxUTHc935vnsyVTWgjUKjAxbC4auXdPF2dCh3JAAS0K/Do7G1bzoTJ+Tds2PD06dPi8XY5SBsBBBBAwHgBnm033oqRCCCAAAIIIIAAAghYusCoUaN69uwpZykernlh8YH0zCw5SBsBBAwLNKzqTandMBFHtS6wYv81Vald7B4j9pCh1K71O0v+CCBwfwWott9ff66OAAIIIIAAAggggICJBebPn+/m5iZPej4sbtbGs3KENgIIIICALQtEJ6RO/PGISuCll17q2LGjKkgXAQQQQKBIAlTbi8TFYAQQQAABBBBAAAEELF0gICBg6tSpqiw//i0w8HqMKkgXAQQQQMA2BcYvOxyVmCavvWrVqrNmzZIjtBFAAAEEiiFAtb0YaJyCAAIIIIAAAggggIBFC7z22mutW7eWU0zPyn76272p6ewnI6vQRgABBGxRYPm+oJ8PhahW/vXXX3t7e6uCdBFAAAEEiipAtb2oYoxHAAEEEEAAAQQQQMDSBRwcHBYtWiT+lBM9dyv2zZ+PyRHaCCCAAAK2JhAckTB+6WHVqgfd+6UK0kUAAQQQKIYA1fZioHEKAggggAACCCCAAAKWLtCqVavJkyersvx628XfT91UBekigAACCNiIQFZ29vB5e+NTM+T1+vj4fPPNN3KENgIIIIBAsQWothebjhMRQAABBBBAAAEEELBoAbF7e5s2bVQpPrtwf0RciipIFwEEEEDAFgSmrw88eDVStdKFCxdWqVJFFaSLAAIIIFA8AartxXPjLAQQQAABBBBAAAEELF3Ayclp5cqV7u7ucqIR8anPLdwvR2gjgAACCNiCwMErEdPWB6pW+sILL4hdZFRBuggggAACxRag2l5sOk5EAAEEEEAAAQQQQMDSBerXr//555+rstx8+tY32y6qgnQRQAABBKxYICElY8S8vVk5OfIa9f4dIQ+gjQACCCBQVAGq7UUVYzwCCCCAAAIIIIAAAloSEM8tDhw4UJXxmz8dO38rVhWkiwACCCBgrQLjlx2+Fpkor078/NOKFStUP/8kD6CNAAIIIFAMAartxUDjFAQQQAABBBBAAAEEtCSwaNGiqlWryhmnZGQ9/e2etIwsOUgbAQQQQMAqBX45FLxsX5BqaR999FHbtm1VQboIIIAAAiUUoNpeQkBORwABBBBAAAEEEEDA0gV8fHyWLl1qZ2cnJ3r6+t13V52QI7QRQAABBKxP4HpU4svfH1Stq0uXLpMnT1YF6SKAAAIIlFyAanvJDZkBAQQQQAABBBBAAAFLF+jRo8drr72myvLzP89vOxOmCtJFAAEEELAagezsnJHz98UmZ8grKleu3PLly+3tqQjJKrQRQAAB0wjw/62mcWQWBBBAAAEEEEAAAQQsXGDmzJktWrSQkxQvyxu9YF90QqocpI0AAgggYDUCn2w6s+fSHdVy5s+fX716dVWQLgIIIICASQSotpuEkUkQQAABBBBAAAEEELB0AWdn55UrV7q6usqJ3o5LeX7xATlCGwEEEEDAOgSOXov6YN0p1VpGjx79xBNPqIJ0EUAAAQRMJUC13VSSzIMAAggggAACCCCAgKULNG7ceM6cOaos1x+/MWfzWVWQLgIIIICApgWiElKHfrUrI0v8FFPer4CAgLlz5+b1aSGAAAIImFqAarupRZkPAQQQQAABBBBAAAELFnjllVf69u2rSvCdX07sOHdbFaSLAAIIIKBRgazs7Ce/3n09OknO38HBYcWKFZ6ennKQNgIIIICAaQWotpvWk9kQQAABBBBAAAEEELB0gSVLlvj5+clZZuXk/F2XiUqUg7QRQAABBDQq8Pd3qOfDVcn/97//ffDBB1VBuggggAACphWg2m5aT2ZDAAEEEEAAAQQQQMDSBSpVqiQ2cBcPOcqJRiWmDf5yV2p6lhykjQACCCCgOYHVh0Pm/H5OlXaPHj2mTJmiCtJFAAEEEDC5ANV2k5MyIQIIIIAAAggggAACli7QrVu3WbNmqbI8HhI9bukhVZAuAggggICGBM7dvPvcwv2qhGvWrPnTTz+pvmRVjaGLAAIIIGASAartJmFkEgQQQAABBBBAAAEENCbwxhtvDBs2TJX093uuztt+URWkiwACCCCgCYG45PRBX+xMTMuUs3VxcVm7dq2vr68cpI0AAgggYCYBqu1mgmVaBBBAAAEEEEAAAQQsXeD7779v0qSJKsuJPx49eCVCFaSLAAIIIGDhAjk5OSPn771yJ0GV57x589q0aaMK0kUAAQQQMJMA1XYzwTItAggggAACCCCAAAKWLuDu7v7rr796e3vLiaZnZQ/9ald4bIocpI0AAgggYOEC09YHbjx5U5XkuHHjnnnmGVWQLgIIIICA+QSotpvPlpkRQAABBBBAAAEEELB0gXr16i1fvtzOzk5ONCw2ZdjcXRmZ2XKQNgIIIICAxQr8furm1F9PqdLr0KHDF198oQrSRQABBBAwq4DDhx9+aNYLMDkCCCCAAAIIIIAAAghYskCDBg2ys7N3794tJ3k9Oik2Ob13C385SBsBBBBAwAIFgu7EPzpnW0pGvq9IK1euvH379nLlyllgwqSEAAIIWLEAz7Zb8c1laQgggAACCCCAAAIIGCXwwQcf9OnTRzV07raLy/cFqYJ0EUAAAQQsSiA5LVO8GTU2OUPOysnJafXq1VWrVpWDtBFAAAEESkGAanspIHMJBBBAAAEEEEAAAQQsWsDe3n7FihV16tRRZfnSkoMnQ6JVQboIIIAAApYjMGbR/jM3Y1X5fPbZZx07dlQF6SKAAAIIlIIA1fZSQOYSCCCAAAIIIIAAAghYuoDYbUC8MdXNzU1ONCUjq/9nf92KSZKDtBFAAAEELETgw3Wnfj4Uokpm5MiR48ePVwXpIoAAAgiUjgDV9tJx5ioIIIAAAggggAACCFi6QLNmzRYvXqzK8ubd5D6f7ohPSVfF6SKAAAII3F+BH/ZcnfrraVUOLVu2XLBggSpIFwEEEECg1ASotpcaNRdCAAEEEEAAAQQQQMDSBZ588snXXntNlWXgjbtDvtyVkZnv/XuqMXQRQAABBEpTYNuZsBeXHFBdsUKFCuKnlFxdXVVxuggggAACpSZAtb3UqLkQAggggAACCCCAAAIaEJg9e3aPHj1UiW4/d/uFxeqyjmoMXQQQQACB0hE4HRoz5KudGVk58uUcHR1/+eWXWrVqyUHaCCCAAAKlLEC1vZTBuRwCCCCAAAIIIIAAAhYtIOo1a9euFbvKqLJcui/og7UnVUG6CCCAAAKlLHAzJqnv/3YkpGaqrvvdd9/pfleqGkMXAQQQQMDcAlTbzS3M/AgggAACCCCAAAIIaEzAy8vr999/r1atmirvj9YHfr/7iipIFwEEEECg1ATEWzT6zNl+626y6ooffPDBs88+qwrSRQABBBAofQG7nJx8P3lU+hlwRQQQQAABBBBAAAEEELBAgcDAwE6dOsXHx8u5OdrbbX6je69m6kK8PIY2AggggIA5BMT7M3rP2bbjfLhq8meeeeb7779XBekigAACCNwXAZ5tvy/sXBQBBBBAAAEEEEAAAUsXaN68+Zo1a5ycnOREM7Nzhn61S2wZLAdpI4AAAgiUgsDziw/oltp79uwp9pAphatzCQQQQAABYwSothujxBgEEEAAAQQQQAABBGxRQG8RR2wW3OfT7Teik2xRhDUjgAAC90ngv2tOLtsXpLq43q9FVWPoIoAAAgiUpgDV9tLU5loIIIAAAggggAACCGhMQGxQ8OGHH6qSDotNEQX3uOR0VZwuAggggIA5BBbvujLtt0DVzP7+/uIdG+JNG6o4XQQQQACB+yjAvu33EZ9LI4AAAggggAACCCCgDYHnnntOd1Pgbo0r//lmTydHnuDRxk0kSwQQ0KjAlsBb/f63Q2zkJecviuz79u1r1qyZHKSNAAIIIHDfBfg34/t+C0gAAQQQQAABBBBAAAFLF1iwYIHYVUaV5V/nw59buD8nJ18BSDWGLgIIIIBASQROhEQPm7tLVWoXb9RYu3YtpfaSwHIuAgggYCYBqu1mgmVaBBBAAAEEEEAAAQSsRyC3stOiRQvVkn48cG3s94dUQboIIIAAAiYROHvjbq9Ptom3ZahmW7hwYY8ePVRBuggggAACliBAtd0S7gI5IIAAAggggAACCCBg6QKenp6bN28W2wSrEl2w8/Kryw+rgnQRQAABBEoocDEsrvusrdGJaap5pk6dOnr0aFWQLgIIIICAhQiwb7uF3AjSQAABBBBAAAEEEEBAAwJnzpzp2LFjfHy8KtfJfZt88mRbVZAuAggggEDxBK6Gx3f5+E/xSmrV6eItGosXL1YF6SKAAAIIWI4Az7Zbzr0gEwQQQAABBBBAAAEELF1AbBO8fv16FxcXVaKzN5/775qTqiBdBBBAAIFiCIREJnabuUW31N63b1/xFo1iTMgpCCCAAAKlJkC1vdSouRACCCCAAAIIIIAAAtYg8PDDD69bt87Z2Vm1mGm/Bc7YEKgK0kUAAQQQKJLAzZgkUWq/EZOsOku8qlq8GdXR0VEVp4sAAgggYFECVNst6naQDAIIIIAAAggggAACGhDo3bv3qlWrxKtTVblOWX3ysz/OqYJ0EUAAAQSMFAiPTek2Y0twZKJqfJcuXX777beyZcuq4nQRQAABBCxNgGq7pd0R8kEAAQQQQAABBBBAQAMCAwYMWLFihYODgyrXSSuPfbPtoipIFwEEEECgUIHI+NTuM7dcuZOgGtmhQ4dNmza5urqq4nQRQAABBCxQgGq7Bd4UUkIAAQQQQAABBBBAQAMCw4YNW7p0qb29+r8pJiw7vGjXZQ0sgBQRQAABixGISUzrMWvr+bA4VUYPPPDAH3/84eHhoYrTRQABBBCwTAH1vxlbZpZkhQACCCCAAAIIIIAAAhYoMHz48IULF9rZ2cm55ZQp89KSg8v3BclB2ggggAACBQnEJaf3+mRb4I27qgEtW7bcsmWLl5eXKk4XAQQQQMBiBai2W+ytITEEEEAAAQQQQAABBDQg8Nxzz33zzTeqRLNzyjz73f5fDgWr4nQRQAABBFQCiakZj87edjwkWhVv0qTJtm3bypcvr4rTRQABBBCwZAGq7ZZ8d8gNAQQQQAABBBBAAAENCIwdO/bzzz9XJZqVkzNi3t5fj4Wq4nQRQAABBBSB5LTMvp/uOBQUpURyGw0aNNixY4evr68qThcBBBBAwMIFHD788EMLT5H0EEAAAQQQQAABBBBAwMIFHnzwQRcXF1EbkvMUT7ivOxZaz8+raXWezZRhaCOAAAJ/C4gNZPp8un3v5QgVR506dXbu3FmlShVVnC4CCCCAgOULUG23/HtEhggggAACCCCAAAIIaECgY8eOYgP3Xbt2ybmKgrt4vN3Py7VtAE9oyjC0EUDA1gUi4lLEa1GPXFNvIFOzZk3xf6TVq1e3dSDWjwACCGhTgGq7Nu8bWSOAAAIIIIAAAgggYHkCXbt2TUtL27dvn5yaeGnq5lM3yzrad2rgJ8dpI4AAAjYrcD0qseuMLefD4lQC1apVE6X2WrVqqeJ0EUAAAQS0IkC1XSt3ijwRQAABBBBAAAEEENCAQI8ePeLj4w8dOqTKdcf5cLE9cc9mVVVxuggggICtCVwMi+v68ZaQqCTVwitXrixK7XXr1lXF6SKAAAIIaEiAaruGbhapIoAAAggggAACCCCgAYFHHnkkPT1d9YS7yPvAlchbMcn9WvqLDWc0sAxSRAABBMwgcDw4uvvMLeHxqaq5a9So8ddff9WvX18Vp4sAAgggoC0Bu5wc8ZOd/EIAAQQQQAABBBBAAAEETCkwZ86cyZMn6844rF3NH8d2cnZ00D1EBAEEELBugd0Xwvt/9ld8aoZqmQ0bNty2bZu/v78qThcBBBBAQHMCVNs1d8tIGAEEEEAAAQQQQAABbQgsWrTopZdeys7OVqXbq2nVXyc+7FbWURWniwACCFixwKaTN4bN3ZWaof6/xDZt2vz555++vrxK2opvPktDAAEbEqDabkM3m6UigAACCCCAAAIIIFDKAqtXrx4xYoTYWEZ13Q71Km6e1KOcu7MqThcBBBCwSoEV+689892+zGz17gJdunTZsGGDl5eXVa6aRSGAAAI2KEC13QZvOktGAAEEEEAAAQQQQKD0BLZs2TJ48ODk5GTVJZtXL79lcs/K5VxVcboIIICAlQl8s+3ihGWH1YX2MmX69esnvpJ0cXGxsvWyHAQQQMCWBai22/LdZ+0IIIAAAggggAACCJSGwIEDB/r27RsbG6u6WF0/z21v9apV0UMVp4sAAghYjcD09affX3tKdznDhw//4YcfHB3ZU0vXhggCCCCgYQGq7Rq+eaSOAAIIIIAAAggggIBWBAIDA3v16nXnzh1VwtXKu22Z3KOJf3lVnC4CCCCgdYGcnJxJK499/ud53YW88sorc+fOtbOz0z1EBAEEEEBA0wJU2zV9+0geAQQQQAABBBBAAAHNCFy9erVnz54hISGqjL1dnX4Z3+WR5tVUcboIIICAdgWS0zJHzt+77th13SW8995706ZN040TQQABBBCwAgGq7VZwE1kCAggggAACCCCAAALaELh165Z4wv38efWTng52dl+ObPdKz4baWAZZIoAAAgYFbsUk9f/srxOhMapR4mH2Tz/99PXXX1fF6SKAAAIIWI0A1XaruZUsBAEEEEAAAQQQQAABDQhER0f37t376NGjurm+0qOBqLk72NvrHiKCAAIIaEXgeHB0/892hMWmqBJ2cHBYuHDhs88+q4rTRQABBBCwJgGq7dZ0N1kLAggggAACCCCAAAIaEEhISBgwYMDOnTt1c+3VtOqqCV283Zx1DxFBAAEELF9g7ZHQUQv2JqdnqVItW7bsypUrBw8erIrTRQABBBCwMgGq7VZ2Q1kOAggggAACCCCAAAIaEEhPT3/xxReXLl2qm2ujqt6bJnUPqOSpe4gIAgggYMkCMzcETll9MkcnRV9f319//bVjx446RwgggAACCFibANV2a7ujrAcBBBBAAAEEEEAAAa0IzJw5c8qUKTk56tqUr0fZdRMf7tTATysLIU8EELBxgbSMrBcWH1i+/5quQ+PGjTdt2lS7dm3dQ0QQQAABBKxPgGq79d1TVoQAAggggAACCCCAgGYExPOeI0aMSE5OVmXs7GD/3ZiHRneqq4rTRQABBCxNIDI+ddAXf+2/Eqmb2COPPLJq1SovLy/dQ0QQQAABBKxSgGq7Vd5WFoUAAggggAACCCCAgGYETpw40b9//1u3bulm/Fa/pjMfb21nZ6d7iAgCCCBgCQLnbt597LO/giMTdZMZP378F198IV6OqnuICAIIIICAtQpQbbfWO8u6EEAAAQQQQAABBBDQjEBYWJgouB8/flw340Ftaix/uaO7i5PuISIIIIDA/RX48/StJ77eHZ+aoUrD0dHxyy+/HDdunCpOFwEEEEDA6gWotlv9LWaBCCCAAAIIIIAAAghoQEBsJjNq1Ki1a9fq5tqqZoUNr3fzr+Cue4gIAgggcL8Evtpy4fUVR7N03jzh7e29evXqnj173q/EuC4CCCCAwH0UoNp+H/G5NAIIIIAAAggggAACCOQJiNelvvfeezNmzMgL/duq6Fl2xdjOPZtV/TfA/yKAAAL3TSApNeOl7w+uOBCsm0GdOnU2btzYqFEj3UNEEEAAAQRsQYBquy3cZdaIAAIIIIAAAggggIBmBJYvX/7CCy+kpaWpMra3K/PegOYfDGppL1r8QgABBO6TgNiofdjc3RfC4nSv37lz53Xr1vn4+OgeIoIAAgggYCMCVNtt5EazTAQQQAABBBBAAAEENCOwf//+QYMGRUZG6mbcvXHlleM6V/J21T1EBAEEEDC3wPJ9QS9/fzA5PUv3Qs8888yCBQucnZ11DxFBAAEEELAdAarttnOvWSkCCCCAAAIIIIAAApoRCAkJ6dev37lz53QzruLt+vP4zp0bVtY9RAQBBBAwk0BqetaEZYcX7b6iO7+9vb3YAuutt97SPUQEAQQQQMDWBKi229odZ70IIIAAAggggAACCGhDID4+fsyYMWvWrNFN18HObvqwVm/1a2pnx64yujxEEEDAxAJXwuOHzd11+vpd3XkrVKiwbNmyvn376h4iggACCCBggwJU223wprNkBBBAAAEEEEAAAQQ0I/DVV1+9+eab6enpuhn3bVFt2cudKniU1T1EBAEEEDCVwJojIWMWHohPzdCdsF27dqtWrapZs6buISIIIIAAArYpQLXdNu87q0YAAQQQQAABBBBAQDMCR44cefzxx0NDQ3UzruHjvmp8l/Z1K+oeIoIAAgiUUCA9M+uNlcfmbruod54JEyZ8+umnbNSuF4cgAgggYLMCVNtt9tazcAQQQAABBBBAAAEENCMQExMzatSozZs362bs5GD36VMP/OeRRrqHiCCAAALFFgiNSnx87u4j16J0Z/Dy8lq8ePHQoUN1DxFBAAEEELBxAartNv4BYPkIIIAAAggggAACCGhDICcnZ/bs2VOmTMnKytLNeOgDNRe/0MHL1Vn3EBEEEECgqAKbTt4YNX/f3WQ9e1i1aNFCvE+ibt26RZ2T8QgggAACtkj4uKcAABj7SURBVCBAtd0W7jJrRAABBBBAAAEEEEDASgT27Nnz1FNPhYWF6a6nTiXPZS917FC/ku4hIggggICRAqnpWe+sOv7llgs5+k54/vnn586d6+Liou8gMQQQQAABBMpQbedDgAACCCCAAAIIIIAAAloSiIiIePrpp3fs2KGbtL1dmTf7Nv1oSEtnRwfdo0QQQAABwwJHr0WNmr/34u143WFubm7z588fOXKk7iEiCCCAAAIIKAJU2xUKGggggAACCCCAAAIIIKANgezs7KlTp06fPl00dDNu5l9u2cudWtasoHuICAIIIKBXICMze9r60zM3nsnM1vNQe6NGjcTuMY0bN9Z7LkEEEEAAAQQUAartCgUNBBBAAAEEEEAAAQQQ0JLAtm3bhg8fHhkZqZu0eHXqB4Navv1YUwd7e92jRBBAAAFZ4OyNu6MW7DsZGiMHlbb4/5kFCxa4u7srERoIIIAAAggUJEC1vSAZ4ggggAACCCCAAAIIIGDpArdu3RLbuO/du1dvou0CfJe93LFBFW+9RwkigAAC2dk5//vj3PtrTqZl6vlBGVdX1y+++OLFF18ECgEEEEAAASMFqLYbCcUwBBBAAAEEEEAAAQQQsEQBsZnMp59++t///jctLU03P1cnh5lPtP5Pr0Z2dna6R4kggIAtCwTdiR+9YN/+K3p+PkawtGvXbtmyZQ0aNLBlItaOAAIIIFBUAartRRVjPAIIIIAAAggggAACCFicwNmzZ0eNGnXy5Em9mXVt6PfDSx1r+nroPUoQAQRsUGDe9otv/nw8KS1Td+1OTk7iC7x33nnHwYH3LevyEEEAAQQQMCRAtd2QDscQQAABBBBAAAEEEEBAKwIZGRnTpk2bOXNmZqae8pmni+MXI9o916WeVpZDngggYCaBmzFJYxYe2Ho2TO/8TZs2Xb58ecuWLfUeJYgAAggggIBhAarthn04igACCCCAAAIIIIAAAloSOHr0qHjI/eLFi3qT7tfSf+GYDpXLueo9ShABBKxe4Mf9QROWHY5NztBdqb29/RtvvCG+tHN2dtY9SgQBBBBAAAFjBKi2G6PEGAQQQAABBBBAAAEEENCMQGpqqtgC4ssvv8zJydFNupyb04xhrV/q1sDenp3cdXmIIGC1AmKX9vHLDv8ZqP+R9rp16y5durRDhw5Wu34WhgACCCBQKgJU20uFmYsggAACCCCAAAIIIIBA6Qrs3r37mWeeCQkJ0XvZB2r7zH/uoda1fPQeJYgAAtYkkJaR9cmmszM3BqZmZOuuS7xCeezYsXPmzHFzc9M9SgQBBBBAAIEiCVBtLxIXgxFAAAEEEEAAAQQQQEAzAgkJCa+//vqiRYv0ZiwebR/Xo+H0oa283dg1Qq8QQQSsQWDbmbBXlh66cidB72L8/f2XLFnSs2dPvUcJIoAAAgggUFQBqu1FFWM8AggggAACCCCAAAIIaElg8+bNL7zwwu3bt/UmXdnb5bPhDzz1UIDeowQRQEC7Ardjk19fcfTnQyEFLWHkyJFz58719vYuaABxBBBAAAEEiipAtb2oYoxHAAEEEEAAAQQQQAABjQnExMRMmDBh5cqVBeXdvXHlb555sEEVim4FCRFHQEsCWdnZ32y79P6ak/Gpet6GKlZSpUqVb7/9duDAgVpaFbkigAACCGhBgGq7Fu4SOSKAAAIIIIAAAggggECJBbZv3/7KK69cvnxZ70zODvaT+zWd0r+5i7OD3gEEEUBAEwKHr0aO/eHQydAYvdk6ODiMGzdu+vTpXl5eegcQRAABBBBAoCQCVNtLose5CCCAAAIIIIAAAgggoCWBtLS02bNnz5gxIzU1VW/eARU9vh7dvncLf71HCSKAgCUL3E1Ke+eXEwt3Xc7O0Z9mu3bt5s2b17p1a/2HiSKAAAIIIFBiAartJSZkAgQQQAABBBBAAAEEENCUwLVr18aPH//HH38UlPXgtjW+HNnOv4J7QQOII4CApQks23v1jZ+ORSak6U2sfPny4mu2F1980d7eXu8AgggggAACCJhEgGq7SRiZBAEEEEAAAQQQQAABBDQmsHbt2okTJ968eVNv3m7ODq/3bjK5b1NPVye9AwgigICFCOy5GP7mT8ePXIsqKB/xNtRPP/20UqVKBQ0gjgACCCCAgKkEqLabSpJ5EEAAAQQQQAABBBBAQGMCiYmJH3zwwVdffZWZmak39YqeZf87sMVL3Ro4OfI8rF4hggjcT4ELt2Lf+uX4xpP6vzMTmTVu3Fi8DbVLly73M0uujQACCCBgSwJU223pbrNWBBBAAAEEEEAAAQQQ0BEIDAwcO3bsgQMHdI78E6jr5znz8dZD29UqaABxBBAoZYHbsckfrD21ZPfVrBz9e7S7ubm9//77kyZNcnLix1NK+eZwOQQQQMCmBai22/TtZ/EIIIAAAggggAACCCAgBHJycpYsWfLWW29FR0cXBPJgHd/ZT7Xt1MCvoAHEEUCgFAQSUjLmbD77vz/OJadnFXS5/v37i59ZqVmzZkEDiCOAAAIIIGAmAartZoJlWgQQQAABBBBAAAEEENCYgCi1i4L7999/n52dXVDqA1pXn/VEm4ZVvQsaQBwBBMwkkJmV/d3Oy1N/PR0Rn1rQJWrVqvXll1+KantBA4gjgAACCCBgVgGq7WblZXIEEEAAAQQQQAABBBDQmMDp06cnT568devWgvJ2sLMb07Xe1MEtK5dzLWgMcQQQMK3A2iOh76w6fuVOQkHTVqhQ4d133x0/fnzZsmULGkMcAQQQQAABcwtQbTe3MPMjgAACCCCAAAIIIICA9gS2b98uau4nT54sKHX3so6Tejd+s29TDxd2hS4IiTgCJhDYfznizZ+OHbwaWdBcLi4uEyZMEKX2cuXKFTSGOAIIIIAAAqUjQLW9dJy5CgIIIIAAAggggAACCGhMQGzmvmLFivfeey80NLSg1P28XETB/eVu9d2puRdkRByB4gocvRY1bf3pjSdvFjSBvb398OHDp0+fXqNGjYLGEEcAAQQQQKA0Bai2l6Y210IAAQQQQAABBBBAAAGNCaSlpc2dO3fGjBl3794tKHVfj7ITH208vmdDbzfngsYQRwAB4wX2XrozfX3g1rNhBk7p2bPn7NmzW7ZsaWAMhxBAAAEEEChlAartpQzO5RBAAAEEEEAAAQQQQEB7AqLU/vHHH3/99dei+F5Q9t6uThN6NZr4SCMfT5eCxhBHAAHDAtvOhE3/LXDPpTsGhokK+yeffNKrVy8DYziEAAIIIIDAfRGg2n5f2LkoAggggAACCCCAAAIIaE9AbCkjNpYR28uITWYKyt6jrOPL3Ru80aeJnzfvUC0IiTgCegQ2nrjx8YbAw0FReo79GxI7xoh9Y8TuMWIPmX9j/C8CCCCAAAIWJEC13YJuBqkggAACCCCAAAIIIICA5QuIV6eKF6iK16gaSNXFyf75rvUn921a3cfdwDAOIYBAdnbO2qOhos5++nqBmzUJJfEGVPEeVPE2VPFOVNAQQAABBBCwWAGq7RZ7a0gMAQQQQAABBBBAAAEELFdAVNunTZu2Z88eAyk6O9iP6ljnnf7NAip5GhjGIQRsUyArO3vlgeAZGwIv3o43ICDq7OPHj3/ttdcqVKhgYBiHEEAAAQQQsAQBqu2WcBfIAQEEEEAAAQQQQAABBDQpsG/fPlFz37p1q4HsHezsnnqo9rv9mzWqVs7AMA4hYDsC6ZlZS/cGzdp45lpkooFV+/r6Tpw4UTzP7uXlZWAYhxBAAAEEELAcAartlnMvyAQBBBBAAAEEEEAAAQQ0KXD06FGxl/TGjRsN7OduV6ZMr2ZVx/ds2KeFv7296PELAVsUCLubPH/HpQU7L0fEpxpYf5UqVSZNmvTyyy+7u7MXkwEnDiGAAAIIWJwA1XaLuyUkhAACCCCAAAIIIIAAAloUCAwM/Pjjj9esWZOdnW0g/4CKHq/0bPhc53rl3J0NDOMQAlYmsP9yxNytF8QW7ZnZBb5kWCxZvAdVvBdhzJgx7M9uZR8AloMAAgjYiADVdhu50SwTAQQQQAABBBBAAAEESkPg0qVLM2bMWLlyZWZmpoHruZd1HNEhQDzq3rR6eQPDOISA1gVS07N+Onht7raLJ0NjDK+lbt26b7/99qhRo5ycnAyP5CgCCCCAAAIWK0C13WJvDYkhgAACCCCAAAIIIICAVgWCg4NnzZr1ww8/pKenG17Dw40qT+jVsH/r6g729oZHchQBbQlcj0qct+PSwl1XohPTDGfeuHHjd99998knn3RwcDA8kqMIIIAAAghYuADVdgu/QaSHAAIIIIAAAggggAACWhW4devW7NmzFy5cmJKSYngNNXzcx3Vv8HzXej6eLoZHchQByxfYef723K0XN5y4kZVjaNMYsZBWrVpNmTJl8ODBdna8zMDybywZIoAAAggULkC1vXAjRiCAAAIIIIAAAggggAACxRaIiYlZtGjRvHnzQkJCDE/i4mT/9EMB43o0bFPbx/BIjiJggQIJKRkrD177etvFszdjDacnnmEfOHDghAkTunTpYngkRxFAAAEEENCWANV2bd0vskUAAQQQQAABBBBAAAFNCohXp27YsGHu3Ll//fVXoQto5l9uVMc6w/8voEo5t0IHMwCB+yuQnZ3z1/nbS/cGrTsWmpyeZTgZX1/fF154YezYsdWrVzc8kqMIIIAAAghoUYBquxbvGjkjgAACCCCAAAIIIICAVgXOnz8vau7Lly9PSkoyvAYHO7tezaqKsvvANjVcnNnP2rAWR++DwIVbscv2Bf24/9rNu8mFXr5169biYXaxObuLC9slFarFAAQQQAABrQpQbdfqnSNvBBBAAAEEEEAAAQQQ0K5AXFzckiVLvvnmm6CgoEJX4e3q9Hj7WqLs3rGBX6GDGYCAuQWiE1J/PhSydO/Vo8HRhV7LyclpyJAhos7eoUOHQgczAAEEEEAAAa0LUG3X+h0kfwQQQAABBBBAAAEEENCqQE5Ozu+//y4edd+6datoF7qMOpU8R/5fgCi7167kWehgBiBgWoGMzOzfT98UO8ZsPnUzPSu70Mn9/Pxeeumll19+uUqVKoUOZgACCCCAAALWIUC13TruI6tAAAEEEEAAAQQQQAABDQtcvnz566+/Xrp0aXx8fKHLsCtTplMDP1FzH9a+pperc6HjGYBACQWOB0eLJ9l/OhgclZhmzFTt27cXD7MPGzbM2ZnPpzFgjEEAAQQQsB4Bqu3Wcy9ZCQIIIIAAAggggAACCGhaIDk5ed26daLmLt6kKt6qWuhaXJzsezatOqhNjcdaV/f1ZC/sQsEYUAQB8cMWh4Oifj0W+uux61fuJBhzpniGffjw4aNHj27atKkx4xmDAAIIIICA9QlQbbe+e8qKEEAAAQQQQAABBBBAQNsCt27dEq9RXbZs2YULF4xZiXifaqcGlQa1rTmwTfUavh7GnMIYBPQKiO1idl64LSrsvx2/cTsuRe8YVdDV1XXAgAGiyN6zZ08HB17nq+KhiwACCCBgWwJU223rfrNaBBBAAAEEEEAAAQQQ0JDA0aNHxaPuP//8c3R04a+jzF1Xm1o+ouY+qG2NJv7lNbRSUr2/AkmpGX8Ghv16PHTTyZtxKRlGJtOxY0dRZH/88ce9vLyMPIVhCCCAAAIIWLcA1Xbrvr+sDgEEEEAAAQQQQAABBDQvkJ6evnnzZlF2F69UzcgwthJaz89T1NzFA+/t6/ja2YnN3vmFgFogOiF148mb4kn2rWdvpWYUvnlR7vm1a9cede9XQECAekb6CCCAAAII2LYA1Xbbvv+sHgEEEEAAAQQQQAABBLQjEBUV9dNPP4kdZo4dO2Z81lW8XQe2rfFo86pdG1XmrarGu1nxyLM37m47G7bhxI29lyKycnKMXKl4gF28+FQ8zC4eaef7GyPRGIYAAgggYGsCVNtt7Y6zXgQQQAABBBBAAAEEENC8wPnz59esWfPrr7+eOnXK+MU42ts9EODbvUmVHk2qPFSvorMjW2wbj6f5kTeik7afDdt+7vZf52+Hx6Uavx5RZO/Tp8/gwYP79esntmg3/kRGIoAAAgggYIMCVNtt8KazZAQQQAABBBBAAAEEELASgZCQEFFzF7/279+fnW3sTiBi8W7ODp0a+Imye4+mVVvUKM+jylbygci/jLtJaTvPh4sK+45zty+Hx+c/WEjPz89PvPt04MCB3bt3d3Z2LmQ0hxFAAAEEEEDgngDVdj4ICCCAAAIIIIAAAggggIDmBSIiIjZs2CDK7jt27EhLSyvSenw9ynZrLMrufz/zXruSZ5HOZbClCaSmZ+2/EpH7GPuJkOhsY/eJ+WcdYiv2Qfd+PfTQQ/b29pa2OvJBAAEEEEDAwgWotlv4DSI9BBBAAAEEEEAAAQQQQKAIAgkJCeJlqqLsLv4U7SKceW9o7YoeDzeq/GDdiuLdqk38yzlQby2q4P0YL152euRa1OGgqH2X7ohSu/HvO1WSbdGiRW6RvXnz5kqQBgIIIIAAAggUVYBqe1HFGI8AAggggAACCCCAAAIIaEAgPT1dPOcuyu4bN24MDw8vRsbuZR3b1vYRZff2dSq2q+PrX8G9GJNwijkE0jKyToXGiPL64aBIUWe/eqfIX6uIrBwcHMQD7LlF9tq1a5sjT+ZEAAEEEEDA1gSottvaHWe9CCCAAAIIIIAAAgggYHMCZ86cEZX37du37969OzExsXjrr1rOVZTd/y6+160oqvAeLk7Fm4eziidwJTxe1NZFhf1IUJQotadnFWGbfvmKjRo16nHvV9euXcUbUOVDtBFAAAEEEECghAJU20sIyOkIIIAAAggggAACCCCAgGYEMjMzDx8+LMru4pdoZGRkFC91e7syjauVE5X3VjV9GlfzFm0/b9fiTcVZegXSM7Mu344/HxZ79kbs0eC/K+wxSel6RxoTrFatmnjZqaixiz+rVq1qzCmMQQABBBBAAIFiCFBtLwYapyCAAAIIIIAAAggggAACmhcQD7nv2bNHlN3FY+/i4fecnCK+TzM/QAV35ybVyomyu9jtXfwpSvBVyrnlH0KvQAGxM8yl23Hnb8WduxV7/t5vsTlMZlHfcJp/em9vb/H0eu5j7A0bNsx/kB4CCCCAAAIImEWAartZWJkUAQQQQAABBBBAAAEEENCQQERERO5WM3v37r1y5YpJMi/v5pz72PvfJfh79feq5d3s7OxMMrmmJ0lOy7wcHi+q6uduxoqn10WRPehOQlbJvu3IBfHw8GjXrl23bt1Ekb1t27ZiZ3ZNQ5E8AggggAACmhOg2q65W0bCCCCAAAIIIIAAAggggIAZBWJiYo4cOSL2mRG/RCM6OtpUF3N2sK/u415D+e2b2/YQEbeyjqa6ioXMI35WIDwu5XpU0vXo3N+JfzfudaMS00yVpKinN2nSpP29X6LOLtr29vammpx5EEAAAQQQQKCoAlTbiyrGeAQQQAABBBBAAAEEEEDAhgSuXr2qFN9PnTqVlmaySrGM6ONRVqnC1/T18K/g5uvpInanqeBRtoJ7WU9XS3wja0Zm9t2kNLGdekyi+DPtdmzKP4X1qL8L6zdjkov9IlNZRrctNmHPLa+LP8UD7O7u7rpjiCCAAAIIIIDAfRGg2n5f2LkoAggggAACCCCAAAIIIKA9gfT0dFFwz33sXfwZFBRUwt3ejSRwtLe7V3b/p/gu2mKbGiVSzs25rJODs6O9eHb+7z///n2vey/i5Ghf1tHByUE8851vExtRK8/Iyk7LzBINURZPF3/+/Tvrn8bfkayktMyYxHRRSb9XT0//u7b+d2H9n/J6QmqmkfmXcJinp2ebNm2UCjuvOS2hJ6cjgAACCCBgPgGq7eazZWYEEEAAAQQQQAABBBBAwJoFxHtWL1y4cP78+XPnzok/xa+QkJDSqb8Xg9XBzk4U4h3s7UQ9XdTZS/RO2GJc3uhTRG29UaNGjRs3FtvC5P5Zo0YN9rs32o+BCCCAAAII3E8Bqu33U59rI4AAAggggAACCCCAAALWJJCcnJxbfxeV99wSfHBwcHZ2tjWt0bRr8fLyEiX13Kp6bkPU1k17CWZDAAEEEEAAgVIToNpeatRcCAEEEEAAAQQQQAABBBCwOYGUlJSLFy+K4rvYdub6vV+hoaE3btwQcZuyEA+nV6pUqWbNmqKYLn6JRsOGDUV53d/f36YcWCwCCCCAAALWLUC13brvL6v7/3buXQVCGIgCaOX66BRb///HBBFhg1i51QaELQQh1RLlTDFVlMmZ7hYhQIAAAQIECBAgQIBAjgLLshzh+6nP85ztWzQpjnVdH3n6qQ/DUJZlyh+cIUCAAAECBO4rIG2/7+5MToAAAQIECBAgQIAAgacJ7Ps+juM0TSGE93Wt6/rnUD5m5d11tW3b932M1GN/2krchwABAgQIEEgWkLYnUzlIgAABAgQIECBAgAABAnkIxLfgf3H8tm2f5IofFkXxSquqqmKMfmTsTdPkcXVTECBAgAABAvkKSNvz3Y3JCBAgQIAAAQIECBAgQIAAAQIECBAgQOAuAl+wUmcSYV3pXw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65246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2" descr="data:image/png;base64,iVBORw0KGgoAAAANSUhEUgAAB88AAAeSCAIAAACBbyIsAAAAAXNSR0IArs4c6QAAAAlwSFlzAAAewgAAHsIBbtB1PgAAAgtpVFh0WE1MOmNvbS5hZG9iZS54bXAAAAAAADx4OnhtcG1ldGEgeG1sbnM6eD0iYWRvYmU6bnM6bWV0YS8iIHg6eG1wdGs9IlhNUCBDb3JlIDUuNC4wIj4KICAgPHJkZjpSREYgeG1sbnM6cmRmPSJodHRwOi8vd3d3LnczLm9yZy8xOTk5LzAyLzIyLXJkZi1zeW50YXgtbnMjIj4KICAgICAgPHJkZjpEZXNjcmlwdGlvbiByZGY6YWJvdXQ9IiIKICAgICAgICAgICAgeG1sbnM6dGlmZj0iaHR0cDovL25zLmFkb2JlLmNvbS90aWZmLzEuMC8iPgogICAgICAgICA8dGlmZjpSZXNvbHV0aW9uVW5pdD4yPC90aWZmOlJlc29sdXRpb25Vbml0PgogICAgICAgICA8dGlmZjpDb21wcmVzc2lvbj41PC90aWZmOkNvbXByZXNzaW9uPgogICAgICAgICA8dGlmZjpPcmllbnRhdGlvbj4xPC90aWZmOk9yaWVudGF0aW9uPgogICAgICAgICA8dGlmZjpQaG90b21ldHJpY0ludGVycHJldGF0aW9uPjI8L3RpZmY6UGhvdG9tZXRyaWNJbnRlcnByZXRhdGlvbj4KICAgICAgPC9yZGY6RGVzY3JpcHRpb24+CiAgIDwvcmRmOlJERj4KPC94OnhtcG1ldGE+CobSriQAAEAASURBVHgB7N0JfA1n2/jxP0KQSCQhsRP7vq+l9lpbS2itsdZa1L6VttpaSmunllJi35daW0tjaRUtWmIXOwlJiASJkP/VJ897nunMnONE1jPn5/Xx3nPNPTP39Z0859brjHvSxMbG/j9+IYAAAggggAACCCCAwP8JhIWF3frPr4cPH0pbfoWGhqoasvnixYv/OyK1/P/06dO7/d8vd3f3uKapkS1btrz/+SXx1DJixoEAAggggAACCCCAgIEE0lBtN9DdJBUEEEAAAQQQQAABawUiIiLiSuraPyMjI609i232c3Jyiiu7a/90dna2zZwYNQIIIIAAAggggAACKS9AtT3l7wEjQAABBBBAAAEEEEg6gcePH1+4cOHixYuqqvqjR4+S7qK2e+asWbOqSvDFihUrXry4q6ur7SbFyBFAAAEEEEAAAQQQSB4Bqu3J48xVEEAAAQQQQAABBJJD4N69e+f//UsiyXFho18jZ86cJf79SyJGT5r8EEAAAQQQQAABBBCInwDV9vh50RsBBBBAAAEEEEAglQi8fPkyMDBQWVqXZ9jlSfZUMrx06dI5ZHBwSO+QPkP6uN/p/tv+JyJxh//GHdI5OLyMiXkRLb9fxMhv+b/oF3GbL//bls1/4jHRMZJ1KklQnnaXZ96VFXhvb2/JOpUMj2EggAACCCCAAAIIIJD8AlTbk9+cKyKAAAIIIIAAAgi8iYC8mPTkyZMnTpw4c+aMFNkvXboUFRX1JieK/zFp06Z1zprFxS2Li7tLFjcXF/n9TyOLS9a4hkSy/BN3d3F2dY6rradJkyb+13n9EfLWpf/U4l9EPI4IDw1/EhYeHvbknz9Dw8MfyeaTfxph/4n/03gS8ejJq1evXn/exOjh6OhYtGhRqb+XK1euSpUqlStX5nWsieHKORBAAAEEEEAAAQRsRoBqu83cKgaKAAIIIIAAAgjYm4C8rfTUqVNSXo/7deXKlaQTkBK5Zx5Pr7xeXnlz/PNnHi/PvF7Zc2WLq607uTglUfU86TKKO7NU5yPDI+Pq7w/uPgy+FRR0OyhI/rx1X/4Mvh0stfukG0PhwoWl7B73q0KFCvJ21qS7FmdGAAEEEEAAAQQQQCDFBai2p/gtYAAIIIAAAggggAAC/xWIjo7++++//6+6fiIgICBxF06RdU6y5cqmKqn/Z9PL3dPdPm9DaHDof4rvQapC/MO7DxMdv2TJkv9Xe69SpkyZDBky2Kc5WSOAAAIIIIAAAggYVYBqu1HvLHkhgAACCCCAAAI2ICCLnMiaMFJelyVijh8//tdffyXi4jCeeby8SxQoUMK7QHFvaeQulCdbzmyyJowNuKSCIcqteXjv4Z2rtwPPX79+IfD6eVkj/3rw7aDEGposO2NacEZK8LL+DLcmsWw5DwIIIIAAAggggEBKCVBtTyl5rosAAggggAACCNipgKxtcu7cuYMHDx44cMDf319WY084hDy0nqdwHimse5fwzl8s/z9/Fi+Q2Tlzws/MGZQCTyOe3rhwPfB84I2LN+RPKcHfvnI7UR6BlxXe69SpU79+/Xr16pUqVcpG1+1RWtFGAAEEEEAAAQQQsEMBqu12eNNJGQEEEEAAAQQQSAGBixcvSoU97teDBw8SMoIMjhkKlioo9XTv4t4F/vP0et7CeR3SOyTknBz7ZgIxL2JuXbklZffr568Hxj0CHxAYHRX9ZmeLOyp79uxSc4/7VaxYsYScimMRQAABBBBAAAEEEEhOAartyanNtRBAAAEEEEAAAfsSCAwMlAfY4yrsd+/efePk5dF1Ka+XqFKyZGVZ+btkodKFqa2/MWZSHyj196tnrwTIqvsnA86fCLh27lpCHn7PlStXXNldHnv39vZO6sFzfgQQQAABBBBAAAEEEiJAtT0hehyLAAIIIIAAAgggoBa4ffu2lNfjiuw3btxQ77Z6O2+RfFJYjyuvF61QLGOmjFYfSsdUJPD82fNLpy7GFd/lz1uXb77x4PLnzy+V97jVZvLkyfPG5+FABBBAAAEEEEAAAQSSSIBqexLBcloEEEAAAQQQQMCOBKKjo3/55Zft27fv3bv3ypUrb5a5V16vEvLo+n+eXpeGs6vzm52Ho1KzQMTjiPMnA/775PvJgKBbb/ja1cKFCzdu3LhFixZ169bNkCFDak6ZsSGAAAIIIIAAAgjYjwDVdvu512SKAAIIIIAAAggksoC84HTXrl3btm2TInt4eHh8z542bVp5aL1K/crla1UoWbWUu6d7fM9Af1sXCAkKkdVmTh85deLASXkE/tWrV/HNyMXFRcruLVu2bNasmbxqNb6H0x8BBBBAAAEEEEAAgUQUoNqeiJicCgEEEEAAAQQQsAuBq1evymPs8uvIkSMxMTHxzblI2SKV61euVLdyhdoVeYA9vnoG7i+PvZ869Ocfv5w8eeDk5b8uxzdTBweHWrVqydPu8qtQoULxPZz+CCCAAAIIIIAAAggkXIBqe8INOQMCCCCAAAIIIGB8AXno+Pjx41JhlyfZAwIC4puwdwnvSvUqV65XuWKdiq4eWeN7OP3tTeBxyKM//f88efDkHwdPBp4PjG/6JUuWlKfdpexetWpV+ScU8T2c/ggggAACCCCAAAIIvJkA1fY3c+MoBBBAAAEEEEDALgSePXv2888/S5F9x44dQUHxW2I7b+G8UmGvVLeS/Onh5WEXXiSZBAKy2ozU3P/45Q/589aVW/G6gpeX17vvvitl93feeSdTpkzxOpbOCCCAAAIIIIAAAgjEV4Bqe3zF6I8AAggggAACCBhfIDIycuvWrevWrdu3b58U3K1P2C27W42mb1WpX0Uq7F55vKw/kJ4IWCMQdDtIau4nDpz4bfevYQ/CrDkkro+U2hs2bNiuXbtWrVo5OTlZfyA9EUAAAQQQQAABBBCwXoBqu/VW9EQAAQQQQAABBAwuIIuwS3l95cqVUmqXgrv12RYoXuDtFrVrv1e7dPUyLNxhvRs931hAljY6e+zvQz8eOrz90PUL160/j5TapeDeuXNnKb7LUu/WH0hPBBBAAAEEEEAAAQReK0C1/bVEdEAAAQQQQAABBIwvIGuyS5FdHmYPDg62MlupqpetWa5OizpSZ5dFY6w8im4IJLqALC8jNXf/7f5/HT0jVXgrz+/p6SmPukvZXdZ2t/IQuiGAAAIIIIAAAgggYFmAartlH/YigAACCCCAAAJGFrh8+fLq1aulzn7lyhUr88zsnLl64+pvv1e7ZvNaru6uVh5FNwSSQeBx6OOjO48c/vHQsb3HnkY8tfKKhQsXlpp7x44dixQpYuUhdEMAAQQQQAABBBBAQFeAarsuC0EEEEAAAQQQQMDIAvIAuzzGLkV2eaTdyjw9c3vGrRUjC7Knz5DeyqPohkCKCLyIfiHLu8etMxN8x9p/riEPuUvZXR54l8feU2TYXBQBBBBAAAEEEEDA1gWottv6HWT8CCCAAAIIIICAtQJx7z6VIrsszi5LtFtzWMFSheq3qS9PshevWNya/vRBILUJXPjzgjztfmDTgWvnrlozNlnMXZZ0l7I771O1hos+CCCAAAIIIIAAAkoBqu1KDdoIIIAAAggggIAxBX777bfvvvtu8+bNVr77VJ5kb9ShceOOTYqWK2pMEbKyP4FLZy7tXb3npzV7rXzaXd6n6uPj069fvxo1atifFhkjgAACCCCAAAIIvIkA1fY3UeMYBBBAAAEEEEDAJgQiIiJWrVoldfYzZ85YM2AnF6cGbRs07ti0Yp2K8hJUaw6hDwK2JSCvUf3T/8+9q3fv37g/MjzSmsGXK1dOau6dOnVydna2pj99EEAAAQQQQAABBOxWgGq73d56EkcAAQQQQAABIwucPXt2wYIFK1asCA8Pf22eDukdajar2aRT01rvvp3BMcNr+9MBAQMIREdFH9lxeM+q3Ud3HY158fqFlVxcXHx9ffv27Vu6dGkDpE8KCCCAAAIIIIAAAkkhQLU9KVQ5JwIIIIAAAgggkDIC0dHRmzZtkofZDx8+bM0Iyr9doWmnpvXbNnBxc7GmP30QMJ5AeFj4gY37d6/affrwKWuye/vtt+VR9zZt2mTIwFdT1oDRBwEEEEAAAQQQsCMBqu12dLNJFQEEEEAAAQQMLHD9+vVFixYtWbIkODj4tWnKu0+lyC4rs+fIl+O1nemAgJ0I3L95X1Z1l7K7Ne9T9fT07NmzZ+/evQsUKGAnPqSJAAIIIIAAAggg8FoBqu2vJaIDAggggAACCCCQegVkEerdu3fLw+zyp7QtD9TF3fXdbu82821epGwRyz3Zi4A9C1z+6/KuFTt3LNsRHvrYsoO83qBp06byqLv8yasOLFuxFwEEEEAAAQQQsAcBqu32cJfJEQEEEEAAAQQMKCDPsC9dunThwoXyVPtr0ytdrbRP37YNP2jomNHxtZ3pgAACIhD1PGrf+n2bF2w8+/vZ14LIE+59+vTp0aOHPPP+2s50QAABBBBAAAEEEDCqANV2o95Z8kIAAQQQQAABwwpcvnx52rRpfn5+UVFRlpPMmDlj445N2vZrW7R8Mcs92YsAAuYELp2+uPG7jXtX73n+9Lm5PnFxR0fHLl26jBgxokgR/vmIZSr2IoAAAggggAACxhSg2m7M+0pWCCCAAAIIIGBIgT/++GPKlCmbN29+7aIx3iW85WH2Zl2aObs4G5KCpBBIZoGI8IhdfrvkUffA84GWLy1Lyvj4+IwePbpSpUqWe7IXAQQQQAABBBBAwGACVNsNdkNJBwEEEEAAAQSMKbB//36ps+/bt89yeukc0tXzqS8Ps1eoXdFyT/YigMCbCZw69Kc86n5w84GXMS8tn6Fhw4ZSc2/QoIHlbuxFAAEEEEAAAQQQMIwA1XbD3EoSQQABBBBAAAEDCsgz7PIk+9dff33y5EnL6eXIl6NVr9Yterb08PKw3JO9CCCQcIGQoJDtS7ZtXbzl/s37ls9WuXLlUaNGydPuvEbVMhR7EUAAAQQQQAABAwhQbTfATSQFBBBAAAEEEDCggKzJvmLFiqlTp8oq7RbSS5MmTY0mNdr0bftWs5rU8ixAsQuBpBCQ78N+3XV004KNv+35LTY21sIlZCX3kSNH+vr6ytruFrqxCwEEEEAAAQQQQMCmBai22/TtY/AIIIAAAgggYECBJ0+eLFiwYMaMGffu3bOQXgbHDM27Nu88vEueQnksdGMXAggkg8Dtq7dXfuO3c/nO6KhoC5fLmTPnkCFD+vbtmyVLFgvd2IUAAggggAACCCBgowJU2230xjFsBBBAAAEEEDCgQHBw8KxZs+bPn//o0SML6Tm5OPn0bdPh4w4eObJZ6MYuBBBIZoGQ+w/XzFqzecGmyPBIC5fOmjVr//79P/74Y09PTwvd2IUAAggggAACCCBgcwJU223uljFgBBBAAAEEEDCgwJ07dyZNmrR06dLnz59bSM/dy0OK7D792ji7OFvoxi4EEEhBgYjwiM3fbZKye2hQiIVhZMyYsUePHmPHjs2dO7eFbuxCAAEEEEAAAQQQsCEBqu02dLMYKgIIIIAAAggYUCA0NHTKlClz58599uyZhfRkuZjOw32bd31XFpCx0I1dCCCQSgRkSZmdy3es/GaFLDJjYUiZMmUaMGDA6NGj3d3dLXRjFwIIIIAAAggggIBNCFBtt4nbxCARQAABBBBAwIACERERM2fO/Oabbx4/fmwhvWIVinUZ2bV+2wa8BNWCErsQSJ0C8hrVAxv3+01dfvHURQsjdHV1HT58+ODBg52d+WcrFpzYhQACCCCAAAIIpHYBqu2p/Q4xPgQQQAABBBAwnkB0dLS8B3XixImyULuF7CrXq9xlVLdq71Sz0IddCCBgEwK///y739fLTh48aWG0soz7J598Iu9QzZCBf8JiwYldCCCAAAIIIIBA6hWg2p567w0jQwABBBBAAAHjCbx8+XLFihWff/75jRs3zGWXJk2auq3rdRnZpWSVUub6EEcAAVsUCDhxzm+q3y9bDsbGxpobf/78+eUjwtfXN126dOb6EEcAAQQQQAABBBBInQJU21PnfWFUCCCAAAIIIGBAgc2bN48bN+78+fPmcpM6e9POTbuP7ZGvaH5zfYgjgICtC9y8dOOHSUt3r9xtoeZeokSJr776ysfHx9aTZfwIIIAAAggggIBdCVBtt6vbTbIIIIAAAgggkDIC+/fvHzNmzIkTJyxcvk7LOn2/6l+wZEELfdiFAAKGEbgWcG3BuPn+2/wtZFSlSpXJkyc3aNDAQh92IYAAAggggAACCKQeAartqedeMBIEEEAAAQQQMKDA8ePHx44dK9V2C7nJ+uz9Jw0oVZV1YywgsQsBYwqcO35u/ti5ltdzl2r7pEmTqlatakwCskIAAQQQQAABBAwkQLXdQDeTVBBAAAEEEEAgNQnIijHywsMtW7ZYGFSJyiX7T+xftSHvQbWAxC4EjC9wfN/v8z+Zf/5kgIVUW7duLa9WlhVmLPRhFwIIIIAAAggggEDKClBtT1l/ro4AAggggAACBhQIDw+fMGHC7NmzY2JizKVXoHiBvl/2q+dT31wH4gggYG8CBzcfWDD+u+sXrptL3MHBYdCgQZ999pmLi4u5PsQRQAABBBBAAAEEUlCAansK4nNpBBBAAAEEEDCagLzz0M/Pb9SoUUFBQeZyy5EvR6/Pejf1bZYuXTpzfYgjgIB9Crx8+XL3il2LJyy6f/O+OQEvL6+vv/66S5cu8l5lc32II4AAAggggAACCKSIANX2FGHnoggggAACCCBgQIE///xzwIABv/32m7nc3LK7dR/bw6dvm/QZ0pvrQxwBBBB4Ef1i84JNP0xaGvYgzJxGjRo15s6dW7FiRXMdiCOAAAIIIIAAAggkvwDV9uQ354oIIIAAAgggYDSBkJAQWaJ98eLFr1690s3NycWp8zDf9oM7ZHbOrNuBIAIIIKASeBrxdO3MNSu/XREZHqnaFbeZNm3aXr16yWLuHh4euh0IIoAAAggggAACCCSzANX2ZAbncggggAACCCBgKAFZ9mHhwoXjx48PDQ3VTcwhvcMHA9t1G9Pd1d1VtwNBBBBAwILA49DHyyb/sH7OupgX+u+BcHd3//LLL/v06cPiVBYY2YUAAggggAACCCSPANX25HHmKggggAACCCBgQIEjR44MHDjw9OnT5nKr3rjGsJnD8hXNb64DcQQQQMAagZuXbnw7+Ntje80uVFW+fPk5c+bUqlXLmrPRBwEEEEAAAQQQQCCJBKi2JxEsp0UAAQQQQAABIwvcu3dvxIgRq1atMpdkrgK5Bk8fWqdlHXMdiCOAAALxFfDf5j9z6PS71++aO7BTp07Tpk3LmTOnuQ7EEUAAAQQQQAABBJJUgGp7kvJycgQQQAABBBAwmsCLFy9mzpwp6zY8efJENzfHjI5dRnX1HdlFGrodCCKAAAJvLBD1PGrFVD+/r5dLQ/ckWbJkkbWtBg8enD49b2PWFSKIAAIIIIAAAggkoQDV9iTE5dQIIIAAAgggYDCBn376adCgQRcvXjSXVz2f+oO/HZIjXw5zHYgjgAACCRe4d+PerOEzD24+YO5UxYoVmz17dqNGjcx1II4AAggggAACCCCQFAJU25NClXMigAACCCCAgNEEwsLChgwZsnz5cnOJFSheYNis4VUbVjPXgTgCCCCQuALH9/3+7cffXL9w3dxpu3btOmPGDDc3N3MdiCOAAAIIIIAAAggkrgDV9sT15GwIIIAAAgggYECBbdu29evXT9Zq183NKYvTh5/2+mBQOwcHB90OBBFAAIEkEoiJiVk/e933XyyOfBKpewlZw/27775r2bKl7l6CCCCAAAIIIIAAAokrQLU9cT05GwIIIIAAAggYSiAkJGTgwIFr1qwxl1Uz32YDpgz0yJHNXAfiCCCAQFILhNx/OHf0nF0rdpm7UIcOHebMmePh4WGuA3EEEEAAAQQQQACBRBGg2p4ojJwEAQQQQAABBAwosHHjxo8++ig4OFg3t2IVio2YM7JMjbK6ewkigAACySzw929/TRs49eIp/RdLeHp6zps3r23btsk8Ki6HAAIIIIAAAgjYlQDVdru63SSLAAIIIIAAAlYJSIW9f//+mzZt0u3t5OI0YPLAVr1bp02bVrcDQQQQQCBFBF69erV10Za5Y+ZEhusvLCPVdqm5S+U9RYbHRRFAAAEEEEAAAcMLUG03/C0mQQQQQAABBBCIn8Dq1asHDRoka8joHvZW07fGLPzEMze1Kl0eggggkPICwXeCJ/eZ+OvuX3WHIuvJzJ49u2PHjrp7CSKAAAIIIIAAAggkRIBqe0L0OBYBBBBAAAEEDCUg70Ht27fv9u3bdbPKkjXLkBnDmndprruXIAIIIJCqBHb67Zwx5Nsnj57ojqpFixYLFiyQd6jq7iWIAAIIIIAAAggg8GYCVNvfzI2jEEAAAQQQQMBoAsuXLx8yZEhYWJhuYnVa1hk1fzRvQ9XFIYgAAqlTQN6e+nX/Kf7b/HWH5+bmNmPGjK5du+ruJYgAAggggAACCCDwBgJU298AjUMQQAABBBBAwFACt2/f7t279+7du3WzcvVwHT57RKP2jXX3EkQAAQRSucBPa/d+M2ja45DHuuNs2rTpokWL8uTJo7uXIAIIIIAAAggggEC8BKi2x4uLzggggAACCCBgNIElS5YMHTo0PDxcN7EGbRuMmDvKLbub7l6CCCCAgE0IhD0Imzbg6/0b9+uO1sXFZfr06T179tTdSxABBBBAAAEEEEDAegGq7dZb0RMBBBBAAAEEDCXw6NGjXr16bdy4UTcrd0/3kfNG1fOpr7uXIAIIIGBzAgc3H5j60dehwaG6I2/btu3ixYuzZs2qu5cgAggggAACCCCAgDUCVNutUaIPAggggAACCBhN4NixYx06dLh+/bpuYo07Nhk2a7iru6vuXoIIIICAjQo8Dn387cff7F29R3f8BQoUWLNmTfXq1XX3EkQAAQQQQAABBBB4rQDV9tcS0QEBBBBAAAEEDCUQGxv79ddfjx8/PiYmRptYtpzZRn835u33amt3EUEAAQSMIXD4x0NT+k1+eO+hNh0HB4cvv/xy1KhRadKk0e4lggACCCCAAAIIIGBZgGq7ZR/2IoAAAggggIChBO7fv+/r67tv3z7drN7t9t7gb4dkyZpFdy9BBBBAwDACTx49mTlsxo5lP+pm1LBhwxUrVuTIkUN3L0EEEEAAAQQQQAABcwJU283JEEcAAQQQQAABowns3bu3S5cuwcHB2sSyZss6fulntZrX0u4iggACCBhV4MjOI1/2mPDo4SNtgp6enn5+fo0bN9buIoIAAggggAACCCBgTiCtuR3EEUAAAQQQQAABwwi8ePFi5MiRTZs21S21V65XedXpNZTaDXO7SQQBBKwUkM89+fSTz0Btf/m0lM9M+eSUz0/tXiIIIIAAAggggAACugI8267LQhABBBBAAAEEjCMQGBjYvn3748ePa1NKmzZtr896dxvbXRravUQQQAABexB49erVskk/LJ6wSBrafKtWrbp27Vpvb2/tLiIIIIAAAggggAACKgGq7SoQNhFAAAEEEEDAUALr1q3r3bt3eHi4NiuvvF5frppYrmY57S4iCCCAgL0JnDl6ZnynT4JuBWkTd3FxWbRoUbt27bS7iCCAAAIIIIAAAggoBXiMS6lBGwEEEEAAAQSMI/D06dNevXrJU+26pfY6requPLWaUrtx7jeZIIBAwgTk81A+FeWzUXsa+RSVz1L5RJXPVe1eIggggAACCCCAAAImAZ5tN1HQQAABBBBAAAHjCPz999/yGOb58+e1KWVwzPDxN4Pb9n9fu4sIAggggMDG+RtmDZ8ZHRWtpShZsqSsKlOmTBntLiIIIIAAAggggAACIkC1nR8DBBBAAAEEEDCawA8//NC/f//nz59rEytQvMBXayYVKVtEu4sIAggggECcwOW/Lo/rMPb6hetakIwZM86fP7979+7aXUQQQAABBBBAAAEEWEmGnwEEEEAAAQQQMI5ATEzM4MGDe/TooVtqf697i+UnVlBqN879JhMEEEgaAfmclE9L+czUnl4+XeUzVj5p5fNWu5cIAggggAACCCBg5wI8227nPwCkjwACCCCAgHEEQkJCPvjggwMHDmhTcsriNHrBmEbtG2t3EUEAAQQQMCfw09q9U/pOjnwSqe1Qv3799evXe3h4aHcRQQABBBBAAAEE7FaAarvd3noSRwABBBBAwFACslB7y5YtAwMDtVmVqFxy4pqJuQvm0e4iggACCCBgWeDOtdufdPjk/MkAbTdvb+9t27axjLtWhggCCCCAAAII2K0AK8nY7a0ncQQQQAABBIwjsHnz5ho1auiW2jsO7fT9kSWU2o1zs8kEAQSSV0A+P+VTVD5LtZeVT9233npLPoG1u4gggAACCCCAAAL2KcCz7fZ538kaAQQQQAABgwjExsZOmDDhiy++kIYqJcdMjuOXfPpOu0aqOJsIIIAAAm8g8PO6n77s+UXUsyjVsWnSpPn0008/++wzaah2sYkAAggggAACCNibANV2e7vj5IsAAggggIBxBCIiInx9fbdu3apNySuv17Qt3xSrUFy7iwgCCCCAwJsJXDx1YUTr4UG3grSHt2rVasWKFc7OztpdRBBAAAEEEEAAAfsRoNpuP/eaTBFAAAEEEDCUwNWrV2Wh9nPnzmmzKv92hSkbvnbL7qbdRQQBBBBAICECYQ/CRr8/6vThU9qTlCpVSpZxL1SokHYXEQQQQAABBBBAwE4EWLfdTm40aSKAAAIIIGAogX379lWtWlW31N66j8+8n+dTajfU/SYZBBBINQLy6SqfsfJJqx2RfCbLJ7N8Pmt3EUEAAQQQQAABBOxEgGfb7eRGkyYCCCCAAALGEZgxY8aIESNevnypSimdQ7oRc0a27q1TA1L1ZBMBBBBAIIECWxZtnjZw6ssYzUdxunTTpk0bMmRIAs/P4QgggAACCCCAgC0KUG23xbvGmBFAAAEEELBTgaioqN69e/v5+Wnzl8ctp2ycWr5Wee0uIggggAACSSFw+sjp0W1Hytoy2pN36dJl0aJFjo6O2l1EEEAAAQQQQAABAwtQbTfwzSU1BBBAAAEEDCVw7949eQvf8ePHtVkVq1BM3onqlTeHdhcRBBBAAIGkEwi6dV/em3rx1EXtJWRVGXmLdc6cObW7iCCAAAIIIIAAAkYVYN12o95Z8kIAAQQQQMBQAhcvXqxRo4Zuqb1R+0aLDn9Pqd1Q95tkEEDARgTks1c+geVzWDte+cSWz2359NbuIoIAAggggAACCBhVgGfbjXpnyQsBBBBAAAHjCBw7duzdd98NCQlRpZQmTZr+kwZ0GdlFFWcTAQQQQCCZBfym+s0fOzc2NlZ1XQ8Pjx07dlSvXl0VZxMBBBBAAAEEEDCkANV2Q95WkkIAAQQQQMA4Ajt37vzggw+ePn2qSsnJxemr1RPfalpTFWcTAQQQQCBFBH7dfXRcx08iwyNVV8+cOfP69eubN2+uirOJAAIIIIAAAggYT4CVZIx3T8kIAQQQQAAB4wj88MMPsla7ttSev1j+Zb8vp9RunDtNJgggYPsC8pksn8zy+axKRT7D5ZNcPs9VcTYRQAABBBBAAAHjCVBtN949JSMEEEAAAQQMIjBp0qQePXrExMSo8ilfq/ySX3/IV1Rd0FF1YxMBBBBAIJkF5JNZPp/lU1p1Xfkkl89z+VRXxdlEAAEEEEAAAQQMJsBKMga7oaSDAAIIIICAEQRevXo1aNCgefPmaZOp06rul6u+cszoqN1FBAEEEEAgNQhEPY8a32mc/9ZftIP56KOPZs+enTYtT31pbYgggAACCCCAgBEEqLYb4S6SAwIIIIAAAkYSiIqK6ty588aNG7VJte7jM3LuKMo0WpkUjwTdDpo1bEZ8h5HRKZO7p1vWbG4eOTzKvlU2d8E88T2Dnfcf2260VsDFw3X0/DHaOBEEklNAvjSdOuDrLQs3ay/atm3blStXOjrypanWhggCCCCAAAII2LwA1Xabv4UkgAACCCCAgJEEHj9+3LJlS39/f21SvT7r/eGnvbRxIqlB4FrAtQ5l2iVwJLm8c1dtWLVp52baZSgSeGajHl4tXRVtap65PX+8uVMbJ4JA8gt8/8XixRMWaa9bp06dbdu2ubq6ancRQQABBBBAAAEEbFqAartN3z4GjwACCCCAgKEE7t6926RJk7///luVlTzMPvq7MS0/bKWKs5l6BBKl2m5Kp1LdSvLNSsU6lUyRFG8c2Xkk6ulz7TAavN9QG0y2CNX2ZKPmQm8ssO37rVP6TZZH3VVnKFOmzJ49e3LlyqWKs4kAAggggAACCNi0ANV2m759DB4BBBBAAAHjCFy4cEFK7Tdu3FClJEu0f7VmYu0WdVRxNlOVQOJW2+NSa9yxydhFn2TMlDE1ZPpevubBd4K1I/n95QltMNkiVNuTjZoLJUTg0Hb/cR0+kcXcVSfJnz+/FNyLFy+uirOJAAIIIIAAAgjYrgBvp7Hde8fIEUAAAQQQMI7Ab7/9VqtWLW2p3cXNZe7P8yi1G+dOxyeTvav39KndK+jW/fgcRF8EEEh1AvIZLp/k8nmuGpl85ssnv3z+q+JsIoAAAggggAACtitAtd127x0jRwABBBBAwCACO3bsaNiwYUhIiCofr7xeiw5/X/atcqo4m/YjcOHPC92qdZNXsNpPymSKgCEF5JNcPs/lU12VnXzyy+e/zAKqOJsIIIAAAggggICNClBtt9Ebx7ARQAABBBAwiMDGjRtbt2799OlTVT4FSxX6/uhS7xLeqjib9iYQGhQy9oPRL6Jf2Fvi5IuAwQTk81w+1eWzXZWXfP7LLCBzgSrOJgIIIIAAAgggYIsCDrY4aMaMAAIIIIAAAsYQ2LBhQ8eOHWNiYlTplH+7wjdbv82SNYsqzqYtCuQtnLdo+aLKkcfGxkY+efr44aPQ4LBgK55bP/v72elDvh01b7TyJLQRQMDmBDxzey46tHh4q2GnD59SDl5mgQ4dOsgnw/vvv6+M00YAAQQQQAABBGxOgGq7zd0yBowAAggggIBBBNavX9+pUydtqb1u63pfrPxSXo5qkDztPo1a79Ya/O1QcwyySsyxvcd2+e04feS0uT4S37xg07td3ytVtZSFPuxCAIHULyBfo87eM+fTzuN/2XJQOVqZC+TLVym4f/DBB8o4bQQQQAABBBBAwLYEWEnGtu4Xo0UAAQQQQMAgAuvWrdN9qt2nb5vJ66dQajfIbbYiDa88Xi17tlzov3jKhq+z58pu4YilE5dY2MsuBBCwFQH5hJfPefm0Vw04ruAus4MqziYCCCCAAAIIIGBDAjzbbkM3i6EigAACCCBgEIG1a9d27tz55cuXqnw6D/cd+PUgVZBNOxGo51NfFpzpV79v0C39d6Ie2XH40plLRcv9a1EayzhRz6Me3n3w4O7DkHsPH957+CzymYubi4v7P7/dvTwKlS6UJk0ay2dIor3JPLCYFzEBJ87dv3n/4d2Hr169yp7bs2CpgkXKFklgdkmaxYO7D+SWhQaFysL98mcmp0weObNl++e3h2cer/QZ0idw8PLDIO/gDb0fEnI/RNr/nDlXdnmHZ4HiBRJ4Zg63RiBt2rSyNlRm58wrv1mh7C/zgvybJ3nCvX379so4bQQQQAABBBBAwFYEqLbbyp1inAgggAACCBhEYM2aNb6+vtpSu+8I3wFTKLUb5C6/WRq5C+aZuXNWh7Jmq2zr56wb9/34155cistHdh6R1Wnkz5cx6i91TIe7e7rXaPpWrea1qr5TzdnF2RSPa/wwcempI/9bWjrsQZiqQ9zmoKYDlXF5D+SQ6WaXzUmUgSkv99r2X7+e2TBv/a+7f414HKHqnDN/zmZdmstXXFLxVO2yvJmkWcjKQntX792zatfVs1fNDcMpi9M77Ru9171F6WqlzfUxF5fX7e5ZtfvgloMn9h2PjorWdstTKE+TTk3lt7xvQLuXSOIKyNer8oXXimnqgrt8HSsFd1nJPXEvx9kQQAABBBBAAIFkEEgjf49JhstwCQQQQAABBBBAQARWr17dpUsXbam9y6iuH00aAJHtClwLuNahTDvd8XcY3MHCuu3aQ0b6DPff5q+NS0QePd5+fYfurrigPKS8YPx3u1fuehzy2EI31S4nF6dJaydXb1xDGR/bbvT+jfuVEWvaUv9d8usP2p6JODDlyaulq6LcjGvLiyh/vLnz0cNHs0fO2rncEpf0l68chs8Z2aBtA+15tJEkyiLuQiFBIRO6fnZ833Hr//PEu2RBKdfWbFZTO1TdyL71P88bO+9u4B3dvcqgPHntO7JLr896J/wheuVpaesKzB0zZ8VUP9WudOnS+fn5yYJjqjibCCCAAAIIIIBAKhdg3fZUfoMYHgIIIIAAAsYRWLVqlW6pvevobpTajXObE5yJ74gu5s4hi8zcvnrb3F55fHtg4wFrZ62JV6ldzhYZHjnk3cGrZ6w2d+YExpN/YBHhEQPe6f/aUrvkFRocKt8rqFbz0M03SbOQRWP61evz+8+/W19ql0EGBlwb0XrYwc0HdAesDMr3BNLzkw5jrSm1y4Gy3s7yKct8K3W+cfG68jy0k0JgwOSBMguozixfysp8IbOGKs4mAggggAACCCCQygWotqfyG8TwEEAAAQQQMIjAypUrdUvt3cZ07z/xI4MkSRqJIVCmRtnytcqbO9MfB0/q7pJHuWXN979/+0t372uDUl2dNXzGnFGzX9szvh2Sf2CyWMrotqMu/3XZ+qFK4uvnrrfQP0mzCL4T3LdenxsXb1gYgLldslLQJ+3HykPr5jpIXEr5fer0OrT9kIU+urukmj+g0QBZ7153L8FEFJBZQOYC1QnjCu4yd6jibCKAAAIIIIAAAqlZgGp7ar47jA0BBBBAAAGDCKxYsaJr165S0FTl021s935f9VcF2USgRc9W5hDOHj+r3SWv65Ry6qXTF7W74iJZsmaRl4LKwiOycIq5PhJfM3N14pZWU2RgssT8if3HLaSpu2v2iJnmAJM6i3Edxt66fFN3VA7pHfIXy1+8YnFZZV7aun2kJju+07iLpy7o7pXF2Ye1GHLxlNmfDd2jTMHg20EDGn30ODQeCxOZjqURLwGZC2RGUB0is4bMHTKDqOJsIoAAAggggAACqVZA/++sqXa4DAwBBBBAAAEEbE5A1t7t3r27ttTe/ZMefb/oZ3PpMOBkEMjlncvcVR7pva1057Id1y9c1z2kVa/WsjSNvPrStPfq2Ss/TPrh53U/mSKmhjwoLauv9Bz/oURqNn/bM4+nadfWxVtlNRLTpqkhq9Kb2tLImf9fI0+KgSkvZ03bI4dHxTqV8hTOc/bYWXlpatSzKN2j5In4L3t+ueIPneeIkzQLuR1njp7RDilj5oxDZw5v3KGxNOL2St38yI7DSycuvXzmkqq/fLz4TfWbuGaSKi6b0wZOvfCnfiFezix1/BKVS2R0ynTz4g2pyOuuUyTfBHz3ybzR343VnpxI4gr0+7J/mjRp5AXFytPKze3WrZssMST/OkoZp40AAggggAACCKROAartqfO+MCoEEEAAAQQMIrB8+fIePXpoS+1S0Oz9eR+DJEkaiS2gLHOrzq27Jvva2WtU3eI2Ow/3lbdoqnYVKl34i5VfSulcSreqXbJ568qtuGDzLs3/3/+T3//9tX/Dft1qu+UXwCbFwP5vRK///zny5Zi6eVqxCsVNXWNexOxZtXtS74naNxVLH3m2/dje31Rvi5V4kmZhboGXnuN7tezZ0jRyaWRwzFC/TYOqDat91LCftoB+YOP+p4ufZnbOrDxEnvHfvmSbMhLXTueQbuiMYT5928jbUE175WNq/Zx18z+Zp/1CQr5radXLR0rzps40kkhAvoKVgvvSr5Yozy+3Rr6ylYK7POeujNNGAAEEEEAAAQRSocD//n6ZCgfHkBBAAAEEEEDApgWWLVumW2r/8NNelNpt+s4m9eCz58pu7hLaavuTR090l/x2yuLUb6L+OkVSY23UvrHuJYJuJdoi3Sk7MHmcf6H/YmWpXfKVxVje7fbexLWTpNysm77f1OWqeFJnEXQ7SHXFuM3iFYvpxp1dnT8Y2F67SwqyVzRL1X//xWJtTycXpwUHF7bt/76y1C7dZLP9xx0+Xz5Be4jUeb8bN18bJ5IUAn0m9JU5QnVmub8ym8icooqziQACCCCAAAIIpDYBnm1PbXeE8SCAAAIIIGAQgS1btnz44YdSIlHlI2WUXp/1VgXZREApIE8xZ82WVd7MqQzGtbXVdnmVpbabRMrVKufgYPbvukXKFdE9Kvp5tG78DYIpODApHM/eM0eebdcddj2f+vJSSt1Xwv7xyx+yRrmru6vpwKTOIvR+iOlaysaO5TvkMXZlxNSu3qhag7YNTJumRnTUC1NbGqcOnzp95LQyEteWlYXKvlVOG4+LyOPzNZvXOrrziKrD8Z9/DwkK8fDyUMXZTAqBuDlC9WWJzCYyp7i6urZu3TopLso5EUAAAQQQQACBRBEw+18giXJ2ToIAAggggAAC9ilw6NChjh07alerkBqK9qFF+yQia8sC8ni7brVdVplQHVi0QrHtN3aogrKpWlRE1UF3/XdVnwRupuDApF6cu+D/lqrXJtLyw1aLPl+oXTJFep7y/7Nu63qmQ5I6i3zF8puupWzsW/ezZ+7sXUZ1c3FzUcal7ZEj26R1U1RB7eYvWw5qgy7urvIAuzaujLQf1F5bbZdSrwyp3SCdx+qVx9JOLAGZLOR/7IsnLFKeUOYUmVn27t1bu3ZtZZw2AggggAACCCCQegSotqeee8FIEEAAAQQQMIjAX3/91aJFi+fPn6vykdVj4t4/qYqziYBW4OVL9b+KiOuTxS2LqnPGTBkz5smoClrevHbu6sxhMyz3SfjeFByYLJNiefxZsmaRF5BuX7pd2+0P/z+U1fakzqLC2xVXTPXTDkPqqiumrdiyaEv9NvUr169auX7l+D5X/vtPx7SnLVOjTCanTNq4MlKhdkXpo12m/+juo1TblVBJ3ZavZqXgLl8LKS8kM4vML/KFbtmyZZVx2ggggAACCCCAQCoRoNqeSm4Ew0AAAQQQQMAgAtevX2/SpMnjx49V+VBqV4GwaVkgPFT9IxTXP4vmSWfL5zHtlSflZVGUwIDAIzsPH9111BRP8UaiD8wxo2O1d/TXYFEmW6dlXd1qu+4i+MoDddtvnIUs+CPr3miXnIq7SsTjCBlk3DjzFs5bunqZMtXLVKhdoWCpQrrDMAVl1ZfA84GmTVPj6ZOnq2esNm2aa7h7ud+5dke199rZq6oIm0ktEPcFrargLvOLzDK//vprgQIFknoAnB8BBBBAAAEEEIivANX2+IrRHwEEEEAAAQTMCjx48KBRo0b37t1T9ZAHQnmqXWXCpmWB8NBw3Q4ummfbdbvdCbwTcPzc+T/O3756+27g3XvX70rdVrdnMgeTYWCeeTy16+1o0/TM66UNSsScvLJzImbh7OI8av7oyX0nKc+v27515Zb83r1yl+z1zONVvXF1+cKgZrOauskG39J/+eqpQ3/Kb93zvzb44O4D+SmS17S+ticdElFA5g55l8C62WuV55RZRuaao0ePZs9u9o3Kyv60EUAAAQQQQACBZBOg2p5s1FwIAQQQQAABgwtEREQ0a9bs8uXLqjwbtW80ZPpQVZBNBCwIXL9wPTpK/22lubxzWzjw5uWbq2esOrjpgO6a7xYOTOpdyTkwLzNldFWO5rpp30NrOjCJsmjVq/XTiGezhsdjbZ/g20Hbl2yT30XKFZUFvuu0rGMaZFwjNDhMFUmUzbuBd4qWL5Yop+Ik1gvIDBIWHPrT2p+Uh8hcIzPOwYMHnZ35/kMJQxsBBBBAAAEEUliAansK3wAujwACCCCAgDEEXrx44ePjc/LkSVU6sqLFZ8sm6D58qurJJgImgT/9zT59XKpqKVM3ZePejXszhk4/tM0/NjZWGU/xdvIPzCNnNmuydnV3dUjvEPMiRtVZ9x8BJHUWHYd0LFym0LLJP/zxyx+q8VjevHzm0kif4bVb1J6ycWq6dOlMnR+HPDK1E7HxMuZlIp6NU1kpIDOIzCPyFdrxfceVh8iMI/POzp0706dPr4zTRgABBBBAAAEEUlAgbQpem0sjgAACCCCAgDEEpL7ZtWvXn3/+WZVO8UolpAQmFT1VnE0ELAvI0urmOsjK3dpdstDEoCYD/bf+Yk2p3cXN5Z12jWbunKU9T6JHUmRgEY+eWJPI86fPtaV2OTCTk/qVs8mTRdWG1ebvX/D90aXyqHvO/DmtScHU59D2Q5P7/Gstmte+CtV0bLwar16lru9y4jV4m+4s88jXm6bJnKLKQuYdmX2s+R++6kA2EUAAAQQQQACBJBLgv36TCJbTIoAAAgggYEcCQ4YMWbNmjSrhvEXySUEzs3NmVZxNBCwLXAu4dnTnEd0+UijPVySfalfU86jhLYfevHRDFTdtFipdqGzNcvmL5s9XNH/+YvlzF8wtj8oG3dZf19t0VMIbKTWwIDNLlqsyksVYVJG4TRd3V2U8mbOQl6DKbxmArFpzYt/x00dOnT58OvhOsHJIuu0ff9heskopnz4+cXuzZnfT7Sbl2gpvl9fdZU1Q3p5qTTf6JIWAzCYyp/R6+8Nbl28qzy+zj6en58yZM5VB2ggggAACCCCAQEoJUG1PKXmuiwACCCCAgEEEJk+ePGuW+jFhjxwes/fMcTNT8DJI5qSRNAILxs03d+K6PvW0u1Z9s/KvX//SxiUiT0l3G9M9vg9K657qDYIpNTArq+3murl6/KvanlJZyNcq8rtNv7Yif/f63RP7T/hvPSgLibyIfmHuXvy6+6ip2m7uw0e+axn8La+RMEeY2uNyW2Vm+bBmj5D7Icqxyhzk5eU1ZswYZZA2AggggAACCCCQIgKsJJMi7FwUAQQQQAABgwgsXbp07NixqmScXJxm7Z6Tq0AuVZxNBF4rsH7OOv9t/ua6ten7T+1V9WvXyl2qSNxmnwl9xywYa67U/izime5RiRhMqYE9efQk8HzgaxM5feS0bp8c+XIo4ymVhXIM8mHSsmfL6T/O/OnBvg8/7ZU+g/4i3WeOnjEdladwHt1/WHPt7FVTHxq2KCA/DDK/yCyjGrzMRDIfqYJsIoAAAggggAACyS/As+3Jb84VEUAAAQQQMIjAjz/+2Lt3b1UyGRwzfLttepGyRVRxNhF4rYCU2mcOm2GuW4nKJYtXLK7aK6/0VC0rEdfBKYtT9096qDorN1XPxip3JUo7ZQe26bsNw2ePtJBITEzMtu+36naoWLuiKZ7UWcjLVwOOnzNdztSo0fQt3Vq5BHt91rt64xrydLOps6kRHvpYFhSS9YIk4uDgULFupSM71C8AuHnpZnRUtHxMmY6iYXMCMr/ILCOvapBbqRy8zEfZs2d/7733lEHaCCCAAAIIIIBAMgtQbU9mcC6HAAIIIICAQQSOHj3arl27ly9fKvNJmzbtl6snVlBU65R7aSNgTuDS6Yvff7HYwlPtcmCXkV20hz+891AblEjxSsVlcXbdXXHB3/b+amGv9bvkDaKu/17oPO7YlB3YLr9d/ScN0C1Yxw3v0Db/B3cf6KZZqV5lUzyps5BvSsa211n9Y+rmb+q0rGMahqohC7sXq1Ds4qmLqrhspkn7v3+5W61hNW21XT6y1s1e6ztC52dJebaN8zcsn7JMGZF2u0HtOw/3VQXZTBEBmWW+XPXVmA9Gv3r1yjQAubkyK8l7U2vWrGkK0kAAAQQQQAABBJJZgGp7MoNzOQQQQAABBIwgcPXq1RYtWjx7pl6LY9T80XVb1TVChuSQeALyNPH+Dfu053v+LOr6hcDAgMBr567euXZH20EZqd+mfv02DZSRuLa5inp4aLi2sykiFbp96342bSakcf389XI1y2nPkLIDi3wS+VXPL75Y+ZVDep2/7d+5dnvWcP1XSnqXLKhcSSaps5B3KWvpJPKn/x8Wqu3SITI8UvfA7Lmzm+JNOjf9btz8pxFPTZG4hnyv06h9I6+8/1owR9lH3tO78NMF4WH/+hGSx+Gb+jZTdqOdsgJ1W9cbOW/UlH6TlcOQWUnmpuPHjxcqVEgZp40AAggggAACCCSbgM7fv5Pt2lwIAQQQQAABBGxR4MmTJ1LOCA0NVQ2+9+d95KWUqiCbCBzddVR+J8RBXo04ct5o3TNIuTaTU6Znkeovfq6evSrPZWfLmU17lDwA+0X3CbKGiXaXRGJjY3XjadP976FpZYfZI2eN+368dwnvuKCMRMYj7WQbmHIwyvb+jfujnkdPXj9FtWqKrLXyUcP+wXeClZ1N7Y5DOpra0kjqLLzyerl7eYQG/euNl3LdTd9tlGp7xTqVlIMxtc/+fvb21dumTVNDVvTOmCmjadPFzaVN/7YrpvqZInGN50+fD2w8YMTcUVXqV1Htks1D2/3lx0PWvlfteq9HCw8vD1WQzZQVaN3bJzQodNHnC5XDkLlJZqhjx45lyZJFGaeNAAIIIIAAAggkj4D+fzYkz7W5CgIIIIAAAgjYnIA8FNypU6eAgADVyNv2f7/n+A9VQTYRSLiAYyZHWTJCCu66p5LFi4qU03lJgPygDm426P7N+6qjZOGXz3w/3bNqtypu2nxq5u2pWbNlNfVRNs4e+7t96Q9qZXqraa4m9VzrDHinf9zeZBuYcjCqtqyj0qaoz4Tun+9Y9qO8E3XlNyuGvje4S2Vfc6X27LmyN+38r8e3kzoLOb9PHx/VsGXzRfSL4a2GyXIuUhlX7pVvSg5uPjCoyQBl0NRu3vVdUzuu0WloZ92fnBsXb8idGtZyqN/Xy+WE508GHNl5ZO2sNb6VOo9oPVxbak+XLh1ryKhsU8mmzDsy+6gGIzOUzFPKRWZUHdhEAAEEEEAAAQSSToBn25POljMjgAACCCBgQIFx48bJy1FVickqH8NmDVcF2UQg4QJOLk4zdszSXarFdPLilUr89etfpk1T4/Jfl1sVbFGxTsV8xfLLY87yCs37N4NO7D8e8yLG1EfbiHwcoQ1KJHfB3Bf+vKC7S4JSHdY+oJ08AzM3pLh48O2gXX475bflbnF75X/F6TOkV/VM6ix8+rbZvHCzVk/Wipk2cKqs6FKmRpkc+XPKvxiQXP70/9PcUvJyi1t+2Eo1eCm1y5skBjb6SPefLMi3EdqF3VVniNv06esjD87r7iKY4gLycys/Pwc2HVCOROYpma0mTZqkDNJGAAEEEEAAAQSSQSCN7l89k+HCXAIBBBBAAAEEbE5g7dq1HTp0UA27eMXiCw8tVi7goOrApj0IyFLXHcq0S9xMZZkReVum/IBZPu2tK7e6VvE1t5C35WO1e6Wq+0v4IW3853U/jev4iTauipSuVnrJrz/EBZNhYNXS6ayFIl9OyNcP8f1LvlS9R+kt15MMWVy/cL1fvT6hwerFqVS2FjadsjjN2ze/ROWSun1WT181a4T+OvW6/VXBZl2aj1/yqTyGr4qzmXoEnj973qd2L+33YWvWrGnfvn3qGScjQQABBBBAAAF7EOBvjfZwl8kRAQQQQACBRBD4888/e/TooTqRrLk8dcs3lNpVLGwmUECWGu8xruf6gI2vLbXLhfIWzvv58gnxvWLp6mWKli+mPUoWXteuAi/d6rdtUM+nvra/hUjyDEw7gCoNqspLFLRxCxH55ylDpg/V7ZAMWRQoXmDe/u90l3zRHZIqmDFzxpm7ZpkrtUvnjkM7TfD7QvvYvuo8upvvdW9BqV1XJlUFZQ6Smcjd0101KpmzZOZSBdlEAAEEEEAAAQSSVIBqe5LycnIEEEAAAQQMIhAUFNSyZctnz/71LkqH9A5TN031yuOP2ONqAABAAElEQVRlkCRJIxUIyNLhbfq1XXtufZ8JfaWKauWIareo03/iR7K4tpX9ZcmRBQcXlqqq/yj05TOXtOeRk3+1emLNZjW1uyxEkmFgulfv/kkPKTFb8zh2mjRppOfEtZNVL1NVnjYZsihYsuD8/d9ZXjJIOSRTO1/R/NN/nFn2rXKmiG6jSaemiw4tLvtWWd29ukFZxUjWBP9k8ThrGHXPQDA5BWQmmrp5msxKyovKnCUzl8xfyiBtBBBAAAEEEEAgSQWoticpLydHAAEEEEDACALR0dE+Pj63b99WJTP6uzFlasSjeqU6nE0EZNkWWQ9dforqtKrbbUz3pb8t+/HmzpFzR+X2zh1fnK6ju224uKlFjxbpHMzW3KWg/G6391adXjN24SfypHOFtyvqXmXfhn268X++XtryjdR2ZWkRZ1dn3T7aYDIMTHtRqaF/PG3w8hN+VRtWtQBS7Z1qfidXSM/XFpSTIYuCpQotOvT9unMbpPpv7p20pkwdMzo282224JdFG85vrFS3kiluoVGySqnFh5fI7RMTy8+5y+P8w2aN2HFrl/wTAZG0cE52pSoB+SSRWUk1JJm5ZP6SWUwVZxMBBBBAAAEEEEgiAdZtTyJYTosAAggggIBxBHr27Ll06VJVPu0/7mBu6QlVTzYRSE6BoFv3A04E3Ll25+71uw/vPsie2zNfkXz5iv7zW162af3z75bH/PLly/DQ8Mchj+Xlq8+fPpdCfIaMju5e7tlyZjP3kHjyDEw77IjwiJMHTl48dSHsQVhYcJh0yJ47e8GShWq3qC2j1fa3HEmeLOSts2eP/R18O/jB3QcP7z14cPehRGS02XJk85A/c2aTp+Ct/8JDm5HcspMHT146dTH0QaiYvIiK9szrlTNfzpwFcubyzl2sQjGK7Fo0W4nMGDp97aw1qtHKkjJLlixRBdlEAAEEEEAAAQSSQoBqe1Kock4EEEAAAQSMIzBr1qzBgwer8pGHQ2fump1YhUvVydlEAAEEEEDgzQTkm7DBzQYd33dcdfjMmTM//vhjVZBNBBBAAAEEEEAg0QWotic6KSdEAAEEEEDAOAL79u1r0qSJFC+UKeUplOeH35e7uLkog7QRQAABBBBIDQLhYeHdq3W9ffVfq5/J18N79uxp2LBhahghY0AAAQQQQAABAwtQbTfwzSU1BBBAAAEEEiRw5cqVqlWrhoX9s/SE6ZdTFqclv/3gXcLbFKGBAAIIIIBAqhIIPB/Ys0b3yCeRylG5ubkdP368cOHCyiBtBBBAAAEEEEAgcQV4S2rienI2BBBAAAEEDCIQHh7esmVLVald1jL+YtVXlNoNco9JAwEEEDCogMxTMlup1t+XGU3mNZndDJo0aSGAAAIIIIBAqhCg2p4qbgODQAABBBBAIFUJvHr1qlOnTgEBAapR9Z/4Ua3mtVRBNhFAAAEEEEhtAjJbyZylGpXMazK7yRynirOJAAIIIIAAAggklgDV9sSS5DwIIIAAAggYR2DKlCk7duxQ5dOoQ+Muo7qqgmwigAACCCCQOgVkzpKZSzU2md1kjlMF2UQAAQQQQAABBBJLgHXbE0uS8yCAAAIIIGAQgV9//bVOnToxMTHKfIpXKrHQf1HGTBmVQdoIIIAAAgikZoHnz573qdP7wh/nlYN0cHDw9/d/6623lEHaCCCAAAIIIIBAoghQbU8URk6CAAIIIICAQQRkWdvy5cvfvHlTmY+7l8fyE36euT2VQdoIIIAAAgikfoHgO8Fdq3QJDQpRDjVfvnynT5+W96Yqg7QRQAABBBBAAIGEC7CSTMINOQMCCCCAAALGEejRo4eq1J4uXbopG76m1G6ce0wmCCCAgD0JyPwls5jMZcqkZabr2bOnMkIbAQQQQAABBBBIFAGq7YnCyEkQQAABBBAwgsDcuXO3bt2qyqTX573L1SynCrKJAAIIIICArQjILCZzmWq0W7ZskVlPFWQTAQQQQAABBBBIoAArySQQkMMRQAABBBAwiID8m/rq1atHRUUp86nSoOrsPXPSpuXreaUKbQQQQAABGxN49erVoCYDT+w/rhy3o6PjsWPHZP00ZZA2AggggAACCCCQEAGq7QnR41gEEEAAAQQMIhAZGVmxYsVLly4p83HL7rbq9GqPHNmUQdoIIIAAAgjYokDI/YedyncMexCmHHyxYsX++OMPJycnZZA2AggggAACCCDwxgI8qvbGdByIAAIIIICAcQT69++vKrVLbp/7fUGp3Tj3mEwQQAAB+xaQGU3mNZXBxYsXZQZUBdlEAAEEEEAAAQTeWIBq+xvTcSACCCCAAAIGEfD7zy9VMr4ju1RvVF0VZBMBBBBAAAHbFZB5TWY31fh1J0FVHzYRQAABBBBAAAErBVhJxkoouiGAAAIIIGBMAXmkvVKlShEREcr0Slcvs9B/kYODgzJIGwEEEEAAAVsXiImJ6VOn99ljfysTcXZ2lvVkihYtqgzSRgABBBBAAAEE3kCAavsboHEIAggggAACBhGQd6LKm1Hl/ajKfJxdnVeeWp0zf05lkDYCCCCAAALGELh3417nCh0jHv/ra2Z5V6q8MVXem2qMHMkCAQQQQAABBFJKgJVkUkqe6yKAAAIIIJDyAsOHD1eV2mVM474fT6k95e8NI0AAAQQQSBoBmeNkplOdW2ZDmRNVQTYRQAABBBBAAIH4ClBtj68Y/RFAAAEEEDCIwNatW+fOnatKpk2/tvV86quCbCKAAAIIIGAkAZnpZL5TZSRzosyMqiCbCCCAAAIIIIBAvARYSSZeXHRGAAEEEEDAIAI3b96UfzUfFhamzKdwmcJLjy1zzMi/o1eq0EYAAQQQMKBA1POoHtW7Xfn7ijI3Nzc3ecg9X758yiBtBBBAAAEEEEDAegGebbfeip4IIIAAAggYRCA2NrZ79+6qUnvGzBknrp1Mqd0g95g0EEAAAQQsCsh8J7OezH3KXjIzyvwos6QySBsBBBBAAAEEELBegGq79Vb0RAABBBBAwCACCxcuPHDggCqZEXNGFiheQBVkEwEEEEAAAaMKyKwnc58qO5kfZZZUBdlEAAEEEEAAAQSsFGAlGSuh6IYAAggggIBBBGQNmdKlSz958kSZT5NOTSf4faGM0EYAAQQQQMAeBD7r8umeVbuVmWbJkuXs2bOsJ6M0oY0AAggggAACVgpQbbcSim4IIIAAAggYRKBx48Y//fSTMpkc+XKs/mutUxYnZZA2AggggAAC9iAQ+SSyY9n292/eVybbqFGjvXv3KiO0EUAAAQQQQAABawRYScYaJfoggAACCCBgEIElS5aoSu2S2NhF4yi1G+QGkwYCCCCAQDwFZAaUeVB1kMyVMmOqgmwigAACCCCAAAKvFaDa/loiOiCAAAIIIGAQgTt37gwbNkyVTIueLau9U00VZBMBBBBAAAH7EZB5UGZDVb4yY8q8qQqyiQACCCCAAAIIWBag2m7Zh70IIIAAAggYR6B3796PHz9W5uOZ2/PjbwYrI7QRQAABBBCwQwGZDWVOVCYuM6bMm8oIbQQQQAABBBBA4LUCVNtfS0QHBBBAAAEEjCDg5+e3a9cuVSZjFo51dnFWBdlEAAEEEEDA3gRkNpQ5UZW1zJsye6qCbCKAAAIIIIAAAhYEqLZbwGEXAggggAACBhG4d+/e4MHqZ9ibdWn+VtOaBsmQNBBAAAEEEEiYgMyJMjOqziGzp8yhqiCbCCCAAAIIIICAOQGq7eZkiCOAAAIIIGAcgX79+oWFhSnz8cjhMXSGeg13ZQfaCCCAAAII2JvAkOlDZX5UZi2zp8yhyghtBBBAAAEEEEDAggDVdgs47EIAAQQQQMAIAqtXr962bZsqk9HfjcmSNYsqyCYCCCCAAAL2LODi5iLzo0pA5tA1a9aogmwigAACCCCAAAK6AmliY2N1dxBEAAEEEEAAAQMIBAcHlyxZMiQkRJlL445NvljxpTJCGwEEEEAAAQTiBD71Hb939R6lhoeHR0BAgKfnv16jquxAGwEEEEAAAQQQiBPg2XZ+EhBAAAEEEDCyQP/+/VWldndP92EzWUPGyDed3BBAAAEEEiIgs6TMlcozyEwq86kyQhsBBBBAAAEEENAVoNquy0IQAQQQQAABIwhs2LBh06ZNqkxGzhvl6pFVFWQTAQQQQAABBOIEZJaUuVKlIfOpzKqqIJsIIIAAAggggIBKgJVkVCBsIoAAAgggYBCB0NDQ4sWLP3jwQJlPg/cbTlo7WRmhjQACCCCAAAJagbHtx+zfsE8Zl5Vkzp8/7+7+r8felR1oI4AAAggggAACPNvOzwACCCCAAALGFBg/fryq1O7q4TpizkhjZktWCCCAAAIIJKqAzJgybypPKa9CkblVGaGNAAIIIIAAAgioBKi2q0DYRAABBBBAwAgCZ86cWbhwoSoTKRy4ZXdTBdlEAAEEEEAAAa2AzJjar6hlbpUZVtuZCAIIIIAAAgggECdAtZ2fBAQQQAABBAwoMHDgwJcvXyoTe/u92u+0a6SM0EYAAQQQQAABCwIyb8rsqewgc6vMsMoIbQQQQAABBBBAQClAtV2pQRsBBBBAAAEjCKxevfrw4cPKTDI4ZhgyY6gyQhsBBBBAAAEEXisgs6fMocpuMsPKPKuM0EYAAQQQQAABBEwCVNtNFDQQQAABBBAwgkBkZOTIkerF2TuP8M3tndsI6ZEDAggggAACySggs6fMoaoLyjwrs60qyCYCCCCAAAIIICACVNv5MUAAAQQQQMBQAl999dWdO3eUKXnl9eo6upsyQhsBBBBAAAEErBToOqqbzKTKzjLPymyrjNBGAAEEEEAAAQTiBNLExsZigQACCCCAAALGELh8+XLp0qWjo6OV6UxaN6VB2wbKCG0EEEAAAQQQsF5g/8b9Y9uNVvbPkCHD2bNnixQpogzSRgABBBBAAAEEeLadnwEEEEAAAQSMIzB48GBVqb1yvcqU2o1zg8kEAQQQQCAlBGQmlflUeWWZbWXOVUZoI4AAAggggAACIkC1nR8DBBBAAAEEDCKwY8eOXbt2KZNJly7dsFnDlRHaCCCAAAIIIPAGAjKfyqyqPFDmXJl5lRHaCCCAAAIIIIAA1XZ+BhBAAAEEEDCCQFRU1JAhQ1SZvD/gg4KlCqmCbCKAAAIIIIBAfAVkPpVZVXWUzLwy/6qCbCKAAAIIIICAPQtQbbfnu0/uCCCAAALGEZg+ffqVK1eU+bhld+v1WW9lhDYCCCCAAAIIvLGAzKoytyoPl5lX5l9lhDYCCCCAAAII2LkA1XY7/wEgfQQQQAABIwjcvn174sSJqkw+mjzA2dVZFWQTAQQQQAABBN5MQGbV/pM+Uh0r86/MwqogmwgggAACCCBgtwJU2+321pM4AggggIBxBEaMGBEZGanMp2SVku92e08ZoY0AAggggAACCRR4r3sLmWGVJ5H5V2ZhZYQ2AggggAACCNizQJrY2Fh7zp/cEUAAAQQQsHWBQ4cO1alTR5XF0t+WlapaShVkEwEEEEAAAQQSKHDu+LkeNbqpTuLv71+7dm1VkE0EEEAAAQQQsEMBnm23w5tOyggggAACxhGQb80//vhjVT7y5B2ldpUJmwgggAACCCSKgMywMs+qTiVzMc+xqUzYRAABBBBAwD4FqLbb530nawQQQAABgwisW7fu9OnTymScXJy0q8oqO9BGAAEEEEAAgYQIyDwrs63yDDIXy4ysjNBGAAEEEEAAAfsUoNpun/edrBFAAAEEjCAQExPz6aefqjLp/Xkfd093VZBNBBBAAAEEEEgsAZlnZbZVnU1mZJmXVUE2EUAAAQQQQMDeBKi229sdJ18EEEAAAeMILFu27PLly8p8chfM3faj95UR2ggggAACCCCQ6AIy28qcqzytzMgyLysjtBFAAAEEEEDADgWottvhTSdlBBBAAAEjCERFRX3xxReqTORROwcHB1WQTQQQQAABBBBIXAGZbbWPt8u8LLNz4l6IsyGAAAIIIICAbQlQbbet+8VoEUAAAQQQ+K/AggULbt26peQoWKpQow6NlRHaCCCAAAIIIJBEAjLnysyrPLnMyzI7KyO0EUAAAQQQQMDeBNLw5nR7u+XkiwACCCBgAIHIyMiCBQsGBwcrc5m6+Zs6LesoI7QRQAABBBBAIOkE/Lf5j/QZrjy/p6fntWvXnJz+9Q5VZQfaCCCAAAIIIGBsAZ5tN/b9JTsEEEAAAWMKzJo1S1VqL1mlJKV2Y95sskIAAQQQSK0CMvPK/KscnczOMkcrI7QRQAABBBBAwK4EeLbdrm43ySKAAAIIGEHg0aNH3t7e8qcymTl751ZtWE0ZoY0AAggggAACSS1wfN/vAxsPUF4la9asgYGB8qcySBsBBBBAAAEE7ESAZ9vt5EaTJgIIIICAcQSmTp2qKrVXqluJUrtxbjCZIIAAAgjYjoDMvzILK8crc7TM1MoIbQQQQAABBBCwHwGebbefe02mCCCAAAJGEAgKCipUqJCs265M5vsjS8rUKKuM0EYAAQQQQACB5BH4+7e/PqzVU3ktWbf96tWrXl5eyiBtBBBAAAEEELAHAZ5tt4e7TI4IIIAAAsYRmDRpkqrUXuvdtym1G+cGkwkCCCCAgK0JyCwsc7Fy1DJTy3ytjNBGAAEEEEAAATsR4Nl2O7nRpIkAAgggYASBmzdvFi1aNCoqSpnMylOri5QtoozQRgABBBBAAIHkFLh05pJvxU7KKzo6Ol66dClfvnzKIG0EEEAAAQQQMLwAz7Yb/haTIAIIIICAcQQmTJigKrW/064RpXbj3GAyQQABBBCwTYGi5YrKjKwcu8zXMmsrI7QRQAABBBBAwB4EeLbdHu4yOSKAAAIIGEFAHpErWbLky5cvTcmkS5du7bn1+Yrw3JyJhAYCCCCAAAIpI3Dz8s32pT5QTdMBAQHyj9JSZkBcFQEEEEAAAQRSQoBn21NCnWsigAACCCAQf4HPP/9c+d/wcoLm3d6l1B5/SI5AAAEEEEAg8QVkRm7etbnyvDJry9ytjNBGAAEEEEAAAcML8Gy74W8xCSKAAAIIGEEgMDCwSJEiymp7+gzpN13a7JU3hxHSIwcEEEAAAQRsXyDo1v02RX1eRL8wpSL/Cu3y5cve3t6mCA0EEEAAAQQQMLYAz7Yb+/6SHQIIIICAQQSmT5+uLLVLVj5921BqN8jdJQ0EEEAAAUMIyLwss7MyFZm7ZQZXRmgjgAACCCCAgLEFeLbd2PeX7BBAAAEEjCAQEhKSL1++p0+fmpJxSO+w9dr27LmymyI0EEAAAQQQQCDFBR7cfdCqYIuYFzGmkWTOnPnmzZseHh6mCA0EEEAAAQQQMLAAz7Yb+OaSGgIIIICAQQTmzZunLLVLVk06NaXUbpC7SxoIIIAAAgYSkNlZ5mhlQjKDyzyujNBGAAEEEEAAAQML8Gy7gW8uqSGAAAIIGEHg2bNn+fPnf/DggTKZNX+vK1iyoDJCGwEEEEAAAQRSg8C1gGsdyrRTjiR79uw3btzIlCmTMkgbAQQQQAABBAwpwLPthrytJIUAAgggYByBZcuWqUrtNZvXotRunBtMJggggAACxhKQOVpmamVOMo/LbK6M0EYAAQQQQAABowpQbTfqnSUvBBBAAAEjCLx69erbb79VZeI73FcVYRMBBBBAAAEEUo+A74guqsHIbC5zuirIJgIIIIAAAggYT4Bqu/HuKRkhgAACCBhHYPPmzVevXlXmU6pqqQq1KyojtBFAAAEEEEAgVQlUeLuCzNfKIclsLnO6MkIbAQQQQAABBAwpQLXdkLeVpBBAAAEEDCIwbdo0VSadebBdJcImAggggAACqU9A+3i7dk5PfaNmRAgggAACCCCQUAGq7QkV5HgEEEAAAQSSSMDf3//48ePKk+cplKdu63rKCG0EEEAAAQQQSIUCdVrVzVs4r3JgMqfLzK6M0EYAAQQQQAAB4wlQbTfePSUjBBBAAAGDCEydOlWVSadhvmnTMnerVNhEAAEEEEAg1QnIfN1xaGfVsLQzu6oDmwgggAACCCBg6wJpYmNjbT0Hxo8AAggggIDxBM6dO1emTBnlNO2W3W3b9R8dMzoaL1kyQgABBBBAwHgCUc+jWhZ4L+xBmCm1NGnS/P3336VK/WtJd9NeGggggAACCCBgAAGejzPATSQFBBBAAAEDCsjqrspSu2T4wYB2lNoNeKdJCQEEEEDAoAIya8vcrUxOZnZWb1eC0EYAAQQQQMB4Ajzbbrx7SkYIIIAAAjYvcOfOHW9v7xcvXpgyyZg54/YbO1zdXU0RGggggAACCCCQygUehz5ukf/d50+fm8aZPn36wMDA3LlzmyI0EEAAAQQQQMBIAjzbbqS7SS4IIIAAAgYRmDlzprLULlm16NmSUrtB7i5pIIAAAgjYjYDM3TKDK9OV+X3WrFnKCG0EEEAAAQQQMJIAz7Yb6W6SCwIIIICAEQSeP3+eK1eusLD/LfMqb1rbdHlLrgK5jJAeOSCAAAIIIGBPAnev321TpPWrV69MSbu5ud29ezdjxoymCA0EEEAAAQQQMIwAz7Yb5laSCAIIIICAQQQ2bNigLLVLVg0/aEip3SB3lzQQQAABBOxMQGZwmceVScssL3O9MkIbAQQQQAABBAwjQLXdMLeSRBBAAAEEDCKwaNEiVSbtBnVQRdhEAAEEEEAAAVsR0M7j2rneVnJhnAgggAACCCBgWYBqu2Uf9iKAAAIIIJCsAgEBAUeOHFFesnCZwqWrlVZGaCOAAAIIIICADQnIPC6zuXLAMtfLjK+M0EYAAQQQQAABYwhQbTfGfSQLBBBAAAGDCCxevFiVSevePqoImwgggAACCCBgWwLa2Vw749tWRowWAQQQQAABBHQFeEuqLgtBBBBAAAEEUkBA3o+aO3fu0NBQ07UdMznuurPH2dXZFKGBAAIIIIAAAjYnEPE4olnuJlHPokwjd3d3v3PnDu9KNYHQQAABBBBAwBgCPNtujPtIFggggAACRhDYuHGjstQuKb3TrhGldiPcWnJAAAEEELBvAZnNZU5XGsiMv2nTJmWENgIIIIAAAggYQIBquwFuIikggAACCBhEQPvOtFa9WhskN9JAAAEEEEDAvgW0c/rChQvtm4TsEUAAAQQQMKAA1XYD3lRSQgABBBCwRYELFy4cPnxYOfJCpQuVqV5GGaGNAAIIIIAAAjYqIHO6zOzKwcu8L7O/MkIbAQQQQAABBGxdwMHWE2D8CCCAAAIIGENA78F23o9qjHtLFokmEPYg7G7g3TvXbt+5dif2VWzuQnny/PM7t6tH1kS7RjxPdOPi9XvX7z2891B+R0dF5/bOLaPKWziPR45s8TyTLXWPiYm58teVB3eC4xKXoWfLme2f37myFylXxMGB/8SwpbvJWJNToFUvn28/nqa8osz+06dPV0ZoI4AAAggggIBNC/CWVJu+fQweAQQQQMAgAlFRUfJ+1JCQEFM+jhkdd97ZnSVrFlOEBgJ2K3D/5v21s1b/+MOP8ppBXQQnF6cyNcp2H9ujfK3yuh2UwdtXb08f8q0yIu3J66fI/+hUQQubl05f3Ldh3/4N++Rsut0yOWXKVzTfe91btPywVQbHDLp9tMGAE+e+//J7bVwiVRtUbf9xB91dloMR4RGf+X4aGxur7Va4TOH+Ez/Sxs1FpMh+8sDJ/Rv3/bLll/DQx7rdXNxd67au26Btw8r1K1tfdte9Kbrnl2DatGldPVw9cni4e7rn8s5VpUFV0TbXmTgCqUrgyaMnzXM3jXr+v3elenh4yLtSHR3j8fmTqjJiMAgggAACCCCgEuDBExUImwgggAACCKSAgLwnTVlqlxE0+KAhpfYUuBNcMpUJXDpzaeU3K/at+/nly5cWhhYZHnls72/yu3L9Kr0+62255i7VrqM7j6jO9jLG0vmVneXJ+m8//uborqPKoLb9LPLZxVMXL56atmzyD74jurTq3TpjpozabqpIaFCodmxxfc6fCHh/wAfp0qVTHfLazUPb/I/s+NcqVaZDnkU8NbVf2zh58OQ3A6cGng+03FOq8NuXbJPf3iW8h88ZWbleZcv94/bq3hRrDpQ+8jVJ9cbVG7z/zjvt3pFCvJVH0Q2BFBGQmV3m911+O01Xl9lf/g7QsWNHU4QGAggggAACCNi0AH8ftenbx+ARQAABBAwioF1GpjXvRzXIvSWNNxfYvXKXb8VOe1fvsVxqV17g5IETfer0GtpiiCzqoownSluGsXjCoval27221K68nKy1MmPo9NaFWu1a8b/6mrKDle3Q4P/P3nnARXV0fThK7wIKAoJdsWBX7CUgih17i11jjy0aNWo0RmOPPcaoiR0bahSNWLA3rKCiYgXEAggoSNXv6L7f5jJ3d9m+d3f/+9vXd+bMmTNnnlnCcHbumeSrJ67KqcxVCws+xq0qUU5NSpnRZ/oo/xEFhtq5xkmZulDHlMQUrlztZTomfPrA6Zl9fxxQr9+dK3fUbh8GQUC9BPi/3/l7APWOCGsgAAIgAAIgAALaJIBouzZpYywQAAEQAAEQkEDg/v37p0+f5jaUrlymWsPqXAnKIGBsBC4evfDz4DnKzZqOh8//9hfl+krrlZOdM73ntD/nrFcujp/8KmnOwNkn956QZl8e+b87jsqjxtVJTU69HHaZK1G0/Dr+9bCmQ4/tVDJkTx3p+w8youi4SujTwwSDGw5cNXWlEn3RBQS0RoB+v9Nvee5wtAegnQBXgjIIgAAIgAAIgID+EkAmGf1dO3gOAiAAAiBgIATWr1/PzIR/8I1RQBUEDJtA1OWoH7pNkZjdhVKN0zWkdCFnxruMhGcJdGnq67hXfBqhW0JLVy7bb3I/fpMSksyMzMmdJ0kLW7t4uFCKdpcSLhbWli8ex1MK8pfPXvLP41PmdMqf7uTqLDvRjQz3ToeEZ67JlCcjjdjIqb0nJWIUK8guxMbEjgkYRZwlqpXyLuVWyp0mTq2v414nPH3xNPopX5OEw5oMWXlstWc5T36reiUEecvCzVkfsib+Nkm9lmENBNRIgH7LM7dH0E5g8eLFahwCpkAABEAABEAABHRFANF2XZHHuCAAAiAAAiDwmUBOTs7ff//NZUEXKgZ+04YrQRkEjIoAJQaZ1HECBbiZWdMdoV2Gd/GqUJKR3zx3c/vSrWcOnmEuAl0zbVXpSqWatG/K6CtR/WXozxJD7X7d/LsM71qrWa1ChQpxzdJtrrtX7dqxfHtqUr6rROlcPE1t/bkNlNOcqy9nOf1d+vlD52hQOfVJLWxXmPzKjCalnh/XZiw/1G5mbtZjbE+6AJai7UwXCqz/s+lg8Iqd9CgAt4mMkKmtN7YrdJ3phGUTzS3zXTCbk51LeeHpwH5SQuKNMzcouw53FHF518pgCyuL0fPHiCUogICgCNBv+VU/rOQ+KEM7gfnz55uZmQnKTzgDAiAAAiAAAiCgBAFE25WAhi4gAAIgAAIgoDYCx44dS0xM5JqjUJq9oz1XgjIIGBWB8H2n3r55y50yXX35w+/TOg7uyBWKy3RUnN771u1bMHK+WEgFCr4vn/Sb6tH2o9uOSMyjMnbhd30m9uWOKC7bOtgOnD6o57heKyYv3/f7XrGcCnQd6IR243ZH7zU1U2YfTslk5I+2J71MvB5+jTu6QmU6e0vn9JkuNnY2i/Yvqd28NiMXVSn+PmbB2IaBjb7vNJG+G+DqkCnKXz9t3XSuUHa5/aAO1rbW0nRofR/eenB48+E9a3bn5uQyalsXbWnWsblPfR9GjioICIEA/ZanH2S6mkLsDO0EaD/Qtm1bsQQFEAABEAABEAABPSWAvO16unBwGwRAAARAwEAIBAcHMzPpOKQTI0EVBIyKwL87/2XmW9e/nrRQu1iz87ed6fC7uCoqUCIUSkrDCBWqvop7tXD0AqaLiYnJzE0/SQu1i5XpHPfkVVPa9m8nlogKL56+UPrm0gtHLlC8njEorXpiz8mPHz9Ka5UtP/vPmYMbDjA6Ti5Oa0/9Li3ULlYmBVIjZbFEVDjw534yywiVrtLzBBVqVBy/dMLOqF01mtRk7FAsnnL386PwjBqqIKArAvzf9fz9gK58w7ggAAIgAAIgAAKqEEC0XRV66AsCIAACIAACKhHIyso6cCBfPIsSQCud01klV9AZBARDIJ53nrp+QAN5vBs0fRBfjW5b5Qvll2xZ+Hd6Wr4z2nQmnQ53t+0n1xFUighPX/9jXb96zIg7ftvOSKRV6b8J3CbK0HJy70muREY5LDjf9xaMKRkdqWntj2sYBVdPV8qBU7GmNyOXWCU1UqYuTCvfLKOgRJXSwS8/sqKePwv5UdSj0C2HlTCILiCgBQL0u575kaT9AO0KtDA0hgABEAABEAABENAoAUTbNYoXxkEABEAABEBAFoHQ0NC0tDSuhl93fyYBNLcVZRAwBgKvYtlbTz3KeMgzcQfnImWqlGU0X8e/ZiTyV9Pepv2z6R9GP6BnQKM2jRihjCodhO8xpgejcP/GfUrzwgglVqs3ruFeOt/0/91+RKImI3z5/OXtC7e5wjbyfUNAXS4du0Sham5fKg+dNaxE2RKMUEaVlKkLo0BmyTgjVL1KN8cuClnCD+4f3HhQdeOwAAKaIEC/6+k3Ptcy7QdoV8CVoAwCIAACIAACIKCPBBBt18dVg88gAAIgAAIGQoD/2HhAjwADmRumAQLKEjCzMGe6Pr7DRn4ZBXG1WadmnuW9uG/K+S5uVbQQsm6fxMtaFbXToHVD/mUMd67ckccOXb/auk9rrub109ffvHjDlUgsH89/P6pdETv5vyTYvmwbY9OxmGOr3vncYBQkVqkLdWSa+MYZBeWqltaW3y0ez/SNvHibLm5lhKiCgEAItOzO/sbn7woE4ircAAEQAAEQAAEQkJ+AMrczyW8dmiAAAiAAAiAAAtIIZGRkHDp0iNvqXsq9ct0qXAnKIGCEBEqU9bibnMqd+N61e7qM6MoPWHN1ROXhc0bQmy9XTsLPrl6zaS05U6lwR6TkM0NmDo26HMkVfvz4iVuVUW7du/XGuRvECpSRPGznsd4T+oglEguM81939eN/jSGxY2py6mXe8XPib877FkRid66QulDHP+es5wrJOA3h4OTAFaql7NfVz6WE6+u4fM9GnNp7km6sVYt9GAEB9RKoUq8K/d6nixzEZmlXQHsDa2uplwOLNVEAARAAARAAARAQLAHlD/sIdkpwDARAAARAAAT0ggD9UZ2eni8ftH+PlnrhOZwEAY0SKFmxFGOfjnKPbjky4lQEI9dolSLCD28/ZIboNa43I5Gz2mNsz5+3/cJ9N+/UXM6+BKRSncpc5X93HOVW+eXnD59HX4/mygP7BHKrMso3ztxgWs3MzToP78II5axSR+rOKPOHYBSUrtLDDUzfO1fleoaA6YUqCGiHAPN7n3YFzNfw2nEDo4AACIAACIAACKiRAKLtaoQJUyAAAiAAAiCgAIGdO3cy2i27I9rOIEHVGAl0kRTYpUTno/xHjGk16tb5Wx8/ftQClxunrzOj0BH1Ju2bMELtVJlYOUXSn91/KmPoE7uOc1uLexWv0aQmVyKjfC2c/VaDcsc7uzrL6CKjiTpSd0aBPwSjoHS1esPqTN+7iLYzRFAVEgH+733+3kBI/sIXEAABEAABEACBggkg2l4wI2iAAAiAAAiAgNoJvHv37siRfFcdUqbpCjUqqn0gGAQBvSPg06Cab0tfiW5fOX5lWNMhrVwDpvWceuDP/dwMDBL1VRFGXsqX+IVMUcxalSzwqjhDB2CZof/d8a8Mg8eCj3FbKX+6/NcvR15kJ+5e2p1rTdEyvzt/CEVtStMv6laUaUp6mZT0KokRogoCAiFAv/fptz/XGdob0A6BK0EZBEAABEAABEBAvwgg2q5f6wVvQQAEQAAEDITAgQMHMjMzuZMJ6MnelsZtRRkEjIrAhN8mFXMvJm3KacmpJ3Yfn/ftL0FlO3apEPTriHkn9pxITUqRpq+cPDEhkenoVkqloDNjTaEqnRCvl/8biGPSo+2PomKYe2Vby51GhrxK4k3cvaRKE+d35w+hEA0Zys7FJZzBf/v6rYwuaAIB3RJgfvvT3oB2CLp1CaODAAiAAAiAAAioQgDRdlXooS8IgAAIgAAIKEkgODiY6emPNDIMEVSNmEAp71J/nt9I/xbIIO5RXMgfIdN6/BDg0rJfnb6rp61S14H3t2/YEK1bKbcC/dGcApNMJjYmVlqOlLBdYVw36PBsmcpluBLZZbVPnM8tJVHNX42IZ+QkKdr+7m2aWAEFEBAaAf5vf/4OQWg+wx8QAAEQAAEQAAEZBExltKEJBEAABEAABEBAEwTevn177Fi+PA9lqpRVKBymCa9gEwQERYDStvxx9s8101Yf3XYkMyPfgyDS/KTc7vTetmRrm2/aDpg6sETZEtI05ZGn8iLC/DPajJ171+79OnweI5RWtbS2XHd6vbRWvrxZp+bUhYuCkslUrluFrxm2M99/XpgwPV+fK8l4n5GTncOVUFnFQ/387tlZ2TSQta01M5DqVVt7WwtLi6zMLK6pdynIy8HlgbKwCNBvf9oDcJ9HoR0C7RMcHR2F5Si8AQEQAAEQAAEQkI8AzrbLxwlaIAACIAACIKA+AiEhIdnZ2Vx7AT2QRobLA2UQ+EzAwclh6u/TDscfmbj8+9KVSssJJS83759NB7tX7hoeckrOLhLV+EFnCysLiZpi4Yf3GXR/qZxv+mJA3FGegpWNVfOgFlzNsOBj/AtjKeJP5/3FapTtPaBXK3G1wAJ/1tSlwInLNiuxu8SBZNuRs9XMwozRzM3JZSSogoCgCDB3pdIOgfYJgvIQzoAACIAACIAACMhPANF2+VlBEwRAAARAAATUQ4D/kLhfd3/1mIYVEDA4AnRaufvo7jujdgXf2U1h96YdmtrY2xQ4S4q5002qqgTcixQtwoyS8DyBkWi5ypxSp/s/I05eZXygEDxXUufrOvyLQ7kKTNne0Z65jpUUXj5TaeL87jQEDcQMrZYqnZp/n/qeMWVXxI6RoAoCgiJA1yAz/vD3CYwCqiAAAiAAAiAAAoIlgGi7YJcGjoEACIAACBgmgcTExJMnT3LnVrFmRa/yXlwJyiAAAnwClMadwu6LQpaEJZ7YdOmvUfNG1/m6rompCV9TJBEF3Ln5GaRpSpRLiLY/VSnoLHEUhYR1/es5uea7BZSSyXAtfPr06Xj+pO2t+7ThKhRYLlSokL0TGwd/odrE+d1pCBqoQGeUUKBvIPi97DQT2ecPBAkIKEeA9gC0E+D2pX0C7Ra4EpRBAARAAARAAAT0hQCi7fqyUvATBEAABEDAQAjs27cvNzdfWgP/7kgjYyCLi2loh4CJiQnlK+83pf/qsDXH3hz/Zce8wL5t7J0c+KNTwH3D3A18uTySIsXYpMkJT1/I7ljYxITyvUh788+My7bGb6WJB/TM95+LU/tO0mlusWbkxduvYl+Jq5TCpUXnfMlnxE0yCo78iT8rYOIyrFFTAq87fwjZFuRvlRJtx9l2+RFCUzcEmJ0A7ROQTEY3K4FRQQAEQAAEQEBlAoi2q4wQBkAABEAABEBAEQKhoaGMekveI+SMAqogAALSCFCeGf/uLX/6e/aBJweDhgXx1U7sPv40+ilfXqCknE95RiehoCPeNRrXCE87I+1dopwnY1CJaus+gdxe6Wnp5w+fE0uO5U8j06xjMyVuIi1XTeGJix2QWOBzK1+dHUJiRyWE/Gg7ffnhVtJNCVPoAgLaJMDfCRw+fFibDmAsEAABEAABEAABdRFAtF1dJGEHBEAABEAABAomQFefnThxgqtHD48jEsQFgjIIKEeAwso/rJ02Y8NMpjslV7ly/AojlKdap0VtRi39XfrD2w8ZoZxVOoEeFxMrp7IMtUq1K5WsWJKrIE4mk5eXd2J3vv+8KJpGRmS2dnN24ncuRyl9qSl1pO5ch6lcqxk7BKOgdPVx1COmb8Va3qo/VcDYRBUE1E6AdgJMMhnaLTAXqqt9UBgEARAAARAAARDQBAFE2zVBFTZBAARAAARAQDKBc+fOvX+f7wa/BoENJatCCgLGR+By2OU2Hq25705lOjCZl2RTaTegfYUa+dIfk/7zB09l95LY6lWhpHPxfEnSSW3n8h0SlQsU0vn6jx8/Fqgmj0Jg/lTsdLZddC/o9dPXk1/9l7WcsrX4BvjKY5DR4Ufbk18nH9uZ7/JVpouMKnWk7owCfwhGQelq+IFwpm/lupUZCaogIEwCzH6Adgu0ZxCmq/AKBEAABEAABEBABgFE22XAQRMIgAAIgAAIqJnAkSNHGIsNWzdiJKiCgNEScHB2oEwg3HfCs4Qnd58oBMS7Fhttj38cr5AFsXLDQPbH89/tR/mxY7G+jAL/zLUMZdlNAb1bcRXo1DxlbydJWP40Mv49WpqamnI15SzT1wweZTwYZaW/ZuB3JOM0BGNfLdVHUTHR1+4xpuoHNGAkqIKAMAnw9wP8PYMwPYdXIAACIAACIAACXAKItnNpoAwCIAACIAACmiXA/OVsV8Suav2qmh0S1kFAfwi4lHDhO8uPn/J1uBLbIuyVmNZ2NlwF+cs9xvZklCkvyt61exihPNXDmw/JoyaPjkdpj+qNqnM1KZlMbk7uqb2fY+7iF3MEXiyXp9BjDDvxBzfvXz99TZ6+XB3qQh25EirzjTMKSleXfLeY6evq6VrXry4jRBUEhEmA9gO0K+D6xuwZuE0ogwAIgAAIgAAICJYAou2CXRo4BgIgAAIgYGgEYmNj79y5w51VvZa+JiYmXAnKIGDMBCj5STH3YgwBRYO8D2+xqdUp5MrYlLNavlr5un71GGWKticmJDJC2VU6da5c7nhpZpmE7NdORYRuOZz2Nk2s71neq0q9KuKqooX2gzrYOtgyvTb8/CfF9BmhjCopUxdGgcyScUaolurmBX9fC2e/D2g/sAOStqsFL4xogQDtB2hXwB2I9gy0c+BKUAYBEAABEAABEBA+AUTbhb9G8BAEQAAEQMBACPAPqTVsjaTtBrK4mIZaCBQqVMi/uz9jKnRLKJMjhVHgVl/FvYq6FMmVULlkxVKMRP5q/yn9GeW3b94OaTTo+cPnjFxa9X3a+2UTlkprVU7u183P1Oy/LDGUEX7puCVcU6165cs2w22Sp0xXznYf04PRjDgVMaH9uA/pHxi5xCqpkTJ1YVrJLBlnhCpWafp/zlm/etoqxg5F9jsP78IIUQUBIRPg7wr4Owch+w/fQAAEQAAEQAAEiACi7fgYgAAIgAAIgICWCPD/Zm7QGgmFtQQfw+gLgYCeEsLEPw+aE309usAp0H2qP/aaxoSDLSwt/Lr6FdhXmgKdbe84pBPTStnkhzYefI+XIpxRo+rzB88mth9Pmej5TapIHJwcGrXJl1OemXVg3zaq2Ke+A6cNKlu1LGOErrEd6Tc8JTGFkTNVUiA1UmbkZJDMMkIVq1dPXu1X55v1s//g2xk1f4yzK3vPLV8NEhAQDgH+roC/cxCOt/AEBEAABEAABEBAIgFE2yVigRAEQAAEQAAE1EwgJyfnxIkTXKMValR0Ll6UK0EZBECgct0qLTp/zXDIyswa1mTIojELXzx9wTSJqxTbHdJo8O0Lt8USUaFlzwB+UhRGR3Z1/NIJnuU8GZ3PAeWvhx/ZGkqZ3JkmUZUuL6UQcO/qvW6euylRQUVhq96B0ixU9a1aomwJaa1yys0tzOdsnWtmbsbo3716d2iTITfO3mDk4io1kQKpiSWiApkig2SWkcuoUsYe5k3fc9D3LleOX6bMOXOH/Nzeq+3oliMf3nrAN1KjSc2gYUF8OSQgIGQCtCugvQHXQ9o50P6BK0EZBEAABEAABEBA4AT+ewRV4I7CPRAAARAAARDQawLnzp179+4ddwoNA5FGhssDZRD4H4FJK76ncGp6WjqXCAXc96zZHbJuX4PAhiUrlizu5Vbcy5Uyg8c/jo9/HBd9/f69CDa8S929a3lP+G0i144SZSsbq3nB80f5j+QmRic7Ge8zfuo/i1K4UF4XSlbjUsLVwsoiLiY2NiaWjrTHRD5KfpXvSLuJqUlebp4SDkjs0rhdYxt7G4aSSLN1H6mBeImmpAnL+ZT7Ye1UCmp/+vSJq0OzG958GH0D0TyouVtJd9Hdtq/jXic8exEeEk7T5yqLypQjiEyRQX6TDEk3byXzwFSsWXFRyGIaVIZxNIGAMAnQ3oB7tzDtHGj/0KJFC2F6C69AAARAAARAAAT4BBBt5zOBBARAAARAAATUT4D/MHgDJG1XP2ZYNAQCRd2KLtizcGLHCVkfspj55OXlnTt0lt6MXGKVgvLLj6y0sbOR2KqQkE6brjv9x5hWo/n3o1IIPuSPkAKt0cnu+bt+XTllxbP7zwpUlkdBlCHn4MaDjDLF9Fv2CGCESlfbDWhPXyHM6jeT/z0BRdW3LNoij2VyafbmOWr0Svag9BXLymOr7R3tZauhFQSESYD2Bn/N38T1jfYPiLZzgaAMAiAAAiAAAgIngEwyAl8guAcCIAACIGAgBJhoO6W28GngYyBzwzRAQN0EKFv6skPLVckA4+rpuvLfVUWKFlGXa2WqlP3j7J/8VOby2KfI+OIDS5u0b1qtYXV59OXUad1HQnL2+q0aqHHW5AlFyZccWOrg7CCnV4wadaTu2gm101cag2cMoWVCqJ1ZBVT1iADtDZj/9DH7Bz2aC1wFARAAARAAAeMkgGi7ca47Zg0CIAACIKBVAnFxcVFRUdwhfVv6mpiYcCUogwAIcAnUbl77wJN/vp093N5JsTgvncWmhN3rTq939SzONah62aO0x+ZrW8ctGU8pXOS3Vr5aeToXXz+gPnXxaVBN/o4FatZqVovS1zBqgWpKI8M1S4dtd0fv7Ty8i0K5WUiZulBHLTzHQ9l+AnoG7IgMHvbTt/TdBtd5lEFAvwjQ3oB2CFyfaf9AuwiuBGUQAAEQAAEQAAEhE0AmGSGvDnwDARAAARAwEAL8g2laCD8ZCDtMw4gJ0AHPQT8O7jmu1541e7Yv3fr2zVvZMCj03G1kt45DOzkoGKCXbZbbampq2mtc74BerXav3nVyzwnZaWEoJU6fid/0GNtD/NVatYbqjLZTOLtV71ZbFm4We0hpc5p0aCquqrFASKes/iFoaNC+dXspObvstXAs5kgp3Tt/24W571GN/tD5fSdXZydXJ/fS7k3aNfENqI8guxrxwpRuCdAO4cSefNeq0y5i6NChuvUKo4MACIAACIAACMhJoBBz65Gc3aAGAiAAAiAAAiAgP4HOnTuHhIRw9Q/HHaFIHFeCMgiAgAwCdEvqs+indCfqiycv4p98/vdN/OsixRzdStJ1qcXp7VHGw6dhNYqGyzCi9qbHdx6dO3z+5fOEpJdJlNL9w/sMRxcnCgHTDaKN2zauVKeyQofB1e6ehgx+/Pjx5tkbEaci3rx4k5SQKMplT/9Bc3YrWsy9WJ0WdWo0qVm4MJ6g1RB+mDV8AvQz1bZEvruOg4KC9u3bZ/gzxwxBAARAAARAwCAIINpuEMuISYAACIAACAiYQG5urpOT07t378Q+0nnPLde2iqsogAAIgAAIgAAIgICYQN9afR7eeiCu2tnZJScna/nbRPHoKIAACIAACIAACChEAKdOFMIFZRAAARAAARBQmMCtW7e4oXbq3zCwocJW0AEEQAAEQAAEQMA4CDD7BNpF0F7COKaOWYIACIAACICA3hNAtF3vlxATAAEQAAEQEDiB8+fPMx7S9Y+MBFUQAAEQAAEQAAEQEBGo3bwOg4K/l2AUUAUBEAABEAABEBAIAUTbBbIQcAMEQAAEQMBgCZw7d447N0pnXMW3KleCMgiAAAiAAAiAAAiICVStX5W5/ADRdjEcFEAABEAABEBA4AQQbRf4AsE9EAABEAABvSdw4cIF7hzKVStvY2fDlaAMAiAAAiAAAiAAAmICtE8o61NOXKUCou1cGiiDAAiAAAiAgJAJINou5NWBbyAAAiAAAnpP4OnTp/Hx8dxpVG9UjVtFGQRAAARAAARAAAQYAjUaV+dKaC9BOwquBGUQAAEQAAEQAAFhEkC0XZjrAq9AAARAAAQMhAD/MFr1RjUMZG6YBgiAAAiAAAiAgGYIVGuYL9pOg/B3FJoZGVZBAARAAARAAARUIoBou0r40BkEQAAEQAAEZBPg/21crSHOtstmhlYQAAEQAAEQMHYC1Rsh2m7snwHMHwRAAARAQE8JINqupwsHt0EABEAABPSDABNtd/V0dfUsrh+uw0sQAAEQAAEQAAEdEaDdgksJV+7gzI6C24QyCIAACIAACICAcAgg2i6ctYAnIAACIAAChkYgNTU1KiqKOyv+UTVuK8ogAAIgAAIgAAIgICLA7BloR5GWlgY4IAACIAACIAACAieAaLvAFwjugQAIgAAI6DGBS5cuffz4kTsBfhpWbivKIAACIAACIAACICAiwETbaUdx8eJFwAEBEAABEAABEBA4AUTbBb5AcA8EQAAEQECPCZw7d47xnvnLmWlFFQRAAARAAARAAAREBPh7BiSTwWcDBEAABEAABIRPANF24a8RPAQBEAABENBXAsxfxda21mV9yunrZOA3CIAACIAACICAFgnQnoF2DtwB+d/ic1tRBgEQAAEQAAEQEAIBRNuFsArwAQRAAARAwAAJ5ObmXrlyhTuxqvWrmpiYcCUogwAIgAAIgAAIgIBEArRnoJ0Dt4n2FbS74EpQBgEQAAEQAAEQEBoBRNuFtiLwBwRAAARAwEAI3Lx5Mz09nTuZ6o1qcKsogwAIgAAIgAAIgIAMAsx1L7SvoN2FDH00gQAIgAAIgAAI6JwAou06XwI4AAIgAAIgYJgEmDQyNEl+AlbDnDlmBQIgAAIgAAIgoA4CNRqz39PzdxfqGAc2QAAEQAAEQAAE1EYA0Xa1oYQhEAABEAABEOASYP4eLly4cBXffM+Dc5VRBgEQAAEQAAEQAAGGAO0caP/AFTK7C24TyiAAAiAAAiAAAkIgkO83txAcgg8gAAIgAAIgYBgErl+/zp1I+erlmbvOuK0ogwAIgAAIgAAIgABDgHYOtH/gCpndBbcJZRAAARAAARAAASEQQLRdCKsAH0AABEAABAyNAGVWffz4MXdWFWt5c6sogwAIgAAIgAAIgECBBLxrV+Lq0O6CuRWG24oyCIAACIAACICAzgkg2q7zJYADIAACIAACBkggKirq06dP3ImV98l3No3bhDIIgAAIgAAIgAAISCRQLv/+gXYXtMeQqAkhCIAACIAACICAEAgg2i6EVYAPIAACIAAChkbg9u3bzJTKVSvHSFAFARAAARAAARAAAdkEyvmUZRT4ewxGAVUQAAEQAAEQAAEdEkC0XYfwMTQIgAAIgIDBEoiMjGTmVtYH0XYGCaogAAIgAAIgAAIFEODvH/h7jAJMoBkEQAAEQAAEQECLBBBt1yJsDAUCIAACIGA0BJhzZ8Xcizk4ORjN7DFREAABEAABEAAB9RCg/YOLhwvXFrPH4DahDAIgAAIgAAIgoHMCiLbrfAngAAiAAAiAgAESYM6dlauGpO0GuMqYEgiAAAiAAAhogQBzvJ3ZY2jBAQwBAiAAAiAAAiAgPwFE2+VnBU0QAAEQAAEQkItAfHx8cnIyV5WfdJXbijIIgAAIgAAIgAAISCPAXP1CewzaaUhThhwEQAAEQAAEQEC3BBBt1y1/jA4CIAACIGCABPiPeJfzwdl2A1xoTAkEQAAEQAAEtECgPG8Xwd9paMENDAECIAACIAACICAPAUTb5aEEHRAAARAAARBQgAD/b2BkklEAH1RBAARAAARAAAQ4BJhMMtSCZDIcPCiCAAiAAAiAgLAIINourPWANyAAAiAAAgZAgPkb2MTUpJR3KQOYF6YAAiAAAiAAAiCg3kMhrQAAQABJREFUfQK0i6C9BHdc/vf63FaUQQAEQAAEQAAEdEgA0XYdwsfQIAACIAAChkmA+RuY/kg2NTM1zKliViAAAiAAAiAAAhomQLsI5mt7Zqeh4fFhHgRAAARAAARAQAECiLYrAAuqIAACIAACIFAggZycnOjoaK4a0shwaaAMAiAAAiAAAiCgKAFmL0E7DdpvKGoE+iAAAiAAAiAAAloggGi7FiBjCBAAARAAASMiwP8DGFekGtHyY6ogAAIgAAIgoAECzF6C/9W+BsaESRAAARAAARAAAWUIINquDDX0AQEQAAEQAAFpBPgPd5fzKStNGXIQAAEQAAEQAAEQKJAAfy/B328UaAQKIAACIAACIAACWiCAaLsWIGMIEAABEAABIyLAXJFKM2ee/jYiFpgqCIAACIAACICAOgjw9xL8/YY6xoENEAABEAABEAABVQkg2q4qQfQHARAAAUER+PTpU3Z29vv37zMzMz9+/Cgo34zEmXv37nFnau9o7+LhwpWgDAIgAAIgAAIgAAIKEaC9BO0ouF2YS2K4TSiDAAiAAAiAAAjokICpDsfG0CAAAiAAAiICeXl5b9++TZb0Sk1Npei5xBel7OTLmSuzChcubGFhYWZmZi7fy9ra2knKy8rKCuslD4GnT59y1bwqeHGrKIMACIAACIAACICAEgRoRxF1OUrc8cmTJ+IyCiAAAiAAAiAAAsIhgGi7cNYCnoAACBgmgbS0tOdfXq9evRKF0/mBddKhM+mamD8db//w5aW6cUtLS34c3tHRkYRFixb19PT08vIqXrx4oUKFVB9Lry0w0Xa3Uu56PR04DwIgAAIgAAIgIAQCtKPgRtuZ/YYQPIQPIAACIAACIAACRADRdnwMQAAEQEANBOhwenx8vCiqzvxLh9PVMIAATFBqmhdfXjJ8oQP0JUqUoLA7/2VjYyOjo8E00Rcq9N0JdzrupRFt5/JAGQRAAARAAARAQBkCzI6C9hu066BDD8rYQh8QAAEQAAEQAAGNEUC0XWNoYRgEQMAQCVDmlocPH9Kju0xInaLQFHA3xBkrNifi8/jLi9+N/hrkh+ArVKjg7OzMV9ZfCf+gmVtJN/2dDjwHARAAARAAARAQCAH+joJ2HYi2C2R14AYIgAAIgAAIiAkg2i5GgQIIgAAIsAToNPf9+/fv/v/rzp07jx49ys3NZfVQl4OAKIvOzZs3GV1XV9fKX15VqlQRFYoVK8bo6FGVn0TVvbSHHvkPV0EABEAABEAABIRJgL+joF1HrVq1hOktvAIBEAABEAABoyWAaLvRLj0mDgIgwBKg9ObR0dEUWqeouijATqe0dXtivXChwg62DpYWluZ0y6mp+ed/zczNTOl//ytz5f8JTT/r5H3My6ZbVOmd++XfL+Wc3Jz/CfPLxcK09LSsnCwWjSbrlM6eXqdOnRIPQlngxZF3ir9TmSLy4laBFyScbS+Fs+0CXzS4BwIgAAIgAAJ6QMCNt6Pg7zr0YBpwEQRAAARAAAQMnQCi7Ya+wpgfCICAFAKU8yQyMlIcWKcC/cVCd4pKUVenmELhTvZOTg5O0v51tHcUNRWxK6L9S0czPmQkUyLQVEpAnvw27e3/yl+qIqH43/cf3quTy//bSkxMPP3l9f+Cr+gpae759xo1alBEXtwqqAL/bDv/uW9BOQxnQAAEQAAEQAAE9IJAca/ijJ/8XQejgCoIgAAIgAAIgID2CSDarn3mGBEEQEBnBCgPzOX/f1FKk6wsTR3iNils4lbUzau4l5eb1+d/v7xLuJZwdnCmILutta3OEMgxsLWVNb3J2wJ1c3JyRLH4l0kvn798/vmd8OXfL+WMzIwCLcipQFlozn15ifXLlCnj++VVr169mjVrWlpaipt0W2BOmRVzL0ZPIujWJYwOAiAAAiAAAiBgAATMLcxpX/HmxRvxXJhdh1iOAgiAAAiAAAiAgA4JINquQ/gYGgRAQOMEKEp75coVUYCdCklJSeod0t7G/n/BdE5UnSQeLh6mpob/H1gzMzNXZ1d6VypTiQ82KSWJH4InycvElx8/qfoMgegu1h07dtC45Eb16tUp9k6Rd/qXbl7V/gMB4ukzp8z4D32LNVEAARAAARAAARAAAYUI0L4C0XaFiEEZBEAABEAABLRPoNCnT5+0PypGBAEQAAENEaDj6nRoXRxhj4mJUddAdtZ2lUpXqlK2SuUylb1LeZd0K0lRdQc7B3XZNx47lCM+/nU8hd1jYmPuPLpz9/Fdese+ilUXgSJFilDYXRR5p+C7lu9ctbW1TU9PF8+ldZ/A2ZvniKsogAAIgAAIgAAIgIDSBGb1m3l02xFxdxsbm/fvNZLWTzwECiAAAiAAAiAAAooSMPyjl4oSgT4IgIDeEYiPjw8PDxcdYKdQOyVkV30KdDcpRdUrl65M/4oi7J7FPVU3CwtEgG5zLe1Rmt7NajcTA3mX/k4Udhf9e+fxHUpK8+krZb4PTklJOfblJTJeunRpUeS9cePGtWvXLly4sHhQtRfevHnDDbWTfZxtVztkGAQBEAABEAABoyXA7Cto10F7Dy0fLDBa+Jg4CIAACIAACMhJANF2OUFBDQRAQFgEKKJKEfbjx4+fOHEiOjpaRecc7RzFUfXPQfYylSkVjIo20V0hAnY2dr4+vvQW90r/kH7v8T0Ku4uj8E9fPFUiBQ2ldqFXcHAwWaZj7y1atPD39/fz86tYsaJ4LHUVaCDGlHspd0aCKgiAAAiAAAiAAAgoR4C/r6C9B6LtysFELxAAARAAARDQEAFE2zUEFmZBAATUT4CyxJw/f57C6xRkv3btWl5entJjuBdzr1elHsV261auS0fXixctrrQpdNQQARsrmzpV6tBbbD/jQ0b00+gb929cibpyOfJy1KOovI+KfQboS5qQLy+yWaJECYq5iyLvbm5u4lFUKfAvK3NDtF0VoOgLAiAAAiAAAiDAIcDfV9Deg57h46igCAIgAAIgAAIgoGMCiLbreAEwPAiAgGwCHz9+vHHjBoXX6UWh9g8fPsjWl9ZqY2lTu3Jt36q+n98+viVcS0jThFywBKytrGtVqkXvwZ0Gk5N0+P3a3WtX7nyOvF+Ouqxo5ve4uLi/v7zIVOXKlUVh9+bNm9vb2ytNQMLZ9tI42640TnQEARAAARAAARDIR8C9FHs+gL/3yNcBFRAAARAAARAAAa0TQLRd68gxIAiAgBwEHj58SOF1OsZ+6tSp5ORkOXqwKoULFaZD66ID7BRhp7KJiQmrhLo+E6DD701rN6W3aBIJbxLEkfeIuxFp6WnyT+7ul9eKFSvoQ1K3bl2KvNOrQYMG5ubm8hshTeZsO+WId/V0VcgClEEABEAABEAABEBAGgFXr+K0u6DDKGIFZu8hlqMAAiAAAiAAAiCgKwKFPn1S5g46XbmLcUEABAyYAJ1bp7stDx48GBYWFhsbq8RMPYp5fM79XdW3XtV6dSrXsbW2VcIIuhgAAforlHLOiM68i3LO5OblKjova2vrJk2atGnTplOnTl5eXvJ0J+UjR46INSnUfvDpIXEVBRAAARAAARAAARBQkUCHUu1exb4SGwkMDAwNDRVXUQABEAABEAABENA5AUTbdb4EcAAEjJ3A27dvDx8+TMm0jx49mpGRoSgOt6JufvX8/H39v677tWdxT0W7Q98YCFDC9/O3zh+/fPzElRM3om8ocdVqrVq1gr68qlSpIoNYnTp16EYBsYJPg2p/ntsgrqIAAiAAAiAAAiAAAioSGNJ4cOTF22IjtWvXjoiIEFdRAAEQAAEQAAEQ0DkBZJLR+RLAARAwUgLx8fEHDhygIHt4eHhurmLnju1t7JvXaS4KslcuU9lICWLachOghO8t67ekN/VITk0+dfXU8SvHKfgeExsjp43rX14zZswoX748Rd3ptHv9+vULFSrEdE9KSuJKHJwduFWUQQAEQEDtBOgXaMztmDfxrxMTEulN94fbOzo4ONmXqlS6Ys2KpmbY6qsdOQyCgI4JMLsLZu+hY+cwPAiAAAiAAAiAwFdf4Ww7PgUgAAJaJXD//n2KsNPr6tWrCmWyMjc1b1CtAZ1hp3fdKnWRhF2ry2aggz1PeC468E5n3l8l//dQtjzTdXNz69ixI0XeW7RoYWZmJupCN6y+e/dO3L3dgPYzNswUV1EAAXkIJL1K+mXoXEaz9/g+dVrUYYQFVjcv+Pvm+ZtctWoNqg2YOlAkiXsUt3T8Em4rlefv+tXC0oIRyl+VaFNad0o9TDEj5+LOTi5O7qXd6/rVs7KxkqbMlys0lri7ta21Wyk391LubqXcy1Qp4+LhIm7SZkGi8wrBpyB7xMmIE3uOh4eEpyWnSnSeltKngU+fiX0bBjaSqMAIJXrF6IirKi4f2VFoOPG40gqterVu1auVtFZV5LtX77r470VVLEjsO2TGkMp1Pz8sJZGDQh+GS8cu7VoVzIxC3wcPmj6Yrq8RyyUOJG5lCiqur0JjMUPzq5pbXP5YeiGZM2j24b//y1NnZ2eXlqbAXTV6MUc4CQIgAAIgAAJ6TQAHXvR6+eA8COgHAYqq0yOuFGHfv3//vXv35He60FeFalSsQeF1OsbepGYTOqEsf19ogkCBBLzcvAZ1GkRv0oyKiRJF3k9fO/0u47+IuTQjCQkJv395OTg4tG3blsLuX3/9NTfUTh2Z02fSTEEOAlwCzq7Ozx88j334nCuko8qKRtspGrtl8RYmDtusY3Ox2Xcp784fPieuigp5uXmMRKGqRJtyWqDQcP1W9f26tWzZoyVF+grspcpYIuM0in93/4HTB5epXKbA4dSrINF5+eFHnIpYPGbhk3tPZHuVlZlFmvSuWt9n+Jzh9H2GbH2JXsnuIm5VdPmooyrDiccVFyrVriQuq7cQExnD/0lRfYjOwzqLjEjkIP+H4eqJK5ODJtFaMy6NXfgdN9ROrRIHYnpJqyq6vqqMxfdBc4vLH0svJEWKFuH6SXuP7OxsRe9151pAGQRAAARAAARAQL0EEG1XL09YAwEQ+I8AxXpOnz5NEXZ6xcXF/ddQUMmruFdgo0CKsFMqducizgWpox0E1ECgarmq9B7XZxx9bi9HXabT7scuHrt4+2KBSd5TU1O3f3lZWLAngh2ckElGDUtjhCYoBLzpl43ciZ87dI4+maamCmzbbpy+zoTaKalIi84tuGYFVaZw4ekDp+m9bcmWKWumMoFCTbhK1ykf23mM3n7d/GdummVpZamJUdRrMzUpZfHYReSzQmajLkWODhhVq1mticu/L+dTTqG+ciprf/nkdMyw1a6fvjax4wSJoXZ6pkGNc8f6qhGm6qb4uwtKJkOP3KluGRZAAARAAARAAATUQqDgo0NqGQZGQAAEjIoA5bgeN26cu7u7v7//qlWr5Ay1VylTZfrg6RFbI56FPvt9+u/dWnZDqN2oPjYCmSwFNBvVaDRz2Mxzm84lhCWsn7G+TaM2FmZsJJ3vbVYWe7TQxsGWrwYJCBRIwK+rP6OT9jaNoueMUHb15L6TjIJvS197R3tGKMDq/Rv3BzccuGrqSq35dmL38V+Hz9facEoP9Dr+9bCmQxUNtYuHu376+piAUQnPEsQSTRS0v3yamIVe2Lx1/taE9uOzPrC/euhUu3pD7VwaWF8uDV2VmbPt5AZSt+tqLTAuCIAACIAACEgkoMAhKYn9IQQBEAABMYEXL15s27bt77//vnPnjlgou0C5Ynx9fINaUBqOoPJe5WUroxUEtEzAxcllSNAQer9Lf3fk/JGQUyGh50LT0uXNjrri+98e3Lzftl+76o2qa9lzDKfXBMpXK+9Z3otJJnMq5FSBmUDEs6ZT25TOW1wVFVr2CGAkgq1S/rEtCzdTGHHib5O04+SRraGURLv76O7aGU6JUWJjYmXEykt5l6JM9C4lXHKyc57ff/bs/jNK5cEfJfl18vh24/48v8HWXoPfBWp/+fgzNXhJ1OWo8W2/+5D+gZmpRkPtorGwvgxz7Vf5eeoSExO17wZGBAEQAAEQAAEQkEYA0XZpZCAHARCQl8CHDx8oJ/vmzZuPHz+elydXzl8zU7MWdVpQkL1j845uxfDoq7yooacrAnY2dt0DutM7OyebkszsP7X/QPiBAi9WpVjhgT/309ujjEebb9oGftPGo7SHrqaAcfWLgF83v7/mbeL6fObA6e9XTqabD7lCaeXbF24nv0ritppbmDft2Iwr0Vp5wrKJ5pbm3OFysnMpy01qcmpSQuKNMzcoBMxtFZd3rQy2sLIYPX+MWFJggT8Wtwv9SL6Mffn4zuPLxy5x5aLybxOXtu7TWpjH/ymoOq7NWP6xdDNzsx5je7Yf2IGi7cyMnt1/uuqHlWcOnmHkT+4+ntb9h6WHfpMzMREfqeaWj1xt0LphYRNlHr31qlCSmam6qpR7p1HbxjKsJb9Kvhdxl6tAVwI0CGzIlfDLTq5OfKGcknvX7n0XOCb9XTqjr0SoXZvrK8DFZQDqS5UfbcfZdn1ZO/gJAiAAAiBgJAQQbTeShcY0QUD9BOhw09mzZ+kk++7du5nLIaUNZmtl27phazrG3rZxWwc7pLSWxgly4RIwNzOnSwXovXbaWsrqHnIyZH/4/kdxj2R7HP84fv3sP+hdo0lNCrtTIFWjB0tlO4NWvSDg360lE21/8+LNnSt3qvpWlcf/U7w0Mg3bNLKxs5Gnr9p12g/qYG0r9Y5r+lXy8NaDw5sP71mzOzcnlxl966ItdLOrT30fRi6tKnssca+Htx/O6D2duWWU7qV8cPOBorfRim1qtLB0/JK4R3HMELSgi/Yvqd28NiMXVUtWLLUoZAldoTm917TUpFSuzuWwy2umrabILFcorSwbqXqXj3yYFzxfxqdFmpMalXcb1Z3eMoY4d+gsJU/nKtC3REsPLuNK1FimR6bGthr9PvU9Y1OJUDtZ0Ob6CnBxGYb6UnXIf0squY2z7fqydvATBEAABEDASAgoc3jESNBgmiAAAtIIxMTEzJo1q0yZMs2aNdu4cWOBofaiRYoO6jjo4LKDb06+2b1od+/A3gi1S2MLub4QoKOLlN598YTFMQdjbgffnj18tptzwU9p3Dx7Y96wuW3cWs/oM/3i0QtyPguiL0zgpxoJiJLJMAbD959iJNKq/Gh7y+4tpSnrVk6n9SvUqDh+6YSdUbvo6yjGGQrmzv/2F34UnlFTtEp4Z2+ZY2JiwnSkaDsjEUL17D9nDm44wHji5OK09tTv0kLtYmXKPjQv+Ff+TPeu3SMx1Yy4o5wFnSyfnL4ZpNqjqBi68JYucmBmp1yonTHCr2J9+UyEIMHZdiGsAnwAARAAARAAARkEEG2XAQdNIAAC+QikpKT88ccfjRo1Kl++/Jw5c54+fZqvmVexs7Yb2GHgyXUnX4a93DBrQ/tm7S0tLHlaEICA3hPwKe9Dt6r2Cuwl50yyMrPonsNxbb9r79V2xeTlFD2RsyPUjIoAPQPBzPf0/tOMRGL17tU7r2JfcZssrS0bt2vClQiw7FnOc/mRFfX86zG+PYp6FLrlMCNUvVqxpnfV+uyDAg9vCzHavvbHNcx8XT1d15/bQFNg5BKrdFp/9K9sNp7MjMxDf/0jUV85oZaXTzkn9b0XPY0xyn8k86QCTUpDoXYuLqwvl4bOy4i263wJ4AAIgAAIgAAIyCaAaLtsPmgFARD4TCA8PLxHjx5ubm7ffvvthQsXZEMpXKhwQP2Abb9soyD7xp82tqjbgn+qTrYFtIKAPhJIfJvvjjJTMzN7+wLSJSW9TNq2ZGvv6r2+qd139+pdGe8z9HHi8FlDBCiZDGP5+YNnj+8+ZoT8Kt2nygibtG9KAXdGKMCqpZUlJT+hUDLj28GNBxmJWqp0FS1jhx/HZBS0X7107BJ938CMO3TWsBJlSzBCGdXuY3o4FnNkFC4cOc9IVKxqeflU9FbvutOP/0i/EW/fvGU810KoXTQi1pchr8MqXbpgY58vMxgyyehwOTA0CIAACIAACPAJINrOZwIJCIDA/wikp6evW7fOx8enRYsWu3btyszMlI2mSpkqC8YuiD0S+++afyldjLWV1ES9su2gFQT0kUBSar5LKV1cXEL/PbJg4cKmTZsW+IUT5eFdPHZRuxJtloxbTCEVfZw+fFY7AYnJZE6HhBc40Km9Jxkdf6GmkWH8pCp9K/Dd4vGMPPLi7afRTxmh6lV7J3vGiHtpd0ai8+r2ZdsYHyhu3qp3a0You2pqZtqmX1tGJ/r6fUaielWby6e6t3pkgbL2U6idufqY/NdaqF3ECusrnM+Mg3MRrjO4JZVLA2UQAAEQAAEQ0DkBRNt1vgRwAASESODRo0cTJ04sUaLE8OHDo6KiZLtYrEixsT3HRmyNiNoTNXnAZHcXwUUrZPuPVhBQC4HElHxn24sUcTAzM2v+dYtFS5eEHj068fvvvStVkj1Q+rv0XSuDu1Xq+l2bsecOn/v48aNsfbQaPAF+MpkCU7fHRMbExsRyydARyIaBDbkSgZf9uvq5lGCPt/O/QlB9Fk/uPmGMlKxQkpHotpqanHr52CXGhy4juppbmDPCAqudhgYF9AzgvusH+L5PY2/aLNBOgQpaW74CPTEYhRdPX4z0G073JDMz0nKoXTQ61pdZBV1VixTN9/Acou26WgiMCwIgAAIgAAISCZhKlEIIAiBgnAToPrpjx46tXLnyyJEjBUb6zE3N2zVt179d/8BGgRRVNE5imDUIiAkwZ9sdHP47d1bEsUj3Ht3p/eTxk8OHDx09fORNIhs3EduhwqV/L9Lbo4xH15Hd2w9sb1fEjtuKsvEQoGQyf83bxJ1v9PXol89fFvcqzhVyy/z7UZt1bKZEcJZrU/vlZp2a7V61izvunat3uFXVy+9T31OCe64dKxurgF6tuBKdl2+cucH4YGZu1nl4F0YoT9WrvNfP236RR1N1HS0sn+pO6ouFV7EvR/mNYG5iIOd1EmoXQcP6CuHDw5xtRyYZISwKfAABEAABEAABMQGcbRejQAEEjJpAWloaBdm9vb1bt259+PBh2aF236q+a6auSQhL2Lt4b4fmHRBqN+qPDib//wSSUvJlknFwyHfuTKRVukzp0WPGHAw9tGLVqtaBgRYWFv/fW8L/xz+OXz5pWTvPNr+OmIebVCUAMgKR5GQy+8NlTP0kL41Myx4BMvSF2VS9YXXGMSYyzrQqUZ0/fB6TpZ3OjDs4SfixVcK4urpcC49gTFVvXMPZ1ZkRCq2qheUT2pQ15M/r+Ncjvh5OZ9sZ+zoMtZMnWF9mOXRSZS5Kxdl2nawCBgUBEAABEAABaQQQbZdGBnIQMBYC0dHRo0eP9vDwGDt27IMHD2RM29XJddqgadH7oi9tvjSi2wgnBycZymgCAWMjkJaexp2ynb3UA+mFCxf2re87++c5R8OOzZg5s1q1atyOTDkzIzPkjxC6SZUyCYSHnMrLy2MUUDVsAgolk/l8jeqdfDdq2js51PP31TtERd2KMj7TlcJJr/J9ocUoyF+l5wNG+Y84viuM26V+qwbDfx7BlQihHHkxknFDgJnlGQ+pqtHl4w9nqJKkl4mUq52+dmUm2LZ/uz4T+zJCbVaxvtqkLW0sO8d8eww6NCNNE3IQAAEQAAEQAAHtE0AmGe0zx4ggIAgCdHr90KFDq1atCgvLF3GQ6BwdZh/Tc0y3lt3MzRTOFSvRIIQgYGAE6Acq72O+OLg8PyzW1tbtOrSn9/3o6F3Bu44d/Tc7J1samWvh1+jt6unaZXjXjkM6FSn6X6YaaV0gNwAC/GQyN8/eTElMkfgB4B9sb9G5Bd2QqXccnItLOL799vXbAo91j2sztrCJibT5fkj/EPvgOV2QwCjQLbIzNsykJC2MXOfVpIR8t0GQP+4l9eBmFKWXjybYxl2xC2BFaxT64qi1rUFdzP72dfLEDhNiHz7nfwjD950aPGOIR2kPfpN2JEqvLxZXjQvE5Aejb+JpH0Lf5atxCJgCARAAARAAARBQmoD+/QGm9FTREQRAQEQgNTV1/fr1a9asefKEvSCOQWRhZtEjoMfonqPrVqnLNKEKAiDAJZCVncWtUlmhDEsVvb1nzJo59ruxB/Yf2Ltnz8uXLxlr4ipl710zffWfc9ZTgukeY3pUqFFR3ISCQRIQJZPhBt0opHL2nzPtB3bgz5eftL1l95Z8NeFLnCRF29+9Lfjw5q3ztxSanZOr88/b5tZpUUehXlpTfvvmLTOWWyk3RiLAqtLLR3Ohb0QEOCPtu/Rdm++4P/VcB+jrolnfzFx3+g8T6V8scfXVXlZ6fbG4alwL/reDWVlZVlZWahwCpkAABEAABEAABJQmgC/AlUaHjiCgfwQoq+OMGTNKliz5/fffyw61l3ApMXfk3NijsX///DdC7fq30vBY6wT4Z9L5fwkX6JRDkSL9BvTfd2D/goULa9euLUM/Oyv70F//fFO774QO4yMvsbkmZHREkz4SkJRMJpw/EUruTDlSuHInF6dazWV9kLjKgirb2ttaWLK3GrxLead2J5NfJS0bv2TXyuA0OUL5ah9dtsGM9xk52TmMjlspPTjbrrXlY+AYUlVaqF00x8iLtzfO3aCr+WJ9dUWeOy5/j5GdLfXZOG5HlEEABEAABEAABLRAANF2LUDGECCgewJ0VHbSpEkUZ587dy6dbZfhUNNaTXct2PXk0JPpQ6YXcywmQxNNIAACYgJZOSqdbRfboQIdV2z+dYs1637fEbwzqEtnSwtLbitTPn/43JBGg0a1HElJZpgmVA2GACWTYeZyJewyhWIZYXhIOCP5uqufrk6/Mp4oUTWzYPO65ObkKmGnwC4xkTFLxi3uXqnrg1sPClTWpgI/1E6jW1ixX0Jo0yX5x9La8snvkoFpUrSdYu66mhTWV1fkxeMi2i5GgQIIgAAIgAAICJAAMskIcFHgEgiok8Dz588XLly4YcOGzMxMGXatLKz6BPah5OzVKsi6sFGGBTSBgDETkHC2XeVLDsqULfvD1KmjR485ePDg3t274+LipBGOOHmV3j4Nqg2aPqhhYCNpapDrKQF+Mhl6uOHi0Yt+Xf24Mzq17wS3SmVKR85I9KVKE3yf+p7x1q5IvlsBmVZRtXqj6iamUvO2k8771PS4mFj+dxWUs2Xk18N/C11R1beqRMvaF9o72lMWZkocxB365bME71reXIkAy0ovnwDnIgSXOg/v4lrCde2Pa7jO0Adj5jczt97YZmNnw5VroYz11QLkAocws2AvUqJMMgX2ggIIgAAIgAAIgIB2CCDarh3OGAUEdEAgJiZm/vz5W7ZsyclhH0XnelPavfTI7iMHdxrsaO/IlaMMAiAgPwFJ0Xb1/Ia1tbPt3ad3r969Lpy/sCs4+NLFi9K8onOO49uNq1iz4qDpg5t1al6oUCFpmpDrHQFKJvPXvE1ct8NDTnKj7YkJibcv5Dvo6uLhUqNxDW4XPSonvUzie2vnaM8XMhIKl8tzW+ar2Jeb5m088OcBbiybMtVM7zl178MQU1P1/PAyvilapR9heyd7uhGX2/HF0wRuVZhlpZePprM5YouVjcK5p5XoIkx0fK+6juw2acX39EE9d/gcc5j9xZP4xWMWzvprNr+XRiVKry8WV43rYmbO/mcKmWTUiBemQAAEQAAEQEBFAuzvaRXNoTsIgIAQCNy5c2fevHnBwcF5eXky/PGv50+H2ds1bUen52SooQkEQKBAAvxbUs3N2XNnBRqRoUBxt0aNG9GbnlbZs2v3PwcOZnxgE4mIut+/cX9K18mlK5cZOHWgf4+W+ptIRAYNI2zy6+rPRNvPh56nTCPiZALhIacYLBSg199vXKSE8wo+285AkFZ19Sz+w9ppzYO+/i5wDFfn5fOXYTuPBfZtwxXqsOxYzJGJtic8e6FDf+QcWpXl8yzvJc/3JXJ6ou9q3UZ3n7T8e5oF/Zd81l8/9a3ZOzMj33OKoVtC6Xmmlj0CtDlTpdcXi6vGZTLH2XY10oQpEAABEAABEFA3AYTY1E0U9kBApwSuXbvWuXNnHx+f7du3Swu1F/qqUMdmHa9uuRr2e1iH5h0QatfpimFwAyGQncveTmZqymadVstUvby8JkyaeODwP0OGDrWzlRp8fHL38cxvZlAq6oMbD2go27VapgMjchKoUL0CBaq4yulp6ZQ+SCw5te+kuCwqtOzRipHoUZUfzqPDy24l3dQ7hfoB9SmaydjctmQrI9FhtVy18szoCSqcbV80ZuH84fO476SXiYx9tVS1s3xqcVXIRnp+10sUahc56VnOc+zC7/gO/zpiPj2rwZdrToL11Rxb+S2bmrN7DJxtl58eNEEABEAABEBA0wQQbdc0YdgHAS0ROH/+fJs2berUqRMSEvLp0yeJoxYuVLhnq563gm/tX7a/TpU6EnUgBAEQUIIA/2y7mZkGnx6zt7cf+u0wirmPGj3asYjUHFBxj+J+GTq3c/lOu1fvyspERlclFlZAXeisOuNN+P5wkYSOP18/fZ3b6l7KvUq9KlyJfpUfRz1iHK5Yy1sT3w23H9CeGejh7YfC+WGp3bw2496dy1ESb09l1PjVp9FP96zZvX99CPdtrZmU31pbPv40DUbSa3zv8UsnMNPpMqKrb0tfRkg3HMzqN4ubE4lRUHsV66t2pEoY5GeSQd52JTCiCwiAAAiAAAhoiACi7RoCC7MgoD0CJ06caNGiRePGjY8cOSJtVDNTswHtB9zbd2/H/B0+5X2kqUEOAiCgHAF+3nb1ZpKR6JWNjU2/Af33Hzo4fuKEYkWLSdQh4avYV4vHLupUpiMd2v2Q/kGaGuQCJ0DJZBgPzxw8IwqxnT5wmom1URIhRlm/quEHwhmHK9etzEjUUi3pXYqfb4duIlWLcdWN8KPtya+Tj+08poTlW+dvMb2KuhXVULpzrS0fMyNDqg776VuJ0/lxw0xbB1um6caZ65sX/M0INVfF+mqOrfyW+ZlkcLZdfnrQBAEQAAEQAAFNE0C0XdOEYR8ENEiA8sb4+fn5+/uHh4dLG8bCzGJE1xEP9z/cNHtThZIVpKlBDgIgoAoB/tl2UzP2KW9V7Mvoa2lp2bNXr5B/Dvwwbaq7m7s0zeRXSSsmL+9crtO+3/fm5uZKU4NcsAT4yWRoTSMvRpLDdGMq43bL7nocbX8UFRN97R4zo/oBDRiJWqqWVpaW1paMKVWytTCmVKx6VSjpUcaDMbJz+Q5GIk/11vmbjFrZqmUZiVqq2lw+tTisX0bo9uPJq6bwff7jp3X3Iu7y5WqXYH3VjlQ5g/xMMjjbrhxJ9AIBEAABEAABTRBAtF0TVGETBDRO4MmTJ717965bt+7Jk2yQRTy2taX1+D7jH//zeM20NSXdS4rlKIAACKidAD9vu7m2ou2iuZiZmQV17rw7ZO/Mn34qWVLqzzsdjF0w6tdePj3FSUjUjgIGNUdAUjKZU5RH4srxK9xBKURboUZFrkS/yku+W8w47OrpWtevLiNUS/V1/Gv+Ax8mpiZqMa4WIz3G9GTsPLh5//rpa4xQdpV+8E//f94hsWbzTi3EZTUWtLl8anRbj0y16t366y5fMw7n5ebN6DuD/2Fm1FSvYn1VZ6gWC+YW7Df6ONuuFrAwAgIgAAIgAAJqIYBou1owwggIaI9AUlLShAkTvL29d+zYIS0/u72N/bRB054dfrZ04lJ3F6lnXbXnNEYCAUMnwM8kQ+Fv7U/a1NS0bbu2O3fvmjd/fvly5aU58PzBsyldvh/SePDtC2xyCWldIBcCAX4yGQqhnjt0lrkIt6U+p5GhhBjXwtlQcvuBmrrQ+/71aP7KVqghoOfA2g/qwM8csuHnP5lF58+CK1k5ZQV9K8OVUBL85p3VH23X8vJxZ2RU5Slrpjq5OjNTjn34fOn4JYxQvVWsr3p5qmLNDLekqoIPfUEABEAABEBAwwQQbdcwYJgHAfURyMzMXLBgQdmyZZctWybtAIuzg/OcEXOehT77ZfQvRR2Lqm9wWAIBEJBFgJ9JxszcXFYHTbZRHM2vpf/WndsXL1lSpYrUqzIjL94e2mTI5C7fU/Bdk+7AttoI8JPJxD+O3zB3AzOAv36mkaHU83/OWb962ipmOhRr7jy8CyNUSzU7K3v1VHY4Okfv4FxELfbVYsTa1rr7mB6MqYhTERPaj5PzIPPNczdDNx9mLDTt2MzJxYkRqlLV/vKp4q2+9y1StMj0P6bzZ3Fww4HwkFN8ueoSrK/qDNVrwcyC3WMgk4x6CcMaCIAACIAACKhCwFSVzugLAiCgHQL0R87mzZtnzJgRFxcnbURXJ9dJ/SYN7zrc1pq9PktaF8hBAATURUDC2XZT3f+GbdKsKb2vXL684c8NN2/ckDjZz4ej/znbcWinITOHOvMOS0rsAqEOCVAymb/mbeI6wHxZQsm4y1Quw1XQi/LVk1eXT/rt4a0HfG9HzR+jiU8mnfWm24Of3HvCjFixpoQkPHvX7gnbFcZo9p3Yt3G7JoxQE9WB0wbRz+mjqEdc45fDLo/0G77s0HIKvHLlTPnCkfOzB/zECClVzqj5oxmhKlXtL1+B3up2yQp0T3UF+ux1GNTh4MaDjKlfhv1SxbdqMXep92Yz+vJUBbi+8rht2Dpm5uweQ9pBHMPmgNmBAAiAAAiAgDAJsL+nheklvAIBYyZw5MiRKVOmREZ+vgpP4svWypbi7PS2sbKRqAAhCICApgnk5OYwQ1BSF0aiq2o9X196Xzx/YdXKlTExMXw38vLy6OrUI1tC+0zs23fSN1Y2VnwdSARCgJLJMNF2xrGW3QMYiULVfzYeNLdkj0wWaKFF569lxHwTExLpgDbXSE52TmpSalpyKjVdP3398rFLlD+dqyAu12hSM2hYkLhaYIE/FtOFguyUcCMmMobuGk1JTGFaqdphUEe+MO5x3I0z1xl5q16tGImGquYW5nO2zh1Qrx9x4w5x9+pdejxl2h/TazapyZWLyqS8eurKHb9JuFKVDst7lffid5Eo4SPV3PKRA8p9AqkjPQPRssd/H37dLplEkmoXjls64eqJqwnPEriW6ceKvl9Z+e+qQoUKceXSytpcX3UtrrS5GJXc1IzdY+Tk5Pvvg1HRwGRBAARAAARAQGgE2N/TQvMP/oCAMRO4du3a5MmTZdyDampiOjRo6KxvZ7k6uxozKMwdBHROgH4YGR8ohM1IdFtt0Kihb4P6oYcOr/t93evXr/jOUFYKyuNBYfehs4Z1GNJRON8W8F01ZokomQzFi6VB8FctabtyeZ+9a1eSEW3v5q1kHhg6Zr4oZLGcQUMREKXHEnWv36pBk/ZNpbHVobycT7kf1k6dO+Rn5r4WerJhePNhnuU8mwc1dyvp7lLCJeP9h/s3oikf/f0b99+lvOP7XLNprVHzFDjYrjRSJZaPvFXuE0gdPct7caPt/IkbnsTGzmbmplkjvh7OTO3qiSvbl26jb08ZucSqNtcXiytxCZQT8m9uwG9t5UiiFwiAAAiAAAhoggAbHdDEGLAJAiCgKIEnT55Mnz59586dzN/VXDudv+48f8z8CiUrcIUogwAI6ISAhbkFM2628E6ZUT73dh3at2wVELxj59+b/nqfnu/WRJH/ya+TF4z6dcfyHaPmjWoepP5LFBlKqCpBgJ9MRmzEu5Y3BV7FVb0u0FxWHltt72ivtVlUqlP5l53ztDacogO1G9DewspiVr+ZebnsN3mxMbFbFm2Rx6BXhZIL9i7k368oT1+FdLS/fAq5ZzDKtZrV7jW+945l25kZrZm+uq5f3Qo1KjJydVWxvuoiqbSdnOxcpq+FBbsPYRRQBQEQAAEQAAEQ0BoB3JKqNdQYCATkIpCUlDR+/Hhvb+8dO3ZIC7U3qt7owqYLexfvRahdLqZQAgHNEzA3M2cGEewz3fQHeb8B/fcd3N+rdy/+kXzRLOjA7JSuk4c2GXz7wi1mXqjqnAAlk5Hmg57ej8pMh2LBg2cM+ePsn9oMtVMK7FVhq23tBX3xCZ3dXnJgqYOzA0NMziqd3P/z/AYHJyW7yzmKTpZPTt8MUm3E3JGlK5VmpkYHn2f2nZH5IZORq17F+qrOUC0WmLxSZNNcd3ezq2VGMAICIAACIAAChkQA0XZDWk3MRb8JUGx9/fr1FSpU+O2336TddORdyjtkSci5TecaVG+g37OF9yBgWAQkRNuzs4U8RQcHh3ETJuwO2RvQqpU0P29fuE1ZoX/qP4sOvEvTgVz7BETJZCSOq++ZNOjOgICeATsig4f99K2FpTbOaZqYmDTr1Pz3U+umr58h8FC7aMUbtG64O3pv5+FdFEqwQ3nzh/88Ytmh3zQaatf+8kn8KTA2If2kzPp7Nn2SmYnTDcArvl/OCFWpYn1Voaf2vjlZ7B4DZ9vVDhkGQQAEQAAEQEBpAsgkozQ6dAQBdRK4efPmiBEjLl26JM1ocefiP3370+BOg5GWURoiyEFAhwQszNjIYE4O+5S3Dt2TNrS7u/vPv8zt07fvyuXLIyIiJKod2Rp69p8zI38ZFfRtZ8pFI1EHQi0TkJhMpmp9n+JexbXsiYrDUbZ3J1dnJ1cn99LuTdo18Q2or9Egu4mpCd2lSW9HF6dKtb2r1Kta169eUbeiKs5Cy90pYj5l9Q9BQ4P2rdsbHhL+9s1bGQ4Q4Y5DOlEKb03E2bW8fDKmaeRNlWpXGvTj4PWz/2A47F27p2Hrho3bNWHkclaxvnKC0okaP5MMzrbrZCEwKAiAAAiAAAhIJFBIWqoKidoQggAIqJ3Au3fvZsyYsWrVKml3Ktpa2U7qN4neNlY2ah8dBkEABNRC4Oz1s02H5LtcccGihc1b6FPe84vnL6xauTImJkYaEMpqPWXNDxTWkaYAOQgYPIFn9592r9xNNM2F+xY369hMt1P++PHjzbM3Ik5FvHnxJikhMTEh8dOnrxyLFaGvE0p5l6LUMZRfW6FT8LqdjiZGF9qSaWKOsGmEBMJDTlHCN+7Ez5w506SJkt+scO2gDAIgAAIgAAIgoDoBnG1XnSEsgIDyBIKDgydMmPDixQuJJiil8tCgobO+neXq7CpRAUIQAAGBEODfkirYvO3SiDVo1NC3Qf3QQ4fX/b7u9etXfLV7EXcH+vbvOrLr8J9H0ulgvgIkIGDwBOIexYvnWLZqWXFZVwV63ITuyaS3rhwQ/rhCWzLhE4OHekGAn7cdmWT0YuHgJAiAAAiAgJEQwCPhRrLQmKbgCDx8+DAgIKBnz57SQu1BLYLu7LmzZtoahNoFt3hwCAR4BCTkbc/J4WkJXUCRu3Yd2u8J2Ttq9GgbawkP09DzcLtX7+5Wqeu/248KfTLwDwQ0QCB0y2GRVcph7VHGQwMjwKSaCWDJ1AwU5oRBIDuL3WMgk4wwVgZegAAIgAAIgMBnAoi243MAAtomkJmZOWvWLB8fn7CwMIljly1R9sjKI/uW7KtQsoJEBQhBAASERkBS3nb2L2Gh+SzNHzof129A/1179/i3bClRJ/lV0sxvZozyH/E0+qlEBQhBwCAJnDl4+uSeE6Kp9RzXy8gztOjFEmPJ9GKZ4KQSBHKz2T0GzrYrgRFdQAAEQAAEQEBDBBBt1xBYmAUByQSOHj1atWrVOXPmZGVl8TUoYDdz6Myo3VGtG7Xmt0ICAiAgWAKGcbadi7dosaK/zJ+3cvUqT08vrlxcplTRfWr0WvvjmswPmWIhCiBgkARSElNW/bDix17TKU86TZBuox0wdaBBztRgJoUlM5ilxEQkEuBnksHZdomgIAQBEAABEAABnRBAtF0n2DGoMRKIi4vr2rVrYGDgo0ePJM4/oH5A5O7I2SNmW1pYSlSAEARAQLAE+Hnbs3nnzgTrvAzH6vn6bg/eMWz4t/yvE6hXbk7uX/M39azS/dyhszKMoAkE9J3A5bDLWxZtycr8/DW5c3HnecG/WlrhN7WgVxVLJujlgXMqE+BnksHZdpWhwgAIgAAIgAAIqI0Aou1qQwlDICCNQG5u7pIlSypVqrR3716JOu7F3IN/Df53zb/lvcpLVIAQBEBA4AT4wehcPczbLhEyHZcbPGTIzt3BDRs2lKiQ8CxhYscJkztPevn8pUQFCEHAYAhU9a3699UtVepVMZgZGfxEsGQGv8TGOUF+JhmcbTfOTwJmDQIgAAIgIEwCpsJ0C16BgMEQuHDhwvDhwyMjIyXOyKSwyZieY+aMmGNnYydRAUIQAAG9IMCPtmfnZOuF53I66VGixLIVy0+dOLl0ydLXr1/xe50+cJoOkw6eMbT3hN6mpthd8AlBoscEbB1sg4YFte7Tpnqj6kjXrhcLiSXTi2WCk0oTyM5i9xg42640THQEARAAARAAAbUTKPTp0ye1G4VBEAABIkC3of7444/Lli0TpXnlM2lQrcHaaWurV6jOb4IEBEBAvwh8yPxg3dCa6/OAQQNHjBzJlRhG+cOHD+vX/bFz+468j3kSZ+Rdy3vW37PLVC4jsRVCEAABEAABEAABFQmsnbHmr3mbuEYyMjKsrKy4EpRBAARAAARAAAR0RQCZZHRFHuMaOIGIiIhatWpRAhmJoXYne6f1M9af33QeoXYD/xxgekZDgH+2nX+DmWHAoD/mx477bsv2rdWrS/6mMPp6dL/afbct2Srxv36GAQGzAAEQAAEQAAEdEsjJymFGRyYZBgiqIAACIAACIKBDAoi26xA+hjZMAjk5ObNmzWrQoMG9e/f4Myz0VaFBHQfdD7k/JGgInkbn84EEBPSUgAm9Cptwnc/JZf8S5rbqe7lsuXLr/lw/Y+ZMBwcH/lzom4YVk5cPbz4s/nEcvxUSEAABEAABEAABVQgw3+h/3oSY5NuEqGIcfUEABEAABEAABFQkgGi7igDRHQTyEbhz5079+vXnzJlDN6Pma/hS8Snnc3bj2Q2zNhR1LMpvhQQEQECvCdha23L9f//uHbdqeGX6vrBdh/a79+3tFBQkcXa3zt/qXb3Xvt8l3w4tsQuEIAACIAACIAACBRJ4n5Jvj2Frm28HUmB3KIAACIAACIAACGiUAKLtGsUL40ZEgHImLFy4sHbt2tevX+dP29LcctG4Rde3X29UoxG/FRIQAAEDIODs4MydRWpqKrdqqGU62z51+rQ/N24sXboMf46ZGZkLRv06tvXo1/Gv+a2QgAAIgAAIgAAIKEEgNSnfHsPZOd8ORAmD6AICIAACIAACIKBGAoi2qxEmTBkvgZiYmKZNm06ZMiUrK4tPoW7lujd23JjUb5KpqSm/FRIQAAHDIFC0SL5nVlJSUgxjXvLMwqeaz+ZtW/r07UvJsvj6l8Mu9/LpcWRrKL8JEhAAARAAARAAAUUJpCTm22MULZpvB6KoNeiDAAiAAAiAAAiolwCi7erlCWtGR+DTp09r1qypUaPG+fPn+ZM3MzWbM2LOhb8ueJf25rdCAgIgYEgE2LPtKfnOnRnSTCXOhe5no9tTKZm7h4cHX+F96vuf+s+a3OX7t2/e8lshAQEQAAEQAAEQkJ8AzrbLzwqaIAACIAACIKB9Aoi2a585RjQcArGxsa1atRo1alR6ejp/VlXLVr28+fKMoTNwpJ0PBxIQMDwCzkXyPcdtJJlkmHWsXqP6tp07OnfpwshF1dP7w3tW7R4eckpiK4QgAAIgAAIgAALyEEC0XR5K0AEBEAABEAABXRFAtF1X5DGu3hPYvHmzj49PWFgYfyaFCxWe3H9yxLaImt41+a2QgAAIGCQBJpPMu3fv8vLyDHKmsidlZWU1ZeoPK1atcinmwtekh9+ndJ1M59zf5b/hja8JCQiAAAiAAAiAAJ8A7S6Y36HIJMOnBAkIgAAIgAAI6JAAou06hI+h9ZXA69evO3Xq1L9/f4lnV8t5lju78eyC7xZYmFvo6wzhNwiAgOIEmEwyZCAtLU1xMwbSw7e+7/ZdOwPbtJE4H8rh3rtaz0vHLklshRAEQAAEQAAEQEAagbRkdneBW1KlsYIcBEAABEAABHRCANF2nWDHoHpMYP/+/VWqVDlw4AB/DnQ94Kjuo27tvNWwekN+KyQgAAKGTYDJJEOTlfiFnGFD4M7Ozs7upzmzFyxa5FjEkSsXlV/Hv/4ucMyCUb9mZUq4XJqvDwkIgAAIgAAIgAARYK5IJQnOtuODAQIgAAIgAAKCIoBou6CWA84ImkBOTs6ECROCgoISExP5jnq6eh5be2zVD6usraz5rZCAAAgYPAEmkwzNNyUlxeBnXeAEm7dovmN3cPMWLSRq7vt976D6A54/fC6xFUIQAAEQAAEQAAGGAJO0nVpxtp1BhCoIgAAIgAAI6JYAou265Y/R9YYAXYjatGnTZcuWSfS4f7v+kbsi/X39JbZCCAIgYAwE+JlkUlNSjWHiBc7R0dFxwaKFP82ebWtjy1eOiYzpX+eb47sk3IHBV4YEBEAABEAABIycAKLtRvUB+PTpU3Z29vv37z98+JCbm2tUc8dkQQAEQEB/CZjqr+vwHAS0RiA0NLRfv35JSUn8EV2dXP/48Y8OzTvwmyABARAwKgI42y57uQPbtqldt87cOT9fvsSma894nzG917Sb5258t3i8mbmZbDtoBQEQAAEQAAFjJoBMMnqx+hQlp4yCb6W/6HYfCqPTw9P0L78gljMR9kKFCpmbm5uZmYn/5Reo1dLSks46yHjRnfZ6gRFOggAIgICeEkC0XU8XDm5riUBeXt6MGTN+/fVX2jDxh+zq13XttLVFHYvymyABARAwNgLI217giru4uKxYtXLf3n0rlv32IfMDo7979e7IS1Hzgud7lPZgmlAFARAAARAAARAQEcDZdiF8Ej5+/Pjq1au4uDh6AJr+FRUo3ag4uk6hdtJRu6v0N2nWl5eKli0sLLix+OLFi3t6epb48hIV7O3tVRwC3UEABEDAmAkg2m7Mq4+5F0AgISGhZ8+eZ86c4etZWVit/mH1wI4D+U2QgAAIGCcBfiaZtFTkbZfwWejcpXPdunWnTvnh4cMHTHP0tXv9aveduemnZh2bMU2oggAIgAAIgAAIEIG0ZHZ3gbztGvpgMCF1bmD9xYsXdPxcQ+NqwSxF7F9+eUkbi6LtFHsXRd4RiJdGCXIQAAEQkEYA0XZpZCA3dgInTpzo3bv369ev+SAqlqy4e+Fun/I+/CZIQAAEjJaApYWljaVNema6mEAK8raLWeQveHp5bvhr45JFiw/s35+/5av3qe8nd57Ue0KfUfNHm5pil8LgQRUEQAAEQMDYCaQk5rsVxsbGhtKGGDsUdcyfTqPfv38/mvOKiYnR65C6KlQo0c3dLy++EToUX7FiRW/Oq2zZstiz8UFBAgIgYMwE8HesMa8+5i6ZAJ1imDt37uzZsyU+/dezVc/1M9bbWku460+yOUhBAASMhgAlk0l/+V+0PRVn26UvPT3CPO3H6bVq1Zr/y7zMrExGcfvSbZEXI3/ZOc+1hCvThCoIgAAIgAAIGDOB1KR8Z9txsF2JDwPlY6GD6py4+uciPdashCkj7ELZci59eYnnTpniKeDOCb9/Ljo4OIgVUAABEAABYyOAaLuxrTjmWwCBN2/e9OnTJywsjK9nYWaxdOLSkd1H8psgAQEQAAEiQMlknr98LkZBh6TEZRQkEmjdJpAOR1FWmSdPHjMKkRdvf1Orz+zNcxq0bsg0oQoCIAACIAACRkuAuSW1aFHcIFXwZyE5OfnatWsRERGRkZEUWKcz7BkZGQV304xGIXMLM0dHUweHwpaWhc3M6NrT//1rbl7IzKww/SuWiFq/yL+ig2DZ2Z9ycv77Nzv7Y07OJ/o3v5yqHzMycpKTc9PSvvqk/tzxfCr0BIDoqwtuE+WCp5h7pUqVatasWadOnapVq1JQnquAMgiAAAgYMAFE2w14cTE1hQmcPXuWErVTGj5+zzIeZSh7TK1KtfhNkIAACICAiEAxx2JcFG/eJHKrKEskULpM6QjVohwAAEAASURBVL82/71g/vzQ0FBGgS6CG9f2uwHTBg776VsTExOmFVUQAAEQAAEQMEICiQlJ3Fkj2s6lIS6npKRcv36dwuui15MnT8RNGiqY2jtYuLubOjlRJP1zMF30b5HP5f+qX8omVlYa8oExS0f4c1NS6J3z9i29c8X/puSrZiclZcXHf8rJZrqrWBXlhQ8PDxfZoYcaq1WrRmF30aty5cpIPqMiYXQHARAQMgFE24W8OvBNewRoL7Jw4cIff/wxNzeXP2pQi6BNP21ysMPTcHw2kIAACPxHwKu413+Vr7569eplXl4ewsRcJhLLllaWs/6PvfOAayp5HvjRe+/SsSGoqGAHwd6wi72LvWM9O54dQbF3z95772KvqKh0C0VFFAEFqep/vPz+j82+lxBCCAmMn3zuZmdnZ2e/L0Ayb9/sAv9arnUClwXk5OZQNv8u3hF25/nCfYuMzHH7HsUGm0gACSABJFC+CMDnik8JSeSabWz4PnuQXeVK/v79Oy+9ztvDDiXX4fudxAko6+mrWVmpW1urw3+trP/I/zVBUNaWuUKjCgoKvFy/hr29cBTAKjc5OScxMTshITsxMef9/wRoSioRD+eyPvrvHy8SDQ2NWrVq8TLvrq6usAVeUVFReJDYiwSQABKQIwKYbZeji4WhlhQBeLRw4MCBZ86cYU+goqyybPyySf0msbtQgwSQABKgCNhb8n2Z+Zn/E4pTwYO0lBk2OQl06tTJqZrT39OmJyQmUAahIaH9avf9Z98it6ZuVBc2kQASQAJIAAmUHwKf33+GTxfkeu0LS6SSxmVJhgTxy5cvYev0w4cPYQN7dHQ055lb4i0ZsuqaVatqOTpqOlSE3DqTVVfS0hLPoYyPgry8mpkZvHRdXalQgXPe58//y8InJmYlxP+Ijs6MjMx6/fp3fh5lLHozKyvr3n//eEPgsF9ewZnGjRs3adLE1NRUdFdoiQSQABKQQQIKJXHLVwbXiSEhAUEEoHhfx44d3717xzaAbaoHlx5sULMBuws1SAAJIAE2gX3n9/Wd1ZfUb9y8qXYdrEBFIilEzszMXPTPwqtXrrDtYNPT2KXj+k7ux+5CDRJAAkgACSCB8kAgNOTJqGYjyZXu3bu3T58+pKYMy0yGHZLsISEhKSl8RXXEXbiCuo0NJNb/5Nar/vkvvNRwq0RhNH/l50PCHdLuf15RkT/+E/LT+Y7wLcyHwH5nZ2ev//55enqamPDVaRQ4BjuQABJAArJEALPtsnQ1MBapEzh79mzv3r3hwUP2zO0at9v1zy4jfSN2F2qQABJAApwE7j2/12gw35Gec+fPa+/tzWmMSiEEDh86tCpwZf5PjtJeHYd0nL7+b2UVfDhPCD/sQgJIAAkggbJJ4OzOMwuG+JNru3v3bsOGDUlNGZMlm2GHE0p5+fQ///0vtw572KVWSL2MXRr2cnI+fYLk+5/Me9R/WfiIiOz4OLZZkTSYeS8SLjRGAkhARghgtl1GLgSGUQoEVq5cOWXKFPYjh0qKSv+M/mfG4BnwSF0phIVTIgEkILcEPn7+WKF1BTJ83+HDhg0fTmpQFpFAxKvwmTP+/vCR49jqOp51lh5ZrmeIZ2mIyBLNkAASQAJIoIwQ2OK/eeuCLeRiPnz4YGFhQWrKgCzBDLuCiqp29eq6bm66rm7wX5AVVVTKACJ5WULe16/fnjz59vjxtyeP4b/ZCfHFiRwz78Whh2ORABKQJgHMtkuTNs4lKwTy8vLGjBmzZQvfR1VecBbGFgeWHGji2kRWYsU4kAASkB8C8OVQs6Fmdm42E3I77/bz5s9nmigUiQA8eLRg3vybN2+yR1lVtAo6vdK2qh27CzVIAAkgASSABMoqAf/B88/tOsusTl1d/cePH2Vmh1BycvK5c+fgMC0oFCN2lRgFJWUtZ2cmva5Ts6aiqipDDIXSJZD7+TOZfM/58F7seCDz3rJlyw4dOnh4eKjgHRSxOeJAJIAESoYAZttLhit6lWECcCZq9+7dr1+/zo7Ry9Xr4LKDpoZ4KgubDWqQABIQiYBjF8eouCjGFIq2Q+l2pomCGAR279q1bvXa33/9psZq62kvObS0Xov6lB6bSAAJIAEkgATKKoGRTUc8vRnKrK5q1aqRkZFMU06FsLCw06dPQ5IdzjtlP3Zc+KIUlbSqVYP0uh5v97qLi5K6euGj0EIGCOQkJf237f0Jb+d77qckMYLS1dVt06aNt7d327ZtjY2NxfCAQ5AAEkACEieA2XaJI0WHMk0ATquHv8QxMTHsKH07+67/ez3eGGeTQQ0SQAKiE2gzps3FexcZezNzs1NnzjBNFMQjcPvW7TkzZ/3I+kENV1JSmhw8pduo7pQem0gACSABJIAEyiSBjnbenxI+MUtr3br1hQsXmKYcCdnZ2bD5CTLs8C8+vujVRRSVdGrVMvTyMvD00oetzXpYXE6OLr7AUDNjYlJv3EgNgVeIGNveFRUV4QwD2O0O3/dh57vAabADCSABJFDyBDDbXvKMcQaZIXD16lUfH5/U1FQqIkUFxeUTl0/uP5nSYxMJIAEkUFQCoxaP2nhkIzMKPvffuntHWRmP9GSQiCm8jo31mzgpKYlj05PP2B6Tgvwg8y6maxyGBJAAEkACSEAeCOTn53toNCZ3f48cOXLDhg3yEPv/YoS/42fPnoWd7FeuXMnMzCxa5JhhLxov+bYuZubd3t4ecu6Qeff09FTFUkLy/V7A6JGAXBLAbLtcXjYMWgwCmzZtGjt2LHxIpcZqa2jvX7Lfu4k3pccmEkACSEAMAst2LJuxZgY58NiJ45ZWVqQGZfEIQB2waZOnvngRxh7eoHXDRQcWa+tqs7tQgwSQABJAAkigbBB4/yaxa+Uu5FqWLl06ffp0UiOb8vPnz0+ePAnb2B8/fgyH3BQhSEUl3dq1DTw9cQ97EaCVOdM/mfeQkD973m/cKOqedx0dnVatWvEy70ZGRmWODS4ICSABGSWA2XYZvTAYlgQJ/Pz5c/LkycHBwWyftha2p1edrlG5BrsLNUgACSABMQgcunSo54ye5MC1G9bXrVuX1KAsNoHc3NxF/yy8cP4824N9NfvA0yst7S3ZXahBAkgACSABJFAGCDy69mhsy9HkQg4ePNijRw9SI1NybGzs/v379+3bV9Ti8trVaxi1bg0ZdgMPD2VdXZlaFAZTugR+xMZ+hWozN66nXLyY9zVF9GCgYCyk3fv06dOpUyctLS3RB6IlEkACSEAMAvhsuxjQcIg8Efj27VuvXr3Oc6VmGtRocHLlSTwTVZ4uJ8aKBGSegF0FOyrGjx8+UBpsik0AngX2/2eBnZ3dRtaD828j3g6uP3D5sRW13GuJ7R8HIgEkgASQABKQWQIf3tKfKOAPogxG++HDB7gNAHn2R48eiR6egqqaYdOmJu29jb29NWxtRR+IluWKgGalSvCy8vX9/fNn2r17n8+c/nLmTGZEeKEQ8vLyoIoR/NPU1OzYsWPv3r3hbFUsMlMoNzRAAkhAPAK4t108bjhKPgi8e/cOnhp79eoVO9w+bfpsn79dTVWN3YUaJIAEkIDYBD6nfjZtbkoOHzx0yMhRo0gNysUncO3K1fnz5uXk5FCulFWUZ26a1X4gFgejwGATCSABJIAE5J7AxrkbdizaTi4jOTnZxMSE1JSiDIdjHT16FHayh4SEkMXlhYekampm3L69iXcHo5YtlXDHsXBY2CuAwI83byDnDpn31Js3f+flCrCi1QYGBt26dYPd7lDbHU5aoruxjQSQABIoBgHMthcDHg6VbQJ37tzp0qXL58+fqTAV/lLwH+U/Z9gcSo9NJIAEkIBECGg10vqR/YNx1aZtW9iOzTRRkBSBiPCIKX5+X758YTvsP23AmMVjFRQU2F2oQQJIAAkgASQgpwTmDZh7YW9BLTWohpGRkVHqa/nx48epU6dgJ/uFCxeg4JuI8Wi71DLp0AF2suvWrYt/r0WEhmaFEsj//h0qzHw+e+bLuXN5X+g8gKDhFSpU6NmzJ+x2x9qPghChHgkggaISwGx7UYmhvXwQ2LNnz9ChQ9kf+DTUNHYu2OnT0kc+loFRIgEkIIcEnLs5h78teKC1pkvNLdu2yeE65CBk2NM3ZZJfVFQUO1bPTp4L9i5U11Bnd6EGCSABJIAEkIA8EhjmMTTsbsFR4U5OTpyP8EpnaVCX49KlS7CTHY4/zczMFGVSRTV1w+bNjdt7m3h7q+MB8qIgQxtxCfz+9Sv9wQNenZmMly9EdFOpUiXIucNud0dHRxGHoBkSQAJIgJMAZts5saBSvgnAgaiTJk1in3dvYWxxauUpN2e3Ulle4qdEv0C/ok6tpaEFleVNDEzMjcwbuTRysHIoqgee/ex1s6PjotljN8zcYKRf9g9nF335Pab1YFMCRACKrUeN9AmMWjwqJY3jQKRDyw9JPxhBM3qP9z57+yzTC4+pXrh8iWmiIFkC2VnZUFLm+rVrbLdQwD3w1EptPW12F2qQABJAAkgACcgdgTbmrVI/pzJht2/f/syZM0xTasLbt2+3bNmyffv2T58+iTKpgooqHHlq3qu3aadOSpqaogxBGyQgQQJQZyZp//6kA/szw1+J6LZRo0YjRozw8fHR0NAQcQiaIQEkgARIAphtJ2mgXBYIzJ8/39/fn72S2lVrnw4+bWlqye6Sjib8Tbhzd+dizuVg6dCifov+7fu713YvkquGAxvef3GfPSThfIKVmRVbX8Y0oi9foQ5H6QkrU6uECwlljImcLse6jXViciI7+N+hv9nK0tJMDpoctCeInP38pYuGhoakBmUJEoB7qxvXb/h3xw62zyq1qgafX21oivDZbFCDBJAAEkAC8kQg5VNKuwptyIj9/PwCAwNJTYnK+fn5p0+f3rRpE2xpZ+9q4phaQdHA0xOS7Gbdu6sYGHAYoAoJSJfA97CwpP37kg4cyI6PE2Vm2DEzYMAASLtXq1ZNFHu0QQJIAAkwBJQZCQUkIO8E4GPf+PHj165dy15Il6Zd9izco6kh95sp3rx/s/nYZng1dWs6b8Q8T1dP9mJlXHP21lmypDUTLZb3YVBIUEDaEoQpuqualWtSxrExMfXq16eU2JQUAaj3OmrMaFtb28ULF+Xl55Fuo59FDW8ybO2ldeY25qQeZSSABJAAEkAC8kUgNiyWCrhmTfrzBmUgqWZ8fDxsZt+2bdvHjx9F8anr6mbeu49Zz57qFSqIYo82SEA6BHRq1oRXpcVL0u/d+7h/36fDh/M+JwuZGg7+hYfm4Z+Hhwfk3Lt3766mpibEHruQABJAAgwBzLYzKFCQbwKw22LQoEF79+5lL2PGoBmLxy0uY8fvXH98HV592/bdMmeLhro8PeA2ctFI7r3JLWVobzL7XSSnGqRdKheOI9se+xqz7SV9Ldp5t7eytprqNyUtPY2cKyEmfpj70DWX1tk52pF6lJEAEkACSAAJyBGB1y+knW3/+fPn2bNnYTM7HH/669evQllpVnW06N3HvHdvzUqVCjVGAyRQWgQgLaDfqBG8HFcFp1y5AhVmko8f//n9m5B4bv33b8KECQMHDoS0e5UqVYQYYxcSQAJIAAgoIgUkUAYIZGdnd+3alZ1qV/hLYfXU1UvGLyljqXbmku09v9djqEdCEhY5YZCggARKn0A1+2pKikpkHLC3nWyiXEIEarq4bNm+1czMjPKf/D55eBPfiCcRlB6bSAAJIAEkgATkhUDMC77PEkpKSiVX3SIxMRGKc9rZ2XXq1OncuXPCU+1qVta2U6Y2ePK0cXiEw5w5mGqXl3cUxqmgpGTcunX1Hf96Jn2qeeiIaZeucJCvECwpKSlBQUFVq1Zt1qzZwYMHc3NzhRhjFxJAAuWcAGbby/kboCws/9u3b23atIEygtRilJWUdy7YOa73OEpfxppPIp7U618PjmAtY+vC5SAB+SWgrqZexZZvz0tsLN83ZPldmuxHbmNru2XbVhsbWyrU9JT00c1GPrnxhNJjEwkgASSABJCAXBCg9rbD7lp1dWGZQTEWBWU5IbcOGXbIs8M5WJBzF+IEzj4169HT9co1j3dxVZYt16lVS4gxdiEBWSagpK5u1q2by5GjTT4mOa5dr13TRXi0169f79Wrl5WV1fTp09+8eSPcGHuRABIonwSwkkz5vO5lZ9WfP3+GVHtoaCi1JHVV9YNLD3b06kjpy2QzKSXJZ5pPyNYQVRVVQQuE41W/ZXA8H6eirCJoSFnSl/Pll6VLKS9rgWIyEW8LdlK/ffMWHseGbWjyEr9cx2lmbr5525YJY8dFRUWRC/mR8WNiu/GLDixu0lH+TrwgF4IyEihvBCAD+OXjl8TXie9fJ35490FLR8uyopWlgyW8NLXl/kie8nY1cb3iEYBPEW/D35JjJVu0HXbp7tmzZ8WKFRERBZ9eyOlIWcOhotWw4RUGD1Y1MSH1KCMBeSegoqdnPWoUvNIfPEjcvCnp4MFfWT8ELQoSEcuXL4eTiuEh+6lTp9atW1eQJeqRABIohwQw214OL3rZWXJCQkLLli2pfAosT0dT59SqU15uXvKy1MrWlWtV5dsPAl8sv//4/iXtS/LX5IRPhReKuf/i/sSAietnrhe05L2LOSraCzIue/pyvvyyd0Flf0U1KtU4eOkgEyd8iYXfV7BTjNGgUKIEDAwM1m/aOGXS5KdP+e7F5ubkzug+ffa2Oe36ty/RAOTI+ce4jwHjlksk4C7Dunh0aEK6EtG5srKSjoGurqGukZlRzUY1neo6K6sU7QNq1NPITfM2kVMLkSE/a25rXsG2goWdhXVlG6uKVkKM30W+Wz0tWIiBeF0e3h5dhncVbyx7lNQ4s6emNNePXTv9b8GzhoqKikuPLFNWLtrVJH1GP4/etWznzVMhOVk5pJ6RDc2MOg7t2GdiHz0jfUYpXCjSu0WIq/HLJ4hyGoTEmbBDksIU7ElRI2UC8dHx8CeMnLRGjRpkU2w5LS1t48aNq1evLvQEVAVlFZNOnayGjzBs3rysVukUGyMOLGME9OrXh1eVoJUfd++GtHvmq5eCFgh3wg7/98/Lywty7m3btsWfDkGsUI8EyhUB8T/+litMuFgZJBAdHQ2p9vj4eCo2Y33jC2svuDq5UnpZbno38Q6aHCQoQqgSc/HexZ2nd956ekuQDeg3HNkwqOOgetXrCbHBLiSABKRDgOOg1JgYzLZLBz5vFm1t7eC1q2fO+Pv2Lb7fnPClyH/Q/Iy0jB7jekozHpmdK+zO8ztnb0skvN4T+1B+xHOurqkOWfvBMwdXrF6Jciio+ejqI7FX4dnJc8ySsbZV7Tidh4aEiu2Z0yFP2bRLUyG9Re2SGmfhgWWkZywfs+xr8lfSDFKEDk4OpEZE+enN0J3Ldt67cFe4/ddPKf8u3nEw+ED30d37+PUzNDUUbg+9xXm3MM4hmfLP3oVMU5AgWSacs0hhCs55USllAlQZGZi9+HvbYR/AqlWrtmzZ8v37d+HLUbezt/IdVmHIEDXWySjCB2IvEpBrArDV3WbsWHil3b0LOfdPhw79yskWtKIb//1zdnaeMmVKnz59VFUFPnQuyAPqkQASKEsEsG57Wbqa5WgtT58+dXd3Z6farUytbm27JV+p9kIvm5WZ1dDOQ29uu3k04KiliaUQ+4VbC//iJ2Q4diEBJCApAjUq0zvOYmNjJeUc/YhIQE1NbVnA8jZt27LtAyeu2OK/ma0vh5qXDwVu1yoqDcc6jtQQ8Zxn/8i+fPBSH5fec/vPgfo/lE/OZvjjcE69KMqQkyG9a/RaJeCe9yvJ8SGDgS38ZLOYstQ4C49z49wNVKod7GPDxDm1Yu2M1SObjig01c7Ek5WZtTtgd2eHjs/vPGeUgoTivFsYn7CrHQraME1BggSZlOIUgqZGvTQJUEekwtTF2dseFhbWv39/BwcHOPJRSKpdQUnZpHOX2ucuuMe+tv/7b0y1S/OK41wyRUC/UaPq/+5s8v5DlaBVWo7VhMT26tWrwYMHww9XQEAAHC8nxBK7kAASKNsElMv28nB1ZZLAzZs3O3TowP7rVcWmyuUNl20sbMrkqmFRXZt3hYIzTYc3jU+id/Tzlnz65unn0c9dqhRyrosYfD4kf/j45eOnr58+pXyC/2qpa1mYWFgY/3nBzQAh9eLFmEvsIb9+/YpNiI16FxUTH6Ovo9+0blN7S3uxvQkfmJeX9yj8UfzH+A+fP/z6/cvS1NLZwblmFUlmT4QHUFq9mVmZoRGhcFRA0pekzOxMeANUMKlgbWbtaE9n2cSIMDouGq7g++T3UEPJxMAEbp7Vda5rpG8khqtSH2JXwU5XS/dbZsGH7NgYzLaXwmWBEhbzF/jr6GgfPnSYmn7rgi3fUr/5rZxczh/4DX/4iiIjXhMqaOvo61Bji+n84r4LsJ0z8NRKcxtzyjPVjHgkfrYdXMETD/tX7a/sUrX9ALrE0CsJ8SED1jXQtalCH+RLGhRVlhpnIYFByZej64+wDWLCYlr1as3WC9HsWr4LUueUgbaedvUGNeCdYGZllvUj68uHz58/fIl6GvXtazpjCdVmZvhM3/lol6mlKaNkC8V8t/AcOtevzvZMaSTIhPLMNKUwBTMXCqVLIDaM71OErq6ueA/MXb16FZKAFy9eFL4cdWsby/82s6tXqCDcEnuRQPkhoGJgYDthArxSb936s9X9yJHfudxVzt6/fz9t2rSFCxcOHz584sSJlpbCNsyVH4C4UiRQrghgtr1cXe6ysNizZ8/6+PhkZWVRi6ldtfaFdRdMDYV9v6KGyGPTwcrh3JpzNXxq/P7rN2f8q/ev3jZvG7tr0opJ5JmNjMGehXuMDYyZJiVAEZt95/ftObfnRewLqotpQkqxV+teQzoNqV+jPqMkhUVbF5E1cD6nfiZ7GbnNmDaMDEI1+2orp6zkaagunrJfu3792vfjybl5ubvO7Fr27zLI1fI08N95w+fNHzmf1xRv+YwrUrj7/O7aA2vP3zmflpFG6kG2s7Ab4D1g6sCp2praVBfV5FwRFEHas2gPZUk1u07u+iP7B6XUVNc8FniMpyw+bco5rwmE957be+zasSsPrmTncjxBWcm6Ut+2feGiVLKpxOlBiDL9e/rWE1t3n9n9PIbek6ispNyyfsuR3UfK44nHULodSnQwC4+NEWeDJzMcBbEJQDJ9yrRpurp627ZupZwcWnPwe+p3KONenLrSlE/5aubn5Uc/i2Zitq1qC6WomWaRBD1jumo25dytqRu71AxMAWZpX9LgBXnDB5fuQ1kMct7YF7Hj24zd+Wi3hpYGqSfl1M+pcHImo2nbr10LnxZMkxR+/vz143smXHTY3fzkxpPkxE9k7yq/oAatG0DteFI5btn4379+kRpKhoDnDZjLKGs0rDloxiCmySlo6+tI8B6P1DhzroWnhMNmAsYug3vevCaUwocTTXlyUfe2n9x2ct3fa8i5annU7jqim1cXLzV1NVIPMjwGcXLriX0r9ybFJ/G6oLDMjO7TNt7YrKrG/Qg/9W4R9LakJmI3baoWcr9EgkzYs/M0UphC0NSolz4BqpJMUTe280pLQ549NDRUePA6tWrbTp5i1qOHYjFOXBA+BfYiAXknYODhAa8qywPi16xO3LgxP53+VshbIOwOhJOHg4ODobAMlJepXr3w27TyTgbjRwJIgCGgzEgoIAHZJ7Bv376BAwfm5+dToXrU9ji96rSejh6lL5NN54rOnbw6nbhxgnN1kAzl1MMxqvBid3FmTsEM9rAPmDMAvMHGbfYoUgO7dzcf2wwv2Ny9fOLydu7tyF6QYbs91J2nlOwmZZOeUbBbjerijW1QowFPeBn7ssOEDu8+vuM1Of9b1OVzOvmS+mXqqqlQQF/QrQ6IYcGWBZuOblo7Y233Ft05nfCUnCuCrdxChvC6rj68Sm6X5inhhgczsPi0GVeMcOjSob/X/P3m/RtGwxbgPof/Zn+oZTRt4DS4ySH64w5nb50dsXDE+8/v2T5Bk/8z//zd8/Dq2qzr+r/XmxmZcZrJphKKyZDZdjh8LCMjA4qJy2a0ZT6q4SNH6OrprgwMolZ6fs85yJYuOrCYncijLMtkE/Ydk8fu1fGs4+7tIamVUs4bt3Mv1Dn8fb9+9NraGWuY5CkEExcVt3TUEv9dCwQFFsFfRqZFj5bu7d0FGZP6g6sPBE9d9TP/J08JzzrsX7l37NLxpE3jdo3JJlt+fP0xqWzQqkGhyyTtiy9LjbOQUM/tOht2N4xnAPvKp6yeOrH9/27bUBtyhTiBLrjjsnTkYtKm/7QBYxaPFXRzAkr89xzfq5Nv5wFu/eB9whsIjyMETQqcsf5v0g8jU++WRm0bl9D1khQTJnK2IIUp2JOiplQIZHzLgMOQyalFz7bD79UdO3YsXrz43bt3pAe2bNiyld2UqUYtuO9Wsu1RgwTKOQE1C4vKi5fY/z3z/datcatW5iQmcAKBR6J37ty5a9eudu3a+fv7u7q6cpqhEgkggTJGAOu2l7ELWpaXs3v3bqgwyE61t2vc7uK6i+Uk1c67wJDQFHSlocjM64TXgnpF1H/8/NFrmNel+5cKTbWTDl+9edXZr/Oxq8dIZUnLN5/c9BjiITzVLpEYvmV8azGyxb+n/xWUamdmgUo7Pab1WLFrBaORXwHqxnSe1LnnjJ7CU+3MAn/++rlkx5I6vetAPR9GKUSYtXaW9wRvQal2ciBsq/f09Uz9lkoqZVxmH5T65nVxfzZlfMkyHl6v3r3nzpunqEB/8rl1+ua0rlPJpLOML0SC4VEVSJzqOpeg83qFO4eHDFr2bHUw/HBj/nT5hb3nw+7Sz74woVLFXpxFmIg3FhK183f6M35AiOGv1UB2CZIphqLPLshhUfVUAE4iLF88zoIC+572fc301UwvHDnr6FpQ0zb5fXI6UeyFMeMUjqw/zGyQB4OR/4wau2ScoFQ74wFy7nBgqbJKwRai09tPZX7PZAxIgXq3ONV1InslJUuQiaCQpDCFoKlRL30Cb17Snx9EOSIVfprg25OjoyPUshCSaofi7OZ9+jYIfeZ64SKm2qV/cXFGeSegrKNjO2mS++s31Xfu1q7pImg58DQSPKPv5ubWrVu3ly8ldmSOoOlQjwSQQKkToL9zlnpAGAAS4CRw8OBBOG+E/A7GM+vduveJoBMa6gIfMOf0Ju/Khi4NYTu/oFVcf3xdUJcoeqiaDan2yHeRohhTNnn5eZCZha3QlL6EmnBfoc3YNuyKLhKfDuqodJvSjV3nRNBEkJGHXfBQcEaQgVzo4aZLk6FNToacLGq0cN+l5aiWUNRe+MAFmxcs3s63h1G4fVRcFFwFuBbCzWSnl51tx9LtpX512nfwXhqwXEVZhYrk/sV7f/eYARU5KH2Zb756xFe0XbKZYtK5oqIi+wxVQXjVNdSXHw2AIt2kwe6AXWSTlMndyha2FgYmBmSvcLlJR08yS/s2XNhDPJyuyGWCgSjJbk4/YivJAEqUs6AIN83dAOVZeL3wFmrdpw1cAl1DPcZexO3tkIm4tL/gSTglZSWfsT0YJ8KFqrUdOw/rwtjAz/LdcwWFvBg9COS7BfL4VVlH+5LGYsuSYiIkAClMIWR27JIyAfYPkfBsO/w0HTlyBMpWDBgw4LXgO/1KWto2E/9kCWvs3qPjIjBLKOXF4nRIQB4JQOUli379Gj59Vuf8RcNmzYUs4dixYy4uLn379o3BIpNCMGEXEpB/Aphtl/9rWA5WcPz48X79+kHBQWqto31GQ51rFRU6b0KZlcmmbxdfQet68OKBoC5R9L1m9IqOLyjjSw5RVVZ1tIMta65QoBxksouRofRHn5l9nkY+ZTQlJ4xbNi4rh67gXxLTJacmX3nIXaJHyHRTVk55FvVMiIEsd+Xk5nSY2CE0MlS8IBM+JUDC/Wv6V0HDbzy+MW/jPEG9gvRwJwmuhaBeWdNXr0gXZ4yJxdLtpX+VPL08V61ZramhSYVy+8yt2X1msR+foszKWJPcFg2F0e2dHCS4QNJ5xeoVYQOy6M4hA+47h+/P3M1TN1OSvnB6CCeOSC1qshuiqtmoJuP2U8KnrMyi/VkhlwlHxeoRWWbGbYkKZAAlyplzFdHPoo5uOMp0TQry421Ft3MsKGsuYul2KLlOwq/dpI62rjbjuVChUo1KpA2U5iebjEy+W+yq2Wtq078KGEuxBQkyERSDFKYQNDXqS4VAzAv684OQAtBnzpypU6cOHHMVEREhKFpVc4tKi5Z4xCdUDQxSt7YWZIZ6JIAEikrAqFUr18tX6j8ONe/VGx4c4RwOOwihQK6Tk5Ovr29c3P/KoHFaohIJIAH5JcD98y+/68HIyx4BeOSqZ8+e7AzIrKGzFo5ZWPbWK+KK7CvYC7IUdAypIHtSDzXQbz+7TWp4spa6VvC0YHiSgElRQTb2zM0zUKf7WTSdUIZyInBg6YGlB3hjvZt4W5kVVCTfcmxLRhbfIXg8s0l9J5Hz2lWwI5ts+fj142Ex/6sSy+4tUY2FsYWnqyecC3o/7P7dsLvsY0t5s+fk5QyZPyR0v5gJa/GWICnaY5eOfRLxhDMGeDPUqVbHzclNS0MLKsY8jXpKHk7LDIF7NjPXztw4ayOjIQXhqXZ9bf1GLo1gCtjPfjP05scvfLVKST+yLEN5K1sL27iPBZ+hoyLFeWREltcop7G51XVbt3H9hHETvn1LJ5dw/dg1/4Hz/Hf/AxuESX1ZlaEQ8LvId8zq4FaqBBdOOS9qEhyiatimUWWXKjHPC+7+Pr35FGqyMwHzBKhlzGysBo1z0Yvh/Pr1m/EJ+6lV1IpwC//zh89QKYUZLtmHAxi3QgSpceaMAfbPLh+7nHnusFWvVnBILM8SEtlMJfdYVqKQ0xvc6iD1cOeAbBYq21QpyO+DcUbad/YQ6t1SEmVkJMuEvQTQSGEKznlRWYoEop/yFeiztbXV0yt4fIQJ7OrVq7Nnz75/n+OgJsZGy7Gard9k2ISrqKbGKFFAAkhAsgR0a9eusXdfpcVL4letTNy69dcPjuJmkN/Ytm0blHsaNmzYrFmzLCwsJBsDekMCSKB0CWC2vXT54+yFELh06RKUNoOjRSi7+SPmzxsxj1KWqyaZv6YWnpKeQmlEb54KOcVpPHf43KGdh5Jdaqpq3Vp0a1G/RfORzdlp2SNXjmT8yNDW/LMrbYD3AHgxYw9fPsyZbQ+aHMTYiCIISrXbmNvA8OLcchAyOyRPjwcer+1Ym7GBN+fe83uH/TMMNvUzSkaATPTFuxdbN2rNaEpakAjtqw+ubj2xlR0q1N9YNWXVyO4jyZQc5FnWHFgDiXX2XQe4szK863BIzVOurj+6Djl0SslrWppYHl5+uH6N+uQU0XHR8MgFwOQcIsvKWlVqkdn2yMjInJwcNfx+KwPXzMnZef3GDaNHjPz2/RsZzqUDl5RVVeZun1doqWhylJzKEY8jIG3HBF+9fuF11RnjQgXKuRhJcJii98Q+CwbPZ+Z6eosj205uVQZLMdL6cZHvmClsKttATXOmWahAz170XH+hUwg3kBpnzjDO7jzz4t7/bnvDOcNjl45jzOyq2jGyiNXwDc2MmCEgiLgjnhkCu+mtK//5AMD7p8b1LAV9vdyc/t9cYv+XLBPOsKQwBee8qCwtAjnZOZGhfHfra9cu+CDKi+rOnTuQZ79x44aQIKGidMX5/iYdO5aHP3BCOGAXEpAaAQ1b26orVznMnRcfvCpu5cqfGRy3gXNzc9etW7d9+/YxY8ZMnz7d2NhYauHhREgACZQogXKxe6tECaLzkiMAHxk7d+4MySlqihmDZpTzVDsAqWBSQeEvBYoMr1mcbDsUAOH0yU6Y8sxg9+743uPZQ2B7u6BsONu4+BrIsC+fsPzqxqtfb3yNOxcHr8y7mdMHTS++Z9IDbGa/ufUmmWqHXihkNKjjoINLD7IrQfPGwjZ/0olcyP6b/dlx6mnr3dhyY3SP0WQeHMygOaHPhF0LdrGHwCm7s9bNYusFbWyHCkW3tt+CYwmoKarYVrm2+Vo953psVzKuaVyrMRnhz/yf4a/4ymSTvShLmUDlKpVXr1urpaVFzXtu19mlo5aQaWjKoMw0yQoksKgSPSLVuT5dWEkUjFVqVSHNEmLiySZPjnhc8DMFvzqqEedzso3ZmrQvaeTWeIci7qd+9ZDvoDPp722nLmLJcWajo07p7Duln5m1OWMGe9sZGQ54ZPa/M0q2YG5jrqOvw+gjn0TCFEyzUMHI3PhI5FHmNSV4KnsI+W6BXonvbZc4E/YSpDAFe1LUlC4BuEtEHSvSqFEjJqQnT560a9fO3d1dSKpds6pjjf0HG4Q+Ne3UCVPtDDoUkIB0CKgYGMCNLvc3b22nTFVkVTLkxZCVlbVixQp7e/s5c+akpaVJJzCcBQkggRIlgNn2EsWLzsUnAHs0vL294Q8P5QLqjSwZv4RSlsMmbC031ue+9Z2SJv7e9qQvSZww/z31L6celK0atPJp4cN+QakZQUMkq4cDYx/vfTx14NRm9ZoZ6BrwnMN3CcmenaukqHRx3UUbi4J9c+QqujbvunjsYlLDyFCgXEj5csZMdoRbobduPb3FjmfawGlQ3YWt52ngQQdvD2927+X7lz+l8BUHuPbwGqd/RQXFyxsu21sWJGhIb/o6+pfWX9LV0iWVsi9T2XYI+Pnz57IfdvmJsJpTteA1a5gCWczCT2w5HjghgGmWVYE8XRPWKNlMMekcaqPbO3H/aAtna2ZtRhqkf+V7EIHX9ephQba9qFXLwcPWBZvJKbqP6k42C5XJ2aEKTQkduSkkDKlxZsewcc4GuFfB0xtbGA+YNpC0Ieu2w85czjslpD1PJu+vZH7P9B80X7L3vcjrBWcDQKkidgzF0ZQEEyoeKUxBzYjNUicQdof+5NC48Z97+dHR0V27dnVzczt//rygIDXsHZx37Gz04qV5jx6YZxdECfVIQAoEVI2Mqixb7h772nrsOAVV7jpOGRkZCxcuhJz7kiVLsrOzpRAVToEEkEDJEcBse8mxRc/iE3j48CFs08jMzKRcwLGoRa03QnkoS03Y3s65nOJ8mK5qV5XT58FLB6cHT0/9lsruNTc2P7T8EPvVtG5TtrHENV2adoEt7SYGJhL3TDls79HewcqBUpJNOLdWU53jsLXff/0OeRJCWsq4fOzaMXaERnpGsIGdrSc1nAbwlAO8eUizkzdOkk1Gbtu4bSWbSkyTLcCDFH3a9mHrZVkDRwqrqfB9ng7DbLuMXbAaNWsEBa9SV6MP8Dy87nDw1FUyFqyEwyG3RUMRD3JjcvFnIp1DRXglJSUxfOoa6JJnq35LSaecwI5p2AHNKItaRubx9cdwoZnh9VrUq+PpyjQLFSARHEEcxQmndEI1lUJHSdZAOpzZMUc9jTy28SijH714LJyyyzRBsLCroKqmymhiw2IZWYjg1Znvk8Ot0zend5v6KYF7H4AQP5xd1LulUs3KKqpFqNHP6ZNUlhATKU9BToeyjBB4fpcv2w716CpXrjxlyhQ4KPX48eOCglSztKq2fmOjiMgKAwYoiPUbWJBn1CMBJCA2ATVzc8fg1e7RMZZDfQWdoQp722fOnAlnqB47xvGlTOypcSASQAJSJoDZdikDx+kKJxAaGtq6detv3+gtbL6dfdfOWFv4+HJjAXlMzrUy+7s5e4Urm9RpwmkARcmX71zu4O3g6++7/8J+arcy5xApKKGWzpJxS6CWixTmGtNjjPBZYPM1nCLLaQPb2zn1sqm8dO8SO7CGNRvCmahsPamBN4+2xp9K/dS/c7fPkZp7YffIJiNDhXdGFiQM6zJMUJds6uEZFDjrlYztRdgLyW7VJJ2jLB6B2nVqr1gZBBeLGr4vaO+G2espZZlpwvGe8GKWI9mN7RJ0bmBiwASpqER/aoVTXn9k/GAMRK8O/y3125rpqye1L7iJCJn9iYGTGFeiCHFRcZnfCrYFFDXXL8oUwm2kxpkKA36JkYejVnNzate/HWUDVX1sqhQ8DRYj2kGp3cf41G5Sh3QVcjKkh5PP8rHLnt95XsxfntS7RbJlZEqOCUNDClMwc6EgOwTgur+4+7/TEXhRWVtbQ549MDCQfa4Vz0DFxLRK4Er3mFirESMUpfIhWXZwYSRIQC4IqFtbO23eAjfDzPv2+0uB/mzDW8Lbt2/h+LpmzZq9ePFCLhaFQSIBJEARKMJJUNRIbCKBkiAAf05atWrFrlbWv33/TbM3FWfXdklEW7o+v377yhlAcbLt7rXcoWSKoDx+WkbatpPb4AXzVrau3KBmA0jCQo7VuaIzZyQlrYT95oI240t2ag01jZYNWhbqs3PTzjw4lGVUXBSlkdkm3EcJfxvODu975veVe1ay9ZQGdsdmJGZQypexLxlNfn7+s+hnTJMRlJWU27nTyRqmlxHg/ABTA9Pk1GRGI/uCe233O8/vMHHCfUT49OzgIOw5CcYYBakRqFuv7vIVAVP8Jufl8x3K/e+SHbD71XeunN3mEYUbWVID7BUU/rq4/6IoA0kbVTWVpl2bkRqeTDkXPQnOdkWms/WM9CiDiEd8v68g+yxsFb9/pySlfIj78OHth+e3n2WkF/yygq39ay+trVhd2OM11NTQlOAy2c5F0UgwAOGcqWBO7zj18n7Bl/9JQX6cH8+gdHvsi/9taY95HkM54WxCjn7ujnn96/Qlr072j+yjG47AC+rV1GtZv0HLBnVb1DM0NeT0IERJvVtysnKEvVtYjnQNdBq2acRS/09RckyYGaUwBTMXCrJD4G3EW7g7SMYTGyvwSRFlA0O7KVNtxo1TYh1JQnpAGQkgAVkgoFmxYo1du+1n/P163tzkP9vYCw6uZ8K7fv06nIo8YsSIBQsWGBkZMXoUkAASkH0CmG2X/WtUjiKMiIho0aJFSgpddrxnq5475u+gDk4sR1wELFVQNXADnYKdgAKGClTrautumLlh+MLCdxnHJMTAa/fZ3eDL2sy6dcPWkGuGhCnnV26B8xWvQ2o7na1MrURZl7W5NeeCBF0pTuPSVSYkcR+TGxIaAi/xYnv/+X3693SoAwPD4RYRlc3k+TQ3MldWFunvERRQkq9se2MXvoNSYb1QTAaz7eK9l0p0VINGDZcsWzp92rSfP/keG9riv1lVXW3AtAElOrv0nYc/Kih3DrPfPHUTXkUNo3r96pzZdsq52Ju+ofQHeU4mO9seThRygeDhYhV1CVD/pLlPiyGzhlg6WBV1LLVMyT4fIEowVAAlx5kMBhJ/6/5ey2ha9Gjp0tiFaZKCnaMd04wNEynbDvYV7CrsDt07r/+cMP79vND15eMXOMQYXiBXrlnZo2OT1r3bkLMw03EK1Lvl7M4z8OK05FQ269ZMULa9pJlAPFKYgnPVqCx1Auyi7ZwhKWnr2E6aZOs3WVlXl9MAlUgACcgmAW0nJ5fDR749ffp67pwv5/78gaP+wefS9evX79+/39/ff9SoUSJ+Y6KcYBMJIAHpE+B+bkX6ceCMSCAmJqZ58+bJyfSuVSjMvWfhHvFKvpZhqpFvI7Nzuc9OEXTOpIg0hnUdFuQXJKIxzyzhU8LWE1u9J3jX6V1HUFXuIjkU0biyTWURLYtpJiiNTrmFuw6UhtdMSadvIHGayYKyhBLZbz+85a1O0I0HS1NLEZdvYWwhoqWMmLGPlsWDUmXk0rDD8PBssnDRIni+h+pa9/eaA8H7KaW8N6lt0eItBwqycw4knUMpGAtbMX9sv6d+I4uH6BvrU9ORE1FdojTrt6x/Ov7snG1zxUi1g39ydk1tTdjKLcqkErQhAyhRzmTM5CmdUJl97NJxZC8pk3nwpPgkcrs6acaWIeG+8cbm0YvGkHWEKLOYsJjtC7f1dPbp79rv1PaT5PuEsmSaJC5GKbrgXK+6IGMpMJHCFIJWh/rSJRB6M1R4AArKKjYTJ7m/eVtxvj+m2oWzwl4kILMEdGEH++kzdW/f1WvQkDPI1NTU8ePHu7i4XL58mdMAlUgACcgaAcy2y9oVKafxQGkFqEr28eNHav3eHt4Hlx7EW7gUFmgKOXizfvX6bPsiaSb1m3R5w+WmbnyHlYniAYqEdPbr3HlSZ2pzqChjxbARPUUrhnNyiIgZXkM9Q1XlgkPhGA/pGemMLONCSlqJ3BiAAjK8hWf8KCjdQKIwNTQlm0JkYwNjIb0y2GWkb+Ro50gG9vwZRy0d0gDlUiTQrEXzeQv84UwIKoaVfkFQyIJSym8TUpNUVQ3x1uJYh++9zXNCORd7wzV4i34WTQamx59tz8vNi3nOZ0AaiyI/uPygj0tvKNAhijFlk5uTS87u6Ooo5SfwpMaZXHhkKN/hqH0m9xVyK8WW2NsOTpiqMqRDQTLssRg4Y9CZhHPLjixv3N6dPHCVGhL9LGrRsIUjm46Ii3pHdZHN4r9bBD27IAUmUpiCZIWy7BC4cugyvITEY9SmbcOwF1UDg1SxxIQQTNiFBOSEgH7DhnVv36m+c7daBe59SOHh4VB0t3Pnzq9fv5aTNWGYSKD8EhDpyf3yiwdXLhUCCQkJkGpPTEykZmvVoNWRgCPSOQOTmlr2m2duCXz8GcqpFz/+FvVbwOt+2P0dp3bAsZnvPr4T3efJkJNQi2bbvG2iDxHDUkdTB+reiDFQjCFp39NEGfUj60dufi7bstDzRdlDBGly8zj8CzIWQy/BUMnZf/3+xWvy6smQXTxZ9Cx/6rdU9nAZ10Axmch3kUyQ7xPfQ70srL3IAJE1oXWb1vl5eQv8/anA4JxGFTWVjkM6UXp5bMJxkZnfC473tKli61inqhgLoQ605HmgnBenaPvLBy/JqKq5OpFNKE6Sn/e/O3mgr+Vey9RK4H27X79+w97q9JT0pLiPqZ8Lfo0kJ35a6PtPcmLy0Dm+pPNCZShETs4uKBVbqB+xDaTGmYkQ8vsBY5fBf3kaI3OjgdMHMb1sAU5JhSJsjD3cnIBrxDYTolFWUfbq0hReOdk5UGr/4ZUHDy4/hPQ6e8izW0/71uoTfH6Nq5cruxc01LulsksV+2p2nJaClJxPckiBiRSmELRk1JciAXifB04MhDe2oBg0K1epEhhk0r69IAPUIwEkII8E4O+mRb9+pl26vF26JC4w8FcOx7PsJ0+evHDhwsSJE2fPnq2trS2Py8SYkUB5IIDZ9vJwlWV6jV+/foU7tO/evaOihI3VJ4JOqKmqUXpsAoHwN+Fnb3GUdYMuQ11DCdZXgcQ9L3cfEx9z5cGVW6G3bj29lZhM3xdhX5TtJ7fXc643ovsIdpekNHraepJyVagfKJVTqA0YCCIDF0WU4YIOp2XGfsv4Jqh8EGNTTMHEwITTg5uTm0dtD84uUZRmhmY8M0Eo4pPiRfEDNh+/fBTRUnbMGtdqTB2fC6XbmzZrJjsRYiQUgfYdvOGAgSWLFlP6xcMX6RrqeXX2ovRy1wx/+IqMucfYHj5jepCa4siU8+KkoV8QR3FCSFQilSoMMn39DAfnioVGDrlLOOHzwr4LR9YfZow3z99k6WDZpm9bRlOoQM3uVFfap4VLjTOD4tT2U+T9D6j0AvVzmF62oK6hDjvfP7z7wOsq0t52ypuaulq9FvXhNXbpX3Cz5ObJkKtHrz668hAq+zOWsHt9/sB5+57v19HXYZSMQF2vobOHch45wNiLKEiBiRSmEHGxaCYdAnBfcO3fa05sPs7cqaLmVdLRdZgz12b8eEUVFaoLm0gACZQNAnDQcaV/FloO9Y2eOiX52FH2onJycpYtW7Zr167AwMDevXuzDVCDBJBAqRPAbHupX4JyHQD8nYAnoSIjC3Z98nC413I/HXxaQ12jXNMRvPhZa2f95jq1HEZ0bdZV8DjxeyCDD69RPqPAxbsP764+vHr82nHIv+fk5Qhyeu7OuRLNtguatyT0gs4OpeYSZAa1RChLzmah+7uTUpI4B0pQKSjb7mDpEDS5aNX8OaPS19FXV1Vn3zOAHDpUmxGlZpScZtspGlC6HbPtFBNZa3bu0iU3Ny8wIIAMDHIfc/vOXn9tI5wOSurlTn7Ff0RqcRLi7LVTzqvV5duQzrYXpIHzUR9ffcT0wgZ8Ywu+QlLkoZdw2KmIZdNh11iNhjXhZV/NPmDccsb/1gVbWvZqJfohMdQJpZJlyEQlRJAaZ14M/53SuYaM5/S/p88UdsooPEzADBH9oFRmCKcAxdw7+XaG15vwN2unr75z7g5jBk8qLB21ZNF++j4ZGJDvFmg6ifu2ZOYCQQpMpDAFuSKUS51AyMmQ5WOWwoHAgiIx7e5Tbc1aVVOBz/EIGoh6JIAE5I6Ahp0dHKD69fr1qEkTM16EseOHMrx9+vTZu3fvhg0brK25zw9jj0INEkAC0iGA2XbpcMZZOAhA2mLAgAG3bt2i+qDs+Lk150qoogU1lzw21+xfc+LGCUGR8xLignolorerYDe081B4QQ3uwN2BS7Yv4cy533lW8AVYIvOWopPU76kRbyKqOVQTHsPtZ7c5DWzMbSg9lMH5/uM7pYQqNFAmxUDXgNIzTSkkmitZV+KM7WUsXz0HJqSiCpDJquNY527YXWog7Ou/dP9SO/d2lJ5qvkl88/Gz/O1tr2JbxUTf5HPaZ2Y5sLedkVGQWQI9evbIy8tdvSqYjBAqWkzuOGnrne3WleT4Ww25zxeKdUBVDXKNxZRJ51YVrfQMxXwO6cLe80CbCcbVqw4j8wRyc3c1t2pFLZvefbTP8zvPLh24xPOWEJtw/+L9xu0aU7MIapLLhJoqZtbmgixLSE8GUKKcefFvmL2eTJ2DUkiNC84lw952+OAHdzs4e8VQOjg5BJ1etW7m2l3LdjLDocj1tHXT2e868t1iaCaZ6yUFJlKYgkGHQukSSPmUEjg+4OqRq0LCUNbXdzl4SIgBdiEBJFD2CBg2bdrgSWji5s2v587J+8pxwtbZs2ednZ1hq/vIkSMl+Ee27JHEFSEBKRPAU1KlDBynKyAwderUQ4foj4y1q9a+sO6CjhbHU8AFI8uxBKl2vyA/QQDqOtWtU43ORwgyZuvjPsQdvnyY/RJ0sqW2pva8EfNubLnBdgWalPSU6LhinV/H6ba0lOsPrxc+NWzN3nJsC6eNp6snpRd07Kqg3fG84VK4gQG7y73cvKhooRkdH52TW5D2YhuIrqlXvR6n8bqD6zj1pHLn6Z2CnuogzWRQhmIyZFTwQE92NkcdRtIGZVkg0Ldfv5Gj/zzTQ/5L+5I2sd14+C+plCOZOt4TUu0qqhIrR0A5L84RqSe3nSSptujRimxC3XkoXM5oxCvk4tKYr4z4u4i3jEPhAuy7j4+OY2zEm50ZLoYgNc682CKeRBzfdEyMOMkh2T+yE18XXomOHCKKPGrh6PqtGpCWsWGxZBNk1rvFiTIQoykFJlKYQoyF45CSIHB255lezj2Ep9phXgNPr5KYHX0iASQg4wQUlJSsR41qHB1jPW68ghLHftnv37+PHj26SZMmUVFRMr4WDA8JlB8CmG0vP9datla6du1aqDJGxWRnYXd+7XmoNUHpsQkEnkU96+LXZXzA+PyfBYfCUWSmD5pOaYrUjEmI6TG9B/sFdWOE+IHC7rBbmdNAUaEIv2G+pn/ldCIjyl1ndgm668CL8OSNk+8/v+eMFg4hoPSCsu1Hr3IU5uONhWz+xiMbKT9iN4XQblm/JdstvOtW71/N1lOa9YfWW7expl4rdq0gzTp5dSKbjHz+zvnXCa+ZJluATZFwFdh6udBQ2faf+T8jwsPlInIMcvCQIT49fCgOkDSEHe7ZWXJ5yyT6WTS8A5kVSbYECu1c3GrmF/ddgEM1mSDhgEq3pm5ME4So0Ej4ncBoxMt3O/NXBEp8I2ouOOIx389vcU6CZZZQJEFqnCEq4EwejlqkOCljdjGZN69e+3WcxLxObedKC9uIAABAAElEQVS7xUIN52zCMw2te7Umu9iz0O8Wt+Jm20uUCW8tUpiChIZyaRGAgw3GtR6zYIg/VA0qNAb9Rnx37gu1RwMkgATKEgEVAwPHVcENnj03bMHxZQ1Wevv2bRcXl8WLF8PXxrK0cFwLEpBTAhx3xuR0JRi2HBE4ceLEhAkTqIANdAwg1Q5P91L68tCEPeCwo5y90qycLChgEv42/NXrV68ThSUiYWz35t27tejGdiK6prJ1ZU7jG49vCMqQ8uy/ZXJ/Q7A0teR0yKmMeBtBZSQ5zUpLCWscMn/I3kV7VbjOpIIKJ5NXTuaMzdnB2caCriRjYWLBabzzzM7ZvrM5p4AuEQ9r5fRMKYXQ7te+36x1s9iFbvw3+fdq3cva3JpyxTTh8N456+d8/cZ31wSqtPdv35+xAQH2zjd2aXzn+R1SCTJsWu86peuVjVcE1Y4ft2zcu4/vqFHy0oQlU6E+efKkdh3u21SUJTZLnYDflCmfkj7dvHmTjASOi5zbb87Sw8uKWsCEdFIqMllSAwIQL08tKHLKuXipfNg5vmrySnKKAVMHkE2QyToq0BRvIjUNNdLtb+LITVLPlqnZi7OFn+1cFI3UOEMwp7adJNfr2cmz5/jeogQJNt9Tv03vPo0xhmIy1NmkcCDknbO3GQN1TfWOQ7jvyDI2bIG6axL7IoayIeOHruIXbS9RJrzgpTAFRQmbUiYAZ/weWnMQigXBYx+cU6tVtMrhfxxEvzH9WYJzICqRABIowwS0nZxcL176dPRo5LixuZ/oM73gVLxZs2ZB/YBt27a5urqWYQ64NCQg+wQw2y7716isRfjgwQM4zQM+YpILU1NRO7nypKO9I6ksP/LZ22fhVZz1mhqYrp+5vjgeYCwkUs2NzNlHcW44vKFz087scii86R68eBCbQD+1DV32Few5z7kVdAbd1FVTt83dxtRGz8zKlLXa/YevHIbjPQ8vP6ymypeggZslzUc0T0zm3hTp18+PfV0qmFRgK0ET9zGu1ehWxwKPkdXbf/78OW/jvMXbOI5943RCKsWgDVOP7jF62b/LSD8gZ2ZnQmzrZqxrVq8Z1QXNUzdODZo3CArcU11DOg1h30KDOwptx7WlLKEZFhPm5et1ddNVc2Nzqnfs0rHrDhVeaoYaJTtNVydXDTUNuH/GhHTvzl3fYcOYJgqyTADy6f8sXjR6xMhXr16RcYacuLHSL2jyqimkUvbllw/5jmEQL08taJmkcyVlpSq1qwqyFKIPmrjia3LBfTsoSt60G/1rh9xdbmhqaG5D/9IQ4p/p+hTP9zXV2MKE6RIuUEekFj97K3w6dq/UOKd/TYfC6EwAcH9icvAU0YvUwwZtSKAzycSYMDoPDscGMM5BeM+fWyS7hMg/+Tfx5ebkUcbkuwW6inm9SpoJRCiFKShE2JQyAXiqY9GwhXDXlnNeZUM9m8BJnzYcIbPtiuoaupg74+SFSiRQ/giYdetm2Lx59JTJH3ZsZ6/++fPn9evX9/Pz8/f319DQYBugBgkgASkQ4PuMK4X5cIpyTiA2NrZDhw5ZWQUpJwCi8JfCrn92edTxKOdwxF6+prrmvsX7BO0IFt0tZJRGdh85f9N8aggcgtppUqfFYxcP6jBIU0OT6YUsMJRPGeI/hNGQwqCOg8gmIxvrG0NOmWkywr2we07dneC+C2R7IdXuXNH53s57TK+MCKdvnq7cqXKzus1ggzYcKHr/xX3Y+B/yJCQjK4MzQksTS9gqzu7yaeETtCeIrQfNjSc3qnSuUs+5nksVF6jfAseTPo95/uHzB07jQpXi0Z7cf/KOkzuSU5Mp/5HvIpuPbN6hSQfYqV3ZpjKc/vrp6ye41wLl1J9GPaWMoamspDx14FS2vk3jNm5Obo/DH7O74EkO5+7OcAZvkzpNIE0Py7/19NbN0JuFPtvBdiVTGlUVVS9Xr/N3zzNRQd42PT1dT0+P0aAgywTU1dUDV60cOmjw+/fvyThhZ6KFjUUfv76kUsZlclu0lq6WbVVbCQZMOq9cs7KaOt+9SVEmWjN99bnd5xhLOO9r1pbZ7AcIwh8V1HIRe2t56M1QZiIQrCvTzyGRvaRM7pWGUTr60j5sRmqcqVM6B04fJHqqHYjB5YM3WNTT/5WRjXlOZ9t1DHRJsOIVdn9yg+86mtvSt17Id0sFuwp6RsWqWFjSTACIFKYgsaMsTQJ5uXn/LtkBr/w87lIPhj4tbYOnKigqvBnsTwZm4OWlqKpKalBGAkigPBNQ0dd33rrNvHefiBHDs96+oVDA9/SAgIDjx49v2bLFy8uL6sUmEkACUiCA2XYpQMYp/kfgy5cvbdu2/fz5M0UkYFJAj1Y9KCU2RSSgp613dvVZSdVggWw7FAdnb29Pz0gfs3QM1AlpWLOhrYUt7DpP/JQYEhoiKAtsqGvo29mXcwkOlg5PIp5wdoESMvvs2QUZl4oeyrlAURd4iTL76mmrIc3KtoRi9/Wr13/w8gG7CzRf0r6cu3MOXpy9RVKKRxvu3Oxfsr/lqJa/fvM9g8KbGm45wEuUMODtZFfBjtMStrd39uvM2QW1aAJ2BcCLs1d+lW0btyWz7bDl8/69+63btJbfFZW3yA0MDFatWe07eAjcJiHXHjx1lZm1WXOfFqRSZmUoDZwQm8CEV83NCfKhTLOYAuW8qElw+KHY4r95z4rdZBiDZw2p40k/Cg073z/GfWTMxCubDvVqjm0sOCoDjopt3L4x41OI8CkB/kylMAaSfTiAcStEkBpn2BJ+YvNxJhJ4gKDfVL7KYEyXEIHMtn94+/5Hxg9N7YLb9taVrI3MjRieUFgmMjTSsU7RnnQMDeH7UGFTme8GEvVuKerbklqaFJhIYQpqUdiUGgHYzL7Q95+34XRejBeAiqWp3drpBt5NoJmy/+KfGnvEP+M2HA8FEv0oIgEkUB4JGDVv3jDsRezcOfHBwX/9+kkhgJ2OzZo18/X1hcw7bvGh4GATCZQ0AcWSngD9IwEeAdjPDrva4Tc+BWRsz7GwkZZSYlNEArC5+Nqma5JKtcOksJv4+ubrZoZmnAFAGhQq3qw/vB4yofsv7heUatfV0r247mIFU+5iKd2ad+N0LstK91ruRTrxlbeWUd1HdW3eVdC6JvWdJKhLkB5KwA/rUrTaI2LThnIxAROLle8e6D0weGqwoLV09Ow4oP0AQb2C9EqKSh615fUhGMi2U+u6d/cupcGmjBOwsbEJDAqiaklBzPMHznt2+5mMB88Lj9zkCxrJZopp50U5IhVS2OPbjN32z1YSY81GNX3ncvzSi3gcQZqJkT9Nfp880ms45HYZP1CsRltXm2kKEciN7WDmXK+6EOOS6JIOZ7j5sXzsMvgvs4TxARPFeFjBpgpf7vv1C/pzoCv/+bdz+81mKs8wUwsRnt4MJSu/a+loeXXxIu3pd0sxjkiVAhMpTEHCQVlqBP6cdT93g2/jIYJS7abDu9YMO8hLtUNUaRfpTwjGbelPEVILHidCAkhAlgkoaWpWXRFY7+497eo12HHCnxXY3l6jRo2QkBB2L2qQABIoOQKYbS85tui5gABUae/bt+/9+/cLVP9JnTw7CcnHUcbYJAnA4ZNzfOdEHI2oU03CBy1C9fxrm69BIXhyOtFlLXUtOO3WzdlN0JDuLbqLnQIW5LOk9c3rNfcfyfc8b6EzwqG1K6esFGIGEGpWrinEgOrS19Y/EXRCW1OkZBAztji0/fr77Vm4B2r7MN5EF6Bc+/b529nFHxgPsJ0WDLo07cJoRBGWjl8KZXxEsZRBm0o2laD6EBnY/Xv3yEwW2YWyzBKo4VJzwcJ/oAAaGWFuTu7UzpPjot6RStmUyQokEGGJHpEqYhIcth7vDdzTu2avh1cektDgTkDA8UDOwyeKWTYdqocPbTgYTuxkpoPqIlPXTGOawgVqduF3LCChD08/kC/IDgv3X2gvfRHrORc6BAyKyvnk1hNkWr+OZ53m3ZuLMhFlQ5UqigkrwM6z7DayOzkkLioucIKo93rhzodfh0nwA8h46Di0IyTcmSYI1PUqTtF2KTCRwhQkHJSlQ+D9m8ThHr47Fm3n/KOvXtnG8eomu3V/KzE3/H7/Tr94j4xNo2IlzUp8HyHIXpSRABJAAnp169Z//KTi/AUK/AeM8cgkJCTAJvfZs2fDnT9khQSQgHQIYLZdOpzL+yyTJk2CqmEUBaikAdUqhOTjKHts8ghAKfDRPqPDj4YvGL2ArKIuQT5ODk6QcIcN3UX1WdW26pnVZxq5NBIyEFIn+xfvb+/eXoiNDHbN8p01ud9k2FtdaGywCx4sDy47yN4AS45VVla+uvFqrSq1SKUg2cneCc4OhXStIANB+mLS7tuu763tt6BKuyD/bD2UNpo7bO7WuVsL/dGG2A4tO7Rw9EJVZY5iO5RnID9r6KwpA6ZQevlqUtvbU1NTIyP4tujK13LKbbRezZpOmkKffgzFPSa2m5DyqaDAiGzyefWI76DX4mQe2QsknUO1EDtHO7YNaLIys+Kj4x5ff3x6x6nJnfy8rdqtnhac+S2TNG7c3n391Y36xtz1tcn8KZyhqstf+5v0w5OhPjJcmujn0bsDdg1tPKRf7T6wt50xU1VTXXpkWaFOGHtybzsc8lnZpTLTxRZe3n+xL2gv+SrSxm22Q9BIgfN/p3SuY2aH3+d+4p4GTL0NYsKiGbc8oZZ7La8uTUnlqe2nRngNv332NmdqkmeZkvQF6g6Naz0GStMwY+s2rzdq0RimyRPIdwvc6K1axDI1jDcpMJHCFMxyUJAagfN7zvWr3Zf8vVEwtZKSxbSB1UP36Tbh2zqT+SQi/0tqgdlff+HGdpIGykgACXASUFRRcZgzp0HoU72GHF/GYfvjokWL3N3dX79+zTkclUgACUiWgLJk3aE3JMAmEBQUtHr1akpf0ari6eDTGuoalB6bFAFtDW2o7gKlXeC/1eyrdfLqVNe5rgTL7FLTMU04pBTSrJFvI7ce37rrzK7PaZ+ZLragoaYBx376dvEV8ahbFRUV2KZ96f6lQ5cOwTmraRlpbJ+ypgHmK/xWwJGn01ZNg4NM8/Lz2BHCdteWDVoum7CsVlWRcujGBsYPdj9Yd3Ddku1LBBE2NzKH6jGQ6xeeu2cHw2iKSRveb7d33D53+9yqvavgtFIorM94poTK1pXH9x4Pp+OKvgEfbjnA0jo37bxo66KTISd/ZBckTRjnQBVqJQVNDoJIGKWcCpBtX3NgDRn83bt3qzk5kRqU5YJAz169Pn78uH/vPjLaD+8+wDbbjdc3aWjJ7p82alt0Bxsxb3xChvp6egjkmkkCpHPIgTZUqU/2iijDfbge43uOWzYeBEFDyD3XcK5mfaVi/XKYunZa1dqiFgqHL6uRTyKZwCq7VAEUTJMtQJlmSgm18ilNUZtS4Lxh1rpvXwvOJ+gyoiuceVvUOHn21NmzsWExbD9TVk+NfhYNVd2Zrme3nsLLwbmiRwcPkwomplZmppYmv379Tor7CCX7I55EXD927Wc+X4Fa2H2/4mQgu9YN+W6xq2ZPVo1nphNFkAITKUwhykrRRlIEMr5lLBu99NKfCuwc/zRrV7XfNFuL65dP2nlWGRks2s6BEFVIAAlwENCuVq3uzVsJ69bFzpr5MzODsnjw4EHt2rXXrVvXv39/qgubSAAJSJaAgpBtI5KdCb2VTwKHDx/u2bMn9TYz1je+++/dyjZifnMrnyRLcdW5ebn3w+4nJidCoXbeCzQWxhZ/XiZ//gt7n/V09MSLEA5Mh3LwKWkp8F9Itqooq0CRHLi1AG7Fzi+LF4noo75lfLv26FpoRCikyJO//tkgaWlqCUXVoRY5ABHdD2MJ6ZvH4Y+vP7oOkAFFRlYGVPKxNreGxwu83LyEpJwYDyIKxaT9I+vH9cfXn0Y+TU5NhoXn5OZAkHBqrp2Fnb2lfW3H2sW5D5TxI+PMzTNRcVHwHoMjCHU0deBOA/yW6NCkg6AzAERcteyYZWVnGXoZZudmMyFVr1Fj247tTBMFOSIAf9dmTp9x7do1KmbYlB1wfIUEf2wp/8VpJsUndbLvUBwPzFiXxi6bb25lmiBIxDnQgzy7fTV70jMlw12NLhU7UUrxmhWrV4TpGrbh2AImyOGbV6+h6A3T2320j/ASNJO8J9wlEmcWthYn3pxihoshSIEznNI5uMEg5pMb7Po/EnVUz4j7OQNRltDB1js58RPPEsq8XE29zv5jAZd1VNMRsDpRHLJt4A0ZfH4N+0YX9W5pP9B77vZ57OGFaqTAJPJJhPSxF7pwNBCbwIt7YXP7zYF3INuDgoqy5fyRFn59FZT5blgylq/ch2Q+eME0FdXUvVK+KmnI7n1cJlQUkAASkB0CWfHx4cN8v165zBlS7969N2zYgEencsJBJRKQCAHuv/EScY1OkMC9e/cGDBjAfGHjAYF90KdWnsJUuxy9PVRVVJu4NimhgCEnZWJgAq8S8l8SbnW1dWE7Nrwk5Rwe0q9XvR68JOVQkJ9i0obKRe092sNLkP/i6GFHfK82BTms4riS2bHwNA/cPrlw9wITYfirV+np6fhJlwEiRwKkC+f/s+DLly9hYWFk2HBgY9DEQOEZWNJemvIr1j5rsWeH80upscVxrqOv07Bto86+XVy9XCm37GbEo3C2sqgaU0vTEQtGthvQvtCaV5RnqhxEoYXvXz54RXoQsZY9OYSSS5oz3P1dNobvcNRh80cUJ9UO8UPpdibbnvk9EzanQ6F8al2g2fts/7qZa49tPEp1CW/CtnefMT18xviwU+0wkHq3OBfl5F5mXikwef/2falgZ9aIggQJwM4GKNEOZz7DO4ftVr2qbcXdCzm3tPOM87+mZz7k+71h4OWFqXY2SdQgASQgnICGjU2dCxfjV66Mmfn377xcynj//v2Qq9m7d2+jRkXYc0A5wSYSQAJCCGC2XQgc7CoWgaSkpG7dumVnF+ziBHdQ0nrvor0NXRoWyzUORgJIAAnIJwEoJkNm2+Gr+IP791u1bi2fqynvUaupqa1YGeQ7eGh8fBzJ4sj6w451HDsM7kgqZUEm630XM57qDVjZdv6K8EL8q2moGZkZGZobGZkZWlWybtzO3cXdBepKCRlCdoU/FifbrmuoZ1/NztbRzq7qn/+6NXNT11An3YooUwyFH5GaEJtA1mOBKeo1L+5dVSoAIWGLxxlO6YR93IxbqOXSbVQ3pimeYOdo++jqQ2ZszPMYdrYderX1tKevmwGHpkJB/4v7LqR+5qtbzQxnBDh1oPfEPs26Nxfy5qHeLeIdVCAFJnsD95YWdoYnChIhAM9nzO03+/md55zeTIZ2tgmarKQp7JdP+qX7f/3mS9MbYxkZTpqoRAJIoDACsDXE1s/PsFmzsD69f0RFUubv3r1r0qTJ3LlzZ82aJZsPZVIBYxMJyBcBrCQjX9dLbqLNy8tr2rTpnTt3qIiDpwZDZWdKiU0kgASQQDkhEBMfU6VzFXKx7dq3m+fvT2pQli8C79+/HzpwcGoaX2ZQRVVly62txa/QLV8oMFpBBBaPWAQZW+g9FXfGzMpMkBnqGQL5+fkf3rz/GJcEhdo/xH1IAiE+SUtHs4KDpaW9paWDpU0VW+r8VWYsCkigtAhcPnhp6aglGel0oWSIR8lA137TLMMuzQqN7c3geV/2nCPNGkVGa1XG8pskEpSRABIoGoGfP35E+U16v2Uz5zA4OnXPnj22tracvahEAkhAPAKYbRePG44qhMDYsWPh8A3KyK+fX6BfIKXEJhJAAkigXBGo1LHS68TXzJINDQ3PXbzArmLMGKAg+wSgItDI4SNycvjOEIYCF7se7zYwMZD9+DHCEiUAZSXgNNqUpBTYJ74/7ECJzoXOkQASKBUCcC70ivEBZ3ee4Zxdx9O14r/+qqLcafv9O9SyTf7nr4wfDYeK7jGxTBMFJIAEkIDYBJKPH381zDc/teA3DOMKylpu2rQJzttjNCggASRQTAKKxRyPw5EAm8DOnTvZqfZ2jdsFTAxgG6MGCSABJFCuCEAxGXK9X79+jYykH+0kDVCWfQJOzs7sBxSgUPWsXn9DplX248cIS5RAyIkbkGqHKTw6eJToROgcCSCBUiEQ+yK2f52+nKl2BWUlq4VjHC+tFynV/tdfmaGRZKodlmPclu8zQ6ksECdFAkigbBAw7dKl4fMwA6+m7OXAOVK9evXy9fWl9o6wLVGDBJCAiAQw2y4iKDQTlUBoaOjIkSMp60rWlfYu3lvUs8goJ9hEAkgACZQBAlS2HVZ0787dMrCucr6E5i2a9x84gILw5MaTNdNXU0pslisCaV/S1v29FpYMlcoHTB9YrtaOi0UC5YEAVI8Z2mhw4utE9mLVKlpVu7mtwvRBCoqifuNOO09/HjDCou1ssqhBAkhAXALqlpaul69UWrREQVmF7WPbtm0eHh4JCQnsLtQgASRQVAKi/u0vql+0L58EUlJSunbtSp2MqqWudTzwuL6OfvlkgqtGAkgACZAEmro1VVflOyHt7l362zVpj7K8EBg1enTduvQZmPtX7rt04KK8LAHjlCCB7Kzsk9tOjvAcBmk42G3gv3uBtq62BP2jKySABEqXADy6BPdTZ/eZlf0jmx2Jcf/21R/v1a7rzO4Sokm/yPd5QFFN3bApxy5UIR6wCwkgASQgnADc/7OfMaPu7TsaFSuxLR89euTm5hYSEsLuQg0SQAJFIoDZ9iLhQmNhBOBDJzx/FBcXRxltm7eteqXqlBKbSAAJIIHySUBDXcPT1ZNc+8sXL1K+fCE1KMsjASUlpUVLFlmYW1DBLxq2EOoMUEpslnkCVw5eXjx84bvId7BS37nDajZyKfNLxgUigfJDID0lbULb8XtW7GYvWUlXq+LeRQ7b5ytpa7J7hWjykr5k3H9BGhh4eippaJAalJEAEkACEiGgV7dug9CnFgMHsb0lJye3aNEiODiY3YUaJIAERCeA2XbRWaFlIQRmzpx55coVymhK/yk9W+NpGxQVbCIBJFCuCbRzb0eu//fv31evXCU1KMspAT19/WUrlqupqpHxw7bHaV2nfE/7TipRLvMEwh+Hwxqr1KoafG710Dm+ZX69uEAkUH4IRD2NHFh3wKOrD9lL1m5Us3rofqMerdhdhWq+HoZPAr9JM+O2fJ8WyC6UkQASQALFJKCsrV19+44a+w4o6+pRrvLz8ydOnNi/f/+srCyqC5tIAAmISEABvuSLaIpmSEAIgSNHjvj4+FAGzeo2u7T+Emz3o/TYRAJIAAmUZwKJnxJt2tr8Jr5U13SpuWXbtvLMpCyt/eyZswvmz6dW1Khto8BTK/H8EgpLGW7CrnYTSxMtHa0yvEZcGhIohwTO7zm3ZMTinOwc9tpNR/nYBPopqiizu0TRhDcZmnEvjLBU8IiLV7eyIjQoIgEkgAQkTyAzOvp5l86ZkRFs17Vr1z527JidnR27CzVIAAkIJ4B724XzwV6RCLx69Wrw4MGUqY25zcGlBzHVTmHBJhJAAkjAyszKvbY7ySHsedinT59IDcryS6C9d3ufHvTt57vn727x3yy/i8LIi0rAztEOU+1FhYb2SECWCcBmz6BJgfMHzmOn2hXUVO23zbNbPU3sVHtu4if+VPtf+u7umGqX5fcDxoYEygwBrSpV6t1/YNqlK3tFT58+hTLu7AIGbEvUIAEkQBHAbDsFBJtFJpCent6lS5eMjAxyJJwBeDTgqLGBMalEGQkgASSABHgEeraiS2xdvUxX4kJW8ktg4iQ/Fxe6Tvf2hdtunsJTp+T3qmLkSAAJlF8CX5O/jm055uDqA2wEqtZmTiFbTQZ4s7tE16QcvEwZm/egPydQBthEAkgACUiKgLKOTs3DRyr+s+gvBTpDmJKS0qZNm4CAAEnNhX6QQDkhQP8slZNl4zIlRQAqEUE9r5iYGMrh+r/Xuzm7UUpsIgEkgASQAI9A9xbdlRT5qmxdunQJ4ZQZAsoqykuWLTU2pm85zx8wLz6aPku8zKwaF4IEkAASKJMEwh+9gkLtT2+Gslen4+nq/GC3lms1dleRNF8P82fbFZVMu3cvkgc0RgJIAAkUh4CCgoLDzJm1z5xV1jeg/Pz8+XPatGk9e/bMzMykurCJBJCAIAKYbRdEBvUiEViwYMHp06cp01HdRw3uRBeWoWywiQSQABIozwTMjMw8XT1JAhHh4e/fvyc1KMs1ASNj46XLlikr8RXwzfyeOa3r1B8ZP+R6aRg8EkACSKD8EDi949TwJsOSEzmqvZlN6O14Ya2KCZ2ZKiqcnLfvM5/8OVeZ+Wfg6almZsY0UUACSAAJSIeAcZs29R8+0q5egz3doUOHGjZs+Pr1a3YXapAAEmATwGw7mwlqRCVw9uxZf39/yrpRzUbBU4MpJTaRABJAAkiAItCrdS9Kc+Uy/9Y2qhub8kaghkvNyVOnUFG/jXi7YDD9p5OywSYSQAJIAAmUOoFfv34FTlyx0PefvNw8KhhFDTWHXf/YrvBTUOa7pUqZidjkKCPTk/6EIKIrNEMCSAAJFJOAZsWK9e7eM+MqZvXixYu6detev369mFPgcCRQHghgtr08XOUSWeObN2/69esHlWRI7+ZG5kcCjqioqJBKlJEAEkACSIBNoGuzrtTG58uXMNvO5iTfmq7du3Xo2JFaw/Vj13YH7KKU2EQCSAAJIAHZIZCdlT3DZ/qhNQfZIanaVXC6td24dxt2l3iar4f4SskpKCmbduU4rlA85zgKCSABJFBUAkpaWjX3H6i8LOAv/rqX4Cc1NRXKuO/bt6+oPtEeCZQ3AgpUtrS8rR/XKx4BKN3l4eFx7949criKssr1zdcb12pMKlFGAkgACSABQQTajm174e4FsvfQkcO2dnakBmV5J5CbmztsqG9kRAS5ECVlpW13d1Qrdqlf0ifKSAAJIAEkIBEC6Slpfh39Xt5/wfam26J+pb2LlA312F3iabKj3oVV9yHHGrVuU+fceVKDsqwRyEtN/fH6dRa83rzJ/vBe1cRUw8ZGzdpa3cZG3dpaSV1d1gLGeJCAeARSrl590atn3tcUajgUeV+yZMn06dMpPTaRABJgCEjg2TfGFwrlhwCUa6dS7bD2lZNXYqq9/LwHcKVIAAkUn0DPVj2pbPvly5d9hw0rvmf0IDsEVFVVlwcsH9C3f1p6GhPVz/yfc/rO3v1kj4aWBqNEAQkgASSABEqdwPs3iRPajk+ITWBHYjF1gNXCMQqKknw6POUQ/VibOVcBB3YwqJE+gay3b98FBSbt25eflvp/7J0FXFTL98Clu0uQUCRUFBW7sDufreizxW7s7i5QwU6wxQ4UnwoGKtgBSonSSHf8jz/ef9/s3LvLEgsbx89+9MyZM2fmfO8Ku+fOPcNndiVTM8MBA4yGDNVu0waSknwssQsJiDgBvc6dW7x6/XbgX2lvgsilwp7dxYsXR0REuLq6ysnJkV0oIwEkUEwA97bjO6HUBJ4+fero6Ajb28mRf/f++8S6E6QGZSSABJAAEuBPICUtxbCzYW5+LsesVq1aZy+c5zRRkBgCr16+mjltemFRIRlRvwn9lx1cTmpQRgJIAAkggSok8Onlx3l95/6Op3OpMspKtY+t1h3cpcLX9q7B0OwvYRy3MgqK7WPjFLQqbO88xzMK5SGQ9vZt+NYtMefPVyvk+grM36e6fUPbHTt1O3Xib4a9SEDECRRkZX2aOCHmrBdznf369fPy8lJVVWV2oQYJSDkBzLZL+Rug1OGnpqY2bNgwPDycHGljbhPoFaimokYqUUYCSAAJIIESCfSf2//ao2ukmedZr9pWVqQGZckgcMjj4OFDh6hYtlzc2uGvjpQSm0gACSABJFD5BPxuPFk6fElOVg41tbyelo33LvWWDSh9+ZuZ7799cBhB+jHo26+R91VSg3LVEshLSfk4bmz8Ve8yL8No8BC7Y8flSkpHxt+8WZiZyZzFaAhXoSGmAWqQQCUQgM3s35YugXtOzLmaN29+48YNAwMDZhdqkIA0E8BsuzRf/bLEDiejnjlzhhwJ5dqfHX/WpF4TUokyEkACSAAJCELA87an0zIn0nLs+HFTp00jNShLBgF4JmzyxEkf3nMVAtbU1fJ862Vggl9RJOMiYxRIAAmIK4HL7pe2zdxaWMj1BBIEo2RZw/bGXmVrc2EE9mPl/uhNx0jP9U+dMR45ktSgXIUEsqOignr3Sv/A9Yu7DOvRbNa88fUbinzTkY/NzXJ+RjGddy0oYipRgwSqhMCPAwe+zJrJfMKjdu3ad+7cscLdQlVyVXBSUSVQkVXnRDVGXFeFEYCzp6lUO7heN3UdptorDDE6QgJIQMoI9GvfT0WJq3L3/Xt0CVcpQyKx4UJdy7Xr16mqcD1sm5qUsnrMKjyyXmKvOgaGBJCAyBOAn8D7l+3bMn0zM9Wu1qxePb9jQkq1A5ikc1y/8WWVVQz69RN5YNKyQKieEdije/lT7cAr9WVAYM8ehXl50sIO45RQAmZTpza6fEWW+6MsxPr9+/dWrVo9f/5cQuPGsJBAWQhgtr0s1KRzDFSPmcbYbtmxaUeXMS7SCQSjRgJIAAmUn4C6qnqvtr1IP1FRUZ8/fyY1KEsMgRo1argsWkiF88r35ZkdpyklNpEAEkACSKASCOTl5sEtzxObjzPn0u7drs59DwUDHWZXhWgyXn3KCeXay6zfu7e8unqFOEcn5Sfwdc7sjM+fyu+n2ENaUGDomtUV5Q39IIGqImDQt29T34cK+vRDmQkJCZ06dbp6FQthVdWVwXlFjgBm20XukojmguD5d6ghk5KSQi5PR0Pn5LqTsrL4LiKpoIwEkAASKB2B4d2HUwOuepe9PCjlCpuiRqBXn95du3WjVnVg+f6vQV8oJTaRABJAAkhAqATSU9Ln9Jp158xt5iyGkwdaX9omp6rM7KooTdwxOi1VfeiwinKOfspJIDUo6OfhQ7ycyKlrmDpPaeB1rtljv+YvXja6dqPewcM1JkyUU+N3syRsy5aM4GBePlGPBMSFgBZUan/6TNXKmlpwVlbWwIED9+3bR+mxiQSkkwDWbZfO617qqNetW7dy5Upq2IWtFwZ3GUwpsYkEkAASQAKlIpCVnWXUxSgtM40zSk1N7ead2yoqXBVmOL0oiDuB9LR0pxEjYmJiyEAsbC1OvjqtLMzMDjkdykgACSABKScQGxU7t/fs7x++MzmYrp9usmgsU1+BmoKMrCDTnoXpGRyfkMBtHxMrh7/6OUSqVPg0dcrPgx6sS9Dr0dP+7Dl5DQ1mb356+g9X12/LlzK7ijW1liy1Wr+BtRfrtrNiQaXIEshNSHjTr2/KC5bqMS4uLlu2bJGRkRHZxePCkEAlEMBdyZUAWeyngApca9eupcIY3388ptopJthEAkgACZSBgIqyilMvJ3JgRkbGvbv3SA3KkkRAXUN99dq1MtW4voREfI3YvWCXJIWJsSABJIAERJbAz9Coye0mMlPtMgrylifWCjvVDliSzt4jU+2gMXZywlS7iLxhCvPzYzw9WRej1ap1oyverKl2sIdCQLWWLLFav5F1LCijT5/Gk1p4wUG9eBFQ1Ndv8sDXoP8A5rK3bds2adIk5kkYTEvUIAEJJoDZdgm+uBUTWlpampOTU35+PunOysxqj8seUoMyEkACSAAJlJnA5IGTqbHeVy5TGmxKEoHGDo3HThhHRXTF4/Lja48oJTaRABJAAkigYglEhkRO6eAcE8n1gBFMIaepZnvLVX9kz4qdjtVb3GH6t3yNSfQnAdaBqKwEAjm/fhWk//fEITmj8YiRsoqKpIYpQ8Jdx7E9Uw+a7B+ROVFcxfpZzVCJBMSCANwgbHjxktn0GczVHjlyZOzYsVCOmNmFGiQgJQTkpSRODLPMBGbMmBEaGkoOl5eT99zoCSf7kUqUK4pAXl7e68+vf8X/ikmMiU2Mjf8dr6aipqetp6el18i2UWPbxvLy+N+2omCjHyQgKgQa12nctF7TV59ecRb06eOn4OBgGxsbjgYFCSMwcdKkgOcvPn78SMa1fuI6z7d2+sb6pBJlJIAEkAASqCgCYZ/DpneZmhiTSDlUqGFoe2OPan0rSi+MZubbYDgilfSs2aSpZuPGpAblKiSQ8+MHr9m127Xj1UXqdbt2+/2Y/fY5pPKVzcxIY+HJGV++ZH7/nhcfnxsXV01WVtHQUNHAQNXWVtXSUhiTFhUWZn77lvn1a2ZIiLy2tm7Hjiq1avGZqCA7G2jAKzc6Oic6uiAjQ15HR0FXF16KRkbq9euXsxQJVMnPDA7O+fkzLylJQV9fycREo1Ej5Ro1+CypbF2w8tTAwNyYmJyYGJCVjI1hLrjKanXqlM2hGI2SkZWts9dV2cw8ZPGiatWKyJWfOnUKMhvwN6YvSCwoSw8BTNtJz7UuS6Tnzp07efIkNXLNlDXN7JpRSmyWk0BaRtpt/9veD71v+d9KSec6jZb0rKas1tK+5aheo+BYRWUlZbILZSTAi8DyfcuDI1gOZTqw9ADcyOE1CvWVTAC2t5PZdpjd+/KVhX8+ueIfySQA3z3Wrl8/asRIKNzPiTAlMWXtuNV7bruW8xsmxyEKSAAJIAEkwCHw/cO36V2m/Y7/zdEUCyoNrGyv71GsYUjphdSMO3yF8owb2ykgVdvMTaRvxnDWkxUermFvz2nyEiDRzHIgwP+ss3/+1PqfELphQ7LfE46H3Ph4jkwKgT17kE21unVtd5ZQd+73kyfRp08l3LmTE8V+20CltpVe9+4mY8ZqNW1KOuclU2soNjN2GmU8alSxXJib++vkyfCtW7K+f+M4sVy5qvaq1ZwmRyjMy0u4efPXyRPwd1F+HkdPCYqGRno9exr07qPXtau8pibVy6cJ+e4f+/dHe55Jf/eWYSaj3bYtnHBrPHJkcdf70aPyEhIoM71u3S3mzqWUzCZEHX3mTNyVy0n37xfmZDMNgDNUiAJQqlaVcRuPuYBK09R0cYG7Cx/GjS3KzSEnPXv2bG5uLvytoKBA6lFGAtJAAE9JlYarXMYYIyMjGzZsmJycTI53dHB8ePChrCzWICKplEvOzsnedWbXxiMb07PSBXcEW92nDpm6ZNwSVRVVwUehpXQSaDWm1fP3z5mx/7j9w9TIlKlHTZUQSM9MN+lmwnVWqrrarTt3lJXxvlqVXJBKmvTGtevrGCejzN4+d+Tcf78HVtI6cBokgASQgKQT+Br0ZUa3GalJ9KYWteZ2trfc5LUq6bHdwszswBo9yKLtcD6q489fUPJb0q+A2MSX/Pz5yzatWJdrMm683eEjrF2ksqigIOPrV1LDkWHXs4K2NjTfDRsae/ECRy+goNWiZfOnz3gZp7x8+W35sqT7PrwMKL1Bv/6116wt8f6Bj5wMNRCanGR6+ocPQf36ZkeEUzYcA44e8uDfViyH4vV5iXSCm2PDFOQ1tRqcPaffvTuzi6lJvHfv0xRn5mIoS6MhQ+u6e8CFYD2c1mT8BLtDh6khVDPm/PlvS5dkhXHVAKBs/m3KytVcuBBuPJRYg4h9uPhoE3183gzoX0hsIilee9++fS9evKhYUgkm8QkUV4oEBCKAOVOBMEmhERxqMXr0aCrVrq2ufWrdKUy1V+D74YLPhboD6y51W1qqVDssIDElcf3h9Q2GNvAN8K3A9aAr0Sdw88lNeNswX6K/clwhfwJQnmtEjxGkTUZ6hs89PCuVRCKBcp9+fTt37kwFtn+pW8i7EEqJTSSABJAAEigzgc+vPsGudmaqXb1Nwzp39lVaqh3Wn3j2LplqB031ESMw1V7mKyuMgZAQ5+X217Gjn6ZO4bP5vXigjJycer16rK/iVDsv/+XRh+/YEdC6leCpdpgr/trVF82aRnl4lHne348fv3RsV2J2G/znpaS87t4tcs/uUqXaYWB+akpQn94Ru0rY0Q+WEbt3B/bsLshiYi+cf9OvLxyHW4bA4Z7Bm78GvB8xTKBUO0xQWBC+edPzJg68bsCUYQ2iOQSeQmh885asqhq1vOvXr/fv3z87m2X7P2WJTSQgSQQw2y5JV7MiY9m7d+/jx48pj+7L3M2NzSklNstGAO5nzNo6a+iioeHR4WXzAKNCf4Z2ntJ56/GtZfaAA8WOwJQNU+Btw3yJXSC4YCYB5lmpVy7Tp6gxR6FG3AksXrbU0NCIjCIvN2/N2NXU+eSkAcpIAAkgASQgOIH3z95N7zotLZk+91LD0cH2pqucBp0bEtxzGSyZZWRM8XzUMnAU5hAVc3OoAcJrhp8HPZ6YmUIFkrirVyHxysusMvVQMB2KeIQsXACJ3dLOC7VcPk+b8mXWzNIOBHsoCg9FZvJTuB6FZ/WTm5DwulPHlGdPWXtLVhYWBC+YF7xoIR9LqB4TPL/k8i8cD8n+fvAcAKcpoAD15V+2d4S7FALac8wyPn183a1rVmQkRyORgm6HDg6378DzOlR0d+7c6dOnT2ZmJqXHJhKQYAKYbZfgi1v20CIiIpYvX06N/7v338O6D6OU2Cwbgdy83JFLR7qedS3bcGrUor2LVruvppTYRAJIQOwINKnXxKGOA7nsjx8+hoTgHmcSiQTKmpqaa9atkanG9Zh2yNtgzx1nJDBaDAkJIAEkULkEgp4Ezew+IyOVzopqdm4Ox6LKqalU5nIy34VkvOQ6HFujsYNmkyaVuQacSxACUGubjxkU6Y7xPPN24ICH+nqvu3YJ27Qp5cULqB7DZ4hQu76vXhV98kR5pvixzy1827bSeoAcPbNsCNMJnIb6qr1j2psgZlexRl5bR92+oVo9O6jVzssG9JG7d/PKVmdHRX2dP4/PWNauiG3bIHvO2sWqLMzJgZo5aUGBrL0lKqGMfmC3rnBka4mWYm2g07Ztk3s+UP+HiuLBgwe9evVKTy9F7VzKAzaRgHgRwFNSxet6VdJqp06dmsF9o96yhqXbYrdKml7Sp4Fd7QPmDrj99HYFBrrm4BpjfWPnwc4V6BNdIQEkUPkEYHv7lI1TyHnhrFQXvnt5SGOUxZSAQ5Mmo8f8ffIE11flw2sPdRrc2bS2qZgGhctGAkgACVQ5gZe+L+f3m5uTlUOtRKtHa+sLW2WVlSi9sJu4sV3YhCvKv/ns2THnzmZ+/cLfIZwJmeT7AF5gJqehqePoqNuho0779hqNGkExGf5j9Xv3UTL971f8z0OHCjJYEpHmc7j2a6tY1KTcxl+/HrZhA6XkNJXNzOFAVKUaprDtHVLVibdv58bFcnpJIWTpEs2mTeF8V1LJR467ciX9/Ts+BpyuX8ePZ3z5zGmSApwPXNNloWrt2hwlVIEP3bgh9txZjoYjwDb86BMnLFes4Gg4Quj6ddT5nJwuEJRMzSAFrGptnfbmTfKzZ3kJ8f/fW1SqpwG+zJyRFvj6/8dy/QvlUzQdHACgnJpa5tevqUFB5IGxHNPMkOCQZUvrHXDnaCRS0GrRosn9B1A4KP83162FR48ede/e/fbt27DRRCIDx6CQAEkAT0klaaD8h4Cnp6eTkxPJAjbc/XPoH8cmjqQS5TITgANRl+0r+bE1TTXNGoY1DHQMIqMjI6IjiqoV8Z9RTVntzdk3VuY8H3vkPxx7xYWAWQ+zqLgo5mqLAnm+Q5yWOr35+oY5xPegr5Eevy0kzCGoETaBtIw0OCuVPMhBDc9KFTZ00fCfn5c/aqRTGPdxW007Nt13/4BoLBBXgQSQABIQMwLP7z5bONAlJ5tOtWv3dbQ6u1lWUaGS4/lzPqppj8K0/3bZy6mp/zkfVYOuulDJC8PpWAlAmZSAli3ykhJZe/krYWOvbufOJmPG6vfpIyPD9ewar4Gsx3WCcdcCnp/woRcqj/vbWLNXKpeVq7tvf42JE2Vk/6tnUJiXF7lrV8iSRazLgN3lrd69Zy6Y9ZRUVg+ghPw+/J0bH198NCjI/vXqst63sFjgYrOFpSAqFMaBwugJN64zpzAeNbr+iZOUHq7U07p1igryKT00FY2qN7p6TatZM7IrNTAQ/MNOc1JJyqynpCY+eBDYrQtpVizLyCvY7tptOmUKyRlCiHR1/bZsaWEWo3aKjGyLgJeQmme6kjBN2tu38OQHs0x/8+bN7969q/2/s4IlLGQMBwmQBP77yUtqUZZaAomJiXPmzKHCn/jXREy1U0zK3Hzx/sUq91V8hhvpGi0eu/jL5S8pT1I+Xfr06PCjsJthqX6pT4486dOuD5+BGdkZY1eN5WOAXVJL4MzGMx8vfWS+MNUugm8JDTUN5lmp9318RHCpuKSKJSCvIL9sxXKqnsyrh6+uH7tWsROhNySABJCANBDwu/FkwYD5zFS7zsBOVue2VH6qHZgnnvchU+2g+XM+KqbaRfXtCBuuG166LKOgWIYFwsGecVcuvxnQ73mjhtGensIrMhN96hRrql1GTr7BqdOmkyeTKWAIRFZBAZLgdffD3mqWewBQWzyuTCcGQYbdevPWJj4POiQktQuPgFen9IyaC//k9POSk1lT7fAogNWGjaxsYc3Vh49g7cr+wZIi/75mNWuqHYrvN/Pzp1Lt4BYy3c0eP+FTmp916tC1a5h6uK3S9OE/ZtOmUZyhaTF7NvPGwB8PRYVlqBfPnFr0NRoNGwIcZnWggICAzp07Q95J9EPAFSKB8hDAbHt56Eng2Hnz5sXHcx6t+hMg1CfZOoflnrMEBi/8kKBcu9Myp3y2G+/Fk9tb28P+9E2zNtnWtCWXo66q3rZx2+t7rj9wf1CnZh2yi5T93/r7BfmRGpSRABIQOwJsZ6VeEbsocMFlINDAvsHgoYOpgXtd9iTFcT2HSxlgEwkgASSABCgCz+48XTjIBU6cpvR6w7tbeW6UVZCn9JXTZJaRgTIalTM1zlI2AlAZxuHWbfX6Dco2HEalf3j/YbSTv61Nsr9/mZ3wGRixnb3YuvWWrdWHD+c10NTZ2XLlStbeiB3bWfV8lNpt27V4+aqmi4tup04KOjrFlrBBXk7lz6EIGZ8+sY6F0i6y8jz/J0KilnVUYXY2pc/++TPG05NSFjfr7j+gamnJ2qViYdHwwkXWLlbl7ydPkv2eMLssXBZqt27N1BdrjAYNgnpBzN5EH5+cWPZ6Pkxjsdao29k1/eeRkrEJFUVgYGCXLl1SUlIoPTaRgCQRwGy7JF3N8sbi4+Nz8uRJyovbIjdtDW1Kic2yEfC87fk96juvse0at3t8+HF1/eq8DEDfqXknXw9fC2MLXjYVdfIqL/+oRwJIQNgEmto1bWzbmJzlw/v33799IzUoSyqBqdOnG3IfEZb6O3XH7FJ/9ZVUPhgXEkACSKBEAu+evl00eGFBPn1kpf7o3pYn1pZYTbtE/2UzyPzwLePFe3KsRqPGWk2bkhqURZAAZJBbBr2pd+gIM2Mo+GqzwkJfde7089gxwYcIYpkVEcFaD11WWcVk/Hj+Hkydp8D+d6ZNSkBAbmk2HRsM+AsqdCsaGDBdFWs0GjduF/GD+ap/mt9R8FCIhpdDSp/85AnsFqeU0FRvYK/XpQtTz9FAQl+zeQtOk78ATyowDRR09WADO1NPasxnsRkUFsSeO0eaSbCsZmv7J+FuakbF+ObNmz59+mRlZVF6bCIBiSHA8hNWYmLDQEpFIDMz09mZPmNzQIcBAzsPLJUfNOZFoKioaPtJnhkTqBJzfst5FeU/WwD4/zE2ML7tervNuDa/034zLS/7Xk5KSdLV0mV28dF8CfsCtwHif8fHJcXJysoa6hpCvXhbC1tLU/btAHxcCdIFKwz6EhQZExmbFKujoWNiYAKb+i1MeN5CAJ/pmenvQt6F/QyLio2CtcHC4OReUyNTWK0gMwpi8y74XUhkyM/4n9k52fBIB6wKnjCAKQQZK4U2cBFffXoFFxHeM1rqWnpaenATqJldM3neu1RKpBQcEQyvn3E/k1KT9LX14RI0sm0EpxeUOFDyDGB7+9RNU8m4zp09t3R5yec9kENQFkcCampqixYvmj9vHrn4++d9eo7q1bZ3W1KJMhJAAkgACTAJhLwLmdtnDvNYVIMJA2oeWMosSM30ICRNrBudXMON7UJCXeFuoSpIjfHjYav4r5Mn47yv/H74EI7rLO0sRXm5nyZOUNDTM+zXr7Rjedkn3b/P2mU0eLCClhZrF0epVL26fu/e8deucjT/CkWFv319jYYMofXsbRnrjZugOg175/+0sMNdjjgMlo8lpyv948fg+VwfhDhdTCH5KftDA3A7gWlMaUwnTvoU8IJSsjYT791j6rVatYIzUZl6UgOPR8DxDMzzbxNu3zKfNYu0lGBZ1cqq2aPHrzp1pKoe+fn5DRkyxNvbuzzfHyWYG4Ym7gQw2y7uV7DC1r9y5cqwsDDSHZzSuW/xPlKDcnkI3Pa//TH0I6sHVWXVk+tOCpJqLx5e17LujGEz1h1ex/QGZWpefnzZvXV3ZhdT8yTwyambp+48vfMjlqUEHthbmVl1b9V9bN+xsNmWOZypmbt97uewz5Qe9uwvm/hvlvDp26d7vfZ6P/TOyaNPrGpu13xcv3HOg52pL0KQXt/juefg5YOpGamUZyUFpfH9x6+cvJL/AwE9pvegBkJzVK9Ro3qPAgHy+NtObPO84/ntxzfKDAooQwEfsBzde3SJV4d1FkgZn95wmnJLNQfOH5iZTZ+fA2+Jyzv+3UOx4fCGJ0H/PboIN0UoD8VNagF1a9XdtWBXcRfrdYGu0+tP6+voU94oP8W9HFzQvOV3y+OSxx3/O7n5udRYSLv3aN0Drkg9y3pUF59mRlbG/vP7z9w68zbkLWVWfAmmDJ4ysufI4q5Ry0YlJCdQZvAunTtqLqUU6ybEu2DXAjiMgRPFrZs3nadO0dPT42hQkFQCbR3bdenalSrWv2XaZoeP51XVVSU1aowLCSABJFB+AlHfo2b1mJmekk65Mpw6xGKPC/UJk7IRajMvNjHh5E1yCllVNeOR/362IfUoiywBOVVVsylT4JWXkpJw82b89WtJDx4wT4Dku/6iD3+PhqIratbWfM0E7fzt78dqatB/AKueUhr2H8CSba9WDfLXAmbbIV8PO5cpt2Vr5iYkQM2Z9E+fEm7eSLh1C6qbC+gnIziY1VKtXslfRiBdzjqWUkLVl4zPLPVwCtLSInb9+22LGkI2FY2MskLpH0rpHz6QNhIvq9Ss+Sfh3rlT1neub9w3b94cM2bM6dOnq/Dns8TDxwCrigBm26uKvGjN+/r16927d1Nr2jJri4mhCaXEZpkJnLh+gtdYp55OOpo6vHpZ9ZApZs22gzHsOC4x2w4Z+WVuy3xe+LA65yghAQ2vfef39W/ff+3UtfY29pwuVuH5++fworrgtg1o8vLyVhxYsfX41iIeH54CPgbAy/sfb7jxAJvri51c8LkwfvX49Cz6A0pxL6TsD1w8cOLGiTkj5yydsFRNhX1zwd1nd6klQbNlg5bw9+PXj+Fo2bBfXPeZOMawVEhzwwseSji25libRm04XUyBdRZTQ1OmJaV5EPCAeSOhGFqx5dvgt6zOKT+UTUp6CseA9bpAb3YuXfoQlJSfYifFuJLTkmdsnnHmNs8HP2HSc/fOXbx/cdHYRRtmbOAsgI9w79k95/XO4dHhrDacS3D1n6seyz2gqtWj14+i4qIoY0E4U0NEvKmprjm6z2j3i+6cdcL/oPNnz02dPo2jQUGCCcx3WRDw/EVq2n+3GOOiYvcvdVuwd6EER42hIQEkgATKQyAhOmFmt+lJsfTJe392tVf1D88Yt3NFeVy7oU1Gj5bX/PMJGf+IHQHYNg53SuAFDy6nv3sHOfekh75Jvr6F2SXXxChISw3bsL7+cZ7fCktFIzcmhtVeWbC95Eo8zHJ4uGXOVWPiJKZSEE1WWBiUrEl9/Srz+3eQs8PD81OSBRnItMnjUfdGxdycaUxplEwEynWwHs0Krn4/Ptc79wAAQABJREFUfgQvyqeAzZxfP+G2TYmPIAjoTSzMlM3Mmj7wfdmubfaPSHLBnp6eurq6rq6upBJlJCABBDDbLgEXsbwh5OfnT5o0qaCAq7hh20ZtYZdxeV3jeILAP6/+IVpc4szhM7naAjRsLGxmj5j9K/4X0xaOVGUqSc2OUzsW7VlUUMh1xUkDpnz10dVb/rdcF7qW7V0Bx8P2nNHT96Uv0zOlgVQvWAacCpCTk1vjsWa1x2rKgNmEjeEbj26MTog+uvoos5ePBk6U7TK1S54Aj4KG/AhxnOAIxwXPHz2fj0PJ7kpJS2kxukVwJPv+ETJ2eGvBFYHrwtlcT/aS8u4zu+fuEGhP+nmf8/Buf3jwITlcsuX5o+YfvHSwkKhEeenixTHjxqqq4u5myb7yf6KDbx2z5s5ev5brAaaL+y92H9mzQcuyn9Um+eAwQiSABKSVABxxMbP7jF/h9Adj3UGda+5fUrVUCtIz4w5c5FqDjKzFPOn9SMmFQpwbsBsXan/Dy2LevILMTDj6EraKx1+/zn/De8zZs9abt0Ahl/KHnpdAP+5Z7FPJ2FgQ57zMBK+ZrlrKTfoZISGRu3bGXrqUl8D+qK4gy6Zs8n+z1FYFG0Ey6Qra2rJKyoU5LNuPyFly4+LIZkXJ2WFhCo0aVZQ3sfADCXeHez6QcKfeAG5ubvDRd82aNWIRBS4SCQhIALPtAoKSZLOdO3cGBQWREUKBjkMrDuHjPCSTcsqfQj/F/Wb/Pd2hSYcG1mXJnux2oR9HKHGRhYWFsFUcNoOXaMk0gKz0lI1TPnz/4LqodHeeYd/HhDUTBEm1F08a+CVwt+du2NwtSKqds85j144N7DSwj2Mfjoa/AAXHBy0YJEiqvdgPJD2hsoeyovL0YdP5e5bIXnjnOC1zEiTVzgkfLuKkgZP4lJSB6jECptqLffq98Vu279+SRJxZJFiwMrf6q9Nflx5c4sSYlpZ21dt7BD54ziEi0ULffv3u3L7z6uVLTpTws3TDpPWnA8/IK+CHNw4VFJAAEkAC1bIysub2nh368TvFQrNzc8uT66DoNqWv5Gb8Ye+ClDRyUsO//oJCxqQGZXEnAHVmDPv3hxek3UPXr4vYsYNXbXco4B5/7Zrp5MnlDzkvKYnViaLhv08Js/ZylLzMeLnlDOQIyjVqcGT+Ahzo+nXe3PirV1lPNOU/ln8vlMKHQ2iZNvkpKbwCJI1lVVRKzLbz2j5P+imDXJifX4ZR4j5EzcbGAT7fduoIz3mQsaxduxYKZs6Smlr2ZOwoSyqBKv7wIalYxSiu79+/r169mlowVNmuU6sOpcRmeQjw2dg+vPvw8ngu1dhV7qvKlmrnzOJ2zg2qnHOaggjXH18/feu0IJYcmxX7V0zbNI3TFFCYtG4SHN0poDFk53nd/+DjYeaWmb4BJe/Q5+NBTLv2X9h/04+r3qgggcDWdV5mUI5/3g5Bjz/iOIH3HjzEwGlKvODytwsVo5enJzyNRCmxKakElixdqqSoREYX9in0xObjpAZlJIAEkICUE8jLzVs0yOXDC7oIslqL+taXtssqKlQtn6L8/Jg9ntQaai6gf79TBtisQgLZUVFQPZz5ygxlSeky1wlpdzg4tGVgkFrdeszeYk12ZASvrlLpeR3RmZ/Klcfk5ZOXGS+3lB85dQ0BqyFB+j6wR/d47yuCpNrldXSNhg1vfPM2NR2vJhQEZ+3KiS75KwPUcslPZt8aT/oUEAg5RCC5sFAgM4kz0nRwaHT1GjxVQEU2Z86cU6dOUUpsIgHxJYDbo8T32lXMyp2dnbOyuGrM2VnaLR67uGK8o5f/J/D+2/v/F+l/a9WoRauE077+6Dqct8nLt3l1czhq0tTIFGoKwb5vONM1NimW1XiJ65Km9Zp2bNaRtZeppA5EhYlqmtT8nfo7OCKY6uKMzcrhek+CXldTF4rnfPz+MS2Ta3MQZwgIMYkxR7yPuIwp9RcYWRnZzs07wxMGcKhpbGLsiw8vmNXniyeCMuJwG+Dd+XeKCork1EKVYcM+XBfOFIcuH2ItZD/XiaskC0DmDCm/kJiSSDqBPf5wCitseIdDcZlnpXIs4S7LxhkbmQexgsG6Q+t4XX3oNTMyg2JW1ubWb4LfPHv7LD7536dNgX+pKiBxViKmQosGLRwdHB8HPuasPzYmFg7P7NGzJ0eDggQTMDUzneg8eR93IctjG492HtKlZp2aEhw4hoYEkAASEJAAfBRZNXrFC58XlL2KXW3ba7vl1FQofeU3E8/55EbFkvNqt3PUatGC1KAsUgRC1675eeQwc0kKevod4v79RMrspTTqdnYNPL2eOzRmzS9nRXLVrabGCt5UMDBgNYZEsyKPLtKeVz5akLHgR15Li/TGSy7Izg7q3y8z+CsPAxn1+vW127RRtbFVtbGBM1dVLC3hCXu458HDnlYrW1jQqv+1odg6FPlh7eIos75948h8BF5ANJs01W7Xjs9A/l1weip/Awnu1W3f3v7c+beDBhYV/LeLCB7iHD9+vLa2dt++fSU4dgxNeghgtl16rjVLpMeOHXvw4AHZAWnHwysPKyhU8TYQckmSISf8Zi+rB9FBYrESYoT9sLO2zoJkJXMuOVm5/Uv2T/xroizxpC0cybjrzK5Fexcx7SHdCVu83194X9paQ+0at4Ojd1s1bFXsE/ahQ20W2GPOnILUOA9yhrr2UJAEpoPvVF/Cv8zdPvfe83ukDUf2ee5T2mx7nZp1ru++DlU7OE5AePr2af+5/ROSWa7a14ivrmddK7OA+999/oYXZ3lwcixrtn3n/J0cG+EJnZp1glJCtha2UFgfZoH3CVyLUctGJaezHG0Ed03gSNXZI2dT6/n+4/vRq0cpZXGzul71a7uvNbNrRvYGfg4cMG/Aj9gfpFJKZNjeTmbbIerTJ09htl1Krj6EOdJppM/de8HEd1TYxblx8nqPR1jtTXreBRgpEkACPAlsmbb5wUWu7zJgqljTxPaWq7yuQKlAnq4rqCNmB71VEze2VxBaYbnhlQOFauywvV3V0lLAiTXs7aFeUGYIy4lHBWk8Nw8J6LzYTFFfn9Ue0ugwO2sXqcz5RZ9z8K9bATL1pB/+csT27SlP/dlsZGpMmlRryVIVHulytiEsOhWLmizaatXivK8Y9CmhxOjvJ09Yx1JKXtl2uDFgu6Myvn9R65GMpkHfvvWOHP04dkw1IkEBKYuhQ4fevXvX0dFRMsLEKKSZAFaSkd6rHxcXt2DBAip+qEnd0r4lpcRm+Qmw5m2L3Zobm5fff4keTt08FR4dzjSTl5M/vf705EGTyVQ7mMEdl4VjF7ovdZepJsMc9TH04+UHl5l6Ppr2Du3hiEtOqh0sdbV0Dy4/2LEpvz3yUwZPcV/mblfbrjizD4uEtLv3Tm/Y8Ms618uP/9U4ZjWglPVq1fvn0D9Uqh1sWjds7evha6DNvmEEzq6k/EhJc87IOT4HfOASFKfaIWp4n/Ru1/vp8adw2AMrhO9R35l6qMifT2xk4BhYmVn5H/OnUu3Q61DX4cmRJ9DLsZQeAfDCu5SMNyQk5Pnz56QGZQkmIC8vv3T5MrgRTsb41v/tlYNXSA3KSAAJIAEpJLBvqZv3IfqHoYKRXp07+xRN2D/CVTKllHvPM9+HkJNCdRH93r1JDcqiRkDRkOeO49SAgFKtVlaJ/eOxYkUckQor0WjIfsZmsp9ASeRkfz/WcDTsG7Lqy6aMPk3fcCr2U3vN2nruHrxS7QXp6QJOp1yzJqtl7Pnz+XydFObkROzYzjqWUqpYWUHZHEoJzfQPdAErpg1q+BAwGT3aZucuyiA7Oxv2tlPHClI22EQCYkGA6/ubWKwYF1lRBJYvX57EfbIKbLKGsg8V5R/9kAR4Zdt1NHTUVNRISyHJ205uY/W8dfbW4T14Fo53Huy8cvJK1oHbTwn06aR4rJ6W3pmNZzgpWo5DSCRtmrmJ06QEQx1Dt0VulBKaKsoqC0bTN4qKzWCHteBVrVWVVX0P+hrpsX+khsIyN11vMmcHDRwWCuVNWLskWAnFfODnA3VXpjjeupZ1+7Xvxxp7dHw0pf8Z99PzNl3AtNjmwNIDlqbsO4YsTCwubrtIuZKGJtxnWvA3/W6H7e3SEDvGWEygbr26I5xGUjQOLN+f+lugqqzUQGwiASSABCSDwJkdp09uOUHFIqelDrvalWv/V3+PMqjkZjRjY7vF/AWlfTa0kteM06nV49rlQAKBCjNFBQWkho+cFR6e/oG9lKiyiaCHi/LxD126XbuyGvw6frzEdUKuOfrMGdbhvNyyGvNXQmF01t39chqatZYt4zM2JyaGTy/Zpd6gQTW2zWEFGek/uGvxkaNA/uHunvPrJ6VkbcrKy+t06MDsygwOBoxMPWoEJ2Axe7blCjrbkJqa2r179+BgludCBPeMlkigyglgtr3KL0HVLODt27dHjhyh5oZUl7qqOqXEZoUQyMzOZPWjo6nDqq9YZcSvCKivzfSpoqQyvv94pp7UwO5y2P9OaorlgA8BiclctbyZNhzNuH7jahiyf6xsZNtIQV6BY0kKAzsPZCboiw2gajyvUUmpSaQTPvLgzoN5pdqLR8Ema6gezuqBVykbVmPJUEKtIbjPwSuW0b1Hs3YxDzV9EviksKiQaWxvbd+lRRemnqNpaNOwRf0WnKb0CE69nEwMTMh4XwYEfP3yhdSgLNkEJjs7m3B/M09NSjm89pBkR43RIQEkgAR4EXh42Xfvwj1Ur6yKks3V3ar21pS+qpoZQV9Sfbm2QisZmxg7OVXVenBeAQnodujAa3t7ku+DL7NmCuiHVy4bhuu0by+gEzCDI0Z5GcNpk3CmKLMXksgJd+8y9aQm7sqV/N8snpXNzNVsbEjL8si5PI4q1WzShP9tp8S7dwScV8XcHMq+sxp/W74sysODtSvS1TV4wXzWLlalXpeuTD3UHI/cu5eppzQ/9u9/bG5GvcK3l2LjGuVQwpq1V68xnTadCio+Pr53797U3lDKBptIQMQJYLZdxC+QsJY3d+5cKIFNeh/adSiULCA1KFcgAaiawuoN9vnCeSCsXRWovB9wn9Xb4C6DtTS0WLs4yur61Xu3ZXljQMLU96Uvx4y/wCeLqqSoVNu0NuvwHq17sOpBCbeFTA3ZNy7l5uXyGkXpJwyYQGmYTagaz1SCJjQqlFUvwcoBHQbwia5OrTqsvXB0LaX3f+tPaYqbcF+HVU8qJw2cRDalRIYjeWePmE0Fe/oUbm+nkEhyU1lFedGSxVSEF/dfiPgaTimxiQSQABKQeAJfg76s+nslFaaMvJzV+S0abSqyAgY1RWmbzI3t5rNmyyoqltYP2lcyARk5OaNhw3hNGuV+4OuC+bmJ/LYcFRUWQp73+8oVrE4gla/dln03D6t9xmeWLVPFljKysqaTJ7OO+jJ9GlSZZ+0CZfrHj1/nzWXtNXUu+QM560B2pQxLSVKw5HMLAXoBYMy5c+wO2bTGf0Ptb9Y/RZ+nTf06f16Sry8c1goWBRkZSQ8ffpww/uucWdUKBX1MAQYajxrFWkzm+9o1cBwr69zFyvRPn76tXJHzM4p85SUkGI9m36jEx5UEd9XZ61p9BP0c57dv3wYPHiz4Y+sSzAdDE1MCmG0X0wtXrmV7e3s/fPiQdAF7nLfNYa80QpqhXGYC+tr6rGNz8nLikuJYuypQ6RfEXpWPf/6Us4ABHdnTrP5v2NOmnIEcgdqZy9EXC/D2ozTFTSNdI1Z9sbKcFXigho9jE0c+/ou7BnUeRFVMLtaH/uT5+bVEn2JqwP8iQtkf1riYNZSCI9ifCoRy8KweSGUr+3+P2CWV0iDDXR9NNU0y0vs+93/xONuKNENZYgi0bNWSOjCqIL9gjwu9tVNi4sVAkAASQAKsBBKiExb0n5+TxV29QUbG8vga7R7s+1tZ/QhbmRP+K+k812YXKJ1Rw5l9D4ewF4P+S0vAfMZMWd4PdEbu2vnEwvzzzBnJz57lxMaSztM/fw7fuvVFi+ZhmzaSZz+SNjUmTIAsOakpliHLz1SCJnihC7jldEG+mCODYDFvvqyqGqkplrMjI161d8xgq8WRGhT0qmOH3Fh6QwwMhJ3yZjNmML2VWaNqbS2nxvLoPFQ8h6NcWd1CDZwPY8dkR4Sz97JtUzMZM0atTl1We7gKkbt3ve7a+aGO9lO7er7aWq+7dPp1/BgPY55qBR0ds2nTmN2FmRmvu3eDbD6zCzRx1669bNeW+QyByfjxSkb8vueyepNgJTzoYHf8hH4veocf5KymT58uwYFjaJJNgOUHvWQHjNHl5ua6uLhQHKAKduWc1UnNKz1NXtl2IBARHSFsDsz9xcUzmhqxbw+n1sPLjJdbajg0tTW0mUqOhldNGD1tPY4NU4Cq60yl4BpelW0oD1A7xVCXJY8shdl2eMqBgkM24SEJ1oNSmY9uJKaw7wYyr25OOmSV+Wf8WYdIhhLwTh7ItXcJHk7y8vSUjOgwCgEJzJwzmyqu5X/T74XPCwGHoxkSQAJIQNwJ5GTnLBgwP+4nvU/FYtcCvWHdRSq6mD2esEGXXBLsQVbQKuGJUtIe5SokoGplZbUB0uU8/xRmZUbt3/eybevHJtUfqKn6WVs9Mq5+X1HhWf16IUsWpQW+5jVSydSs1pKlrL0K+ux7s1KePwO391WUH5kY+2ppvu7KVXdRUV+/5gL6q32xf6gn89yhMdh/X70q0ccn/ubNkGVLX7Z3DGjdKi8xgXUNlstXyGtosHaVTQn3FdQbsj1xUlgQ2KtnVmQk5Rb2vL8fPSrmzGlKz2mynp4qq6BQx20fx4ZVKMrNyfjymdrPLqOoBC9We6YSbmwoGLB8K8z8+gWy+UH9+4Vt2RJ7+XLKq1eAOmLPnudNHN7+1T8/+TflSkZOntcloyylqgnF8e3PX9BqSe+sOnjw4J49uLlEqt4LkhOsvOSEgpEIRmDv3r3wVA5pCwmsReMWkRqUK5wAnywhZNub129ehhkjoyNZq7GDq64tu5KnWTL3FxdPZ6xvLMi8vMzif8cLMhxs+BfmI5dKOuS1573Yhtco0gMfmVdQzCGQl2feV4DDP7NzspWVlJn2EqmBRwGg5g//0MAAntXgbwO9v1PpD53FQ/j8H+H4hNs2yorK2bl/HgWVtj9znObs8dqTl5/HCfya99WJkyZp4Vd3DhFJF8zNzYcOH+Z1husuy655O8+88aSy8JJOAuNDAkhASgmsG7/286tPVPCGU4cYTR9KKau2mZ+UEn/kKrkGGXkF89lzSA3KIk7AfNashDu3k3zulbjOwuysrNDvJZqBAaRZ67l7yKmxbEWHXlVLSz5pekgWs+5Gh4GWK1YkP3vKulS4KwC15uElyPIM/xpoMafi36VQoj3lKcvz0Onv3vpZ1oIS9mq2tvI6OpBnz46MTHrwoIhvUdD8lBTWWHQ7drTZuTt4XunWX8fVLXTtGqjxwuqTUioaGNh7er3u1pW6kVZslnDjOryoIaxN0ylTVGrWZO2ScqWcikrDy1cCWjTP/sF1G2b+/Pm2trY9evSQcj4YvtgRwL3tYnfJyrVgOG5i/fr1lItNMzeVsygH5RCbTAK8DtsEy2fvnjHtBdFsOrapx4wezJfTMicqE52UwnIGDkzBumubOTUvM15umR5EUMMrKOZSWbPARdWKwn6GMY0lVVOBPyL0tNgfWUhJZ//0TCHlfw+GMpakJtz1GdmDq6Bhdnb2WS8vSYoRYymRwISJE6n7K2GfQr0PXilxIBogASSABMSdABwN7XOOTn1qdm5usXOeqIUWs9erMItrZ0D1kSOVa9QQtXXievgQgE3ZjbyvGvTtx8emdF2ycvVPn9Hv2ZPXKMOBg3h18dfDUiELrGpbh78Z/171ho3sjh3nb1O2XijLI6+pxT62qPD3Pw+jPNzDN2/6edAj8c5t/ql2cJKfnMzuCorqzJ5tvXV7NVn2gjzMUWbTZ5hOnMjU89Hodupks3UbH4MSu6DEvO1u3KnNkxMU2Gl07TpVfaigoGDYsGGfPtG3Wnl6wQ4kIBoEMNsuGtehslaxYsWKFO4bwk3rNR3dG8/oEPoFcHRwlOPxu//o1aPpmellWIFvAHuFOLvadpQ3XqnS1IxUypK1mZrObsbLLasTUVOmZaYJuCReV4dXARwB3XLMBD/WlTNErIWaJjVZ1x+dEM2qJ5UpaSm/09i3xpNmkiq7jHGRqcZ12NRZT69k3t86JJWDNMeloaHhPHUKRcBjlXtasqA/0Kix2EQCSAAJiAWBBxfuH1pzkFqqso2F1dnNMvKi9ax2fkJyzG7qXrgMFo6grp1YNOWUle0vXoKcbDWZ8uZMFI2qN7riXX0ov4cwjAYPLnPCXUFXt/mz53o9eKby+QOHeZs/8avYGjKcGaEsj92Jk7Czn6MRRICKIhqNGjMtCzLSqcr1pE3N+fNbvAjQaOxAKpkyFISxP3cBTuZkdpWosZg3r/7J04LXnyEdmowbb3fkKGvVftJMymUNe3u4L0X9p0tNTe3bt28i39OJpZwbhi+CBMr7m0MEQ8Il8SLw/v37w4cPU727F+zmX+WDssdm2QhA2WWHOuy/+GFL77GrpT6qJSo2KjgymHUxdpZ0tt1Ax4DVEsqhsOopJa80KC+31HDRbP6M+yngwljDl4eKezyyxqTbgpIOu4c7GdJWF8XC2IJExJF/xPzgyLyEbz+4qmDxMpNUPdxI692uNxldZmbm8WOl/ulBekBZ7AgM+OsvS8va5LJTElOOrKd/uZMGKCMBJIAExJoAVI9ZM3Y1FYKcjqbN1V3y2hVZY5qaomzNX1uOFWZkkmP1e/dWt6M/nJMGKIssAaglDTlZSOAyy0kLumZZOZPxE1p/+mzQpw//IXBKagNPL+ZBkfxHcXrhVIDG129Ybdwsr63DUZYoQN7ZdvdeqJfNq75NiR4EMTDs1w/q4EMhHUGMwabGxElNH/6j2bw5q33a27es+mKlpoNDi4CXTR48NJ06TdmiJjkpnFSs37OX3dHjbYND4N5GsX1Rfj7TG38axk5OzR4/0WrdhjmQlwZ291uuWFnv0GFMtfNCROrhDWO9cROpATk0NHTgwIF5eXmUHptIQGQJYLZdZC9NxS9s3rx58BgO6XdYt2FtGpXi9wQ5FuXSEqDSZOTwvWf3wpmHpKZE+ezds7xsWtq3pLp4ndHKmkemxkLzV/wvphI0Yp1th9sVrEExlayU4EhPeQH2UiUms58IypmFWRGe0yWpAq+7FFcellwN40nQE0nFImBca6asoba3X7pwMS6OPi9OQG9oJo4EoET7nHlzqZWfdz0XGRJJKbGJBJAAEpAAAnAmKpyMCuejkrHIyMtZn9+ibGVGKkVBzv0ZF7v/IvdKZGqvXsOtwZaYEYDK4838/Jv+87jGpMnyOroCrl7Z3KL26rXtIiLtDh1W0NYWZBSc9tnwinej6zeh3oi8lkBDSLeQya21aFG7sHDLVWtUrW3ILqasZlffesu2dqFh5jNnVsLeu1qLF7f5Ggw3HuAMA+ZiijWySsomY8e1fPOunsdBWUVFnXaOrJaxF86z6jlK4KDboUNdt30QXeec3PYxcW2Cv3VMSeuUnNL4xk2TMWPkNTWLjQvz8nLZPkUrm5lzvLEKWs2awdMAcKV0u3Tlv89d1crado9rux9R8HOgEjizrlYclTUXLjQeM5Za+ePHj6dOnUopsYkERJaAoDcYRTYAXJiABK5du3b//n3SGA4b3DJrC6lBWagEpg6ZuvnYZtaNzLBj99DlQ86DnQVcAJyPusaD/YM7XNYBHQZQfhrZNjrvw/K5BHKX3Vt3p4yZTb83fkwlaBraNGTVi4UyLikuNCrU0tSS/2q/hn9lrSduZWZFDdRQ1WBWp8nNz4VDQXU0ee4xYU3lU54lrMkr237+3vk9LnvUVdV5xZuTm7P95HZevVKid6jrMKjzoIsP/vsmn5ube/Tw4cVLl0oJAQwTCLRo2aJN27b+fv/9ZC7IL9jrsme79w7kgwSQABKQJALZmdkuA+YnRCdQQVnsXajZoSmlFIXmz/WHi3JzyZUYDhoEm21JDcriSADypDrt2sELztWEvdVpgYFpb4KywsLykpPh3M7CnBx5LS1Iqctra6tYWmo1a67VokXZTsKE3fQGvXrBq6igAA4OzUtMhL8LMjNlFBSgso2ikZGSsTF/gJBKrr1yJbyyIiKS7t/PCgvNjY+HF+SgFQwM4KhPyP/qde1aoh9ylq4FRWSzbLJKrVpw46H2ylUpL19mhYZmhYfl/PqlVKOGmrWNqs2fl4qFBWzw5zg3HjkSXpxm2QS4cBAyvFiHZ//4wXrkKayE1Z5SFl8puDpJDx+mBQXlxsdB7h7eDMpmZnCvBd4AELJG48aYZKe4CdiEI4Wzvn1L9v/v4y4MPHLkSN26deHcVAGdoBkSqEIC8lU4N05daQTgiZsFCxZQ080fPd/CRKBfJNRAbJaNABzLObbfWPeL7qzDp26cmpGVMW/0PNZeSjllw5T0LPZS730d+2qq/3u7njOqa4uuS91YknHHrx2HrbKwU5JjyRQgxXnm1hmmHjRdW3Zl1YuFEo45hTscm2bRD6lRiz/ifYTSFDeZ2XZjfeO0SJbSyVAghU+23f+NP6t/CVY2sGoAu7OBPxUjvKVdz7ouGb+E0nOa8H/nZ/xPTlNqhXXT1sFzAGSRomtXr436+29TU1OpZSKFgc+ZO+f5s2fk82pPrj9++SCgWWf2x66lEBGGjASQgLgTKCoqWjN21ZfAL1QgRjOHG04aSClFoZn9PSr+6DWulcjKWa1dx6XBhpgTgO3nWk2bwkvYcUDemU+aWJDZIWVcY8IEQSwr0+ZPJtqsgp9Kifb0LMzKoqIAgMZjxvDPdKe8eEGNKm4qm5ewt50cJaeqatC7N7xIJcrlJwDPNzS8dPlFi+bZEeGkt4ULF9apU6c3AiehoCySBLCSjEhelopelJubW0hICOkVMoOLxy0mNShXAoEFoxfwOisVko/zd81ftGcRfLXgsxLIyEOq/fbT27xsJgxg+VAF+2F1NXWZQyB3effZXaae1FzxvZKUmkRqimUopWJjUcIjisxRIqU5du0Y/9Jv0Hvi+gnWNde3qk/p4f8UpSluXnpwiVUPyvz8fF53X3gN4aNPSmG5THzsq6rL3NicVwGrZW7LPC56sC7M1ct1/k7cxfCHTZ1adaijrSHletCdnRsrTFRKAAFzC4shjMPWds3bSebfJSBMDAEJIAFpJnBwtYfvJV+KgFa3Vubb5lBKEWn+XONRjfvAHuPRo9Xq1BGR5eEykICkEvjh5vpp8kTq9XHCuCQfHz4hw5fusE0bmQayKqp40AITS5Vo4IZT42vX5dS5zueAArwjRoz48OFDlSwJJ0UCghPAbLvgrMTVMiEhYe3atdTqN0zfwKdiA2WMzYoiUNus9tLxLHvMOf63ntg6bNGwoC9BHA0pwD7ohsMaelzimVbr3qo7a2UYWVnZyQMnk6448rRN06CgCqdJCR+/f5y7gy4QXGwzZfAUyljsmrFJsZPXT+aVnIJf5M4bnON+s1TEVpRXHNJlCBWvsQF7tv3EjRO8cvrQ9SP2B+WnzM3PYZ/LPLaSB47pO4Z1RrjnBA95zNsxzzfANzsnG2zg9tLDlw/Hrx4/a9sscjc363DpUa5yXgVvQjLee3fvfv/2jdSgLPEEJkyaqKmpRYb5/cP3q4evkhqUkQASQAJiSsD/lv/R9fTzhcp1a1l5wVmLciIYVOaHb4led8mFySgoQtEMUoMyEkACwiCg0agRq9vv69YWZP/5QsH6J+rAgYyPLBlbg759+Z+SyuoNlUIioF6/PpweXE2GK2+ZlpY2ePDg9HT2Z/2FtBJ0iwRKS4DrXVvawWgvFgRWrVqVnJxMLtWhjgOvbBdphrIwCECarG2jtnw8X7h/wWGkg/1Q+4lrJq46sMrtrNvC3Qt7zehl3tO87fi236O+8xorLye/e8FuXr1QOEhNWY3ZGxEd4TjBMTgimNkFSf8OkzqwHuMJO+VnDJvBHCJ2muPXjw9fPJyZDYdd507LnGDzO2tE/Tv019fRp7pMDEwoTXETCHeb1g2qt5O9kOJfvm/5pLWTSKWAMq/KPy67XT6H/pdwhzy1gA4r32xMnzF1a9VlnRcS7rvO7Oo8pbO2o3a9QfW02ml1cu7E60KwepAGJdS+nzSQ680D23M83N2lIXaMkUNAU1Nz8hT6NqrHygPpKfjdgwMJBSSABMSSQOyPmNVj6Dy1vK6WjfdOOU110QwpauWBatxV8mpMmlS2yt2iGSCuCgmILAE4VJZ1bSlP/V937ZLJ2I9SmJv7eeaMLzOns42SMZsuCV9y2UITVx1U6bHZuo1a/devXydPpj8GUzbYRAJVSwDrtlctf6HP/vHjRw8Peis05GRhs7PQ58YJ2AhAqtRzoydsUf+dxpV+pWzff3sPL0rJvwnVnKHEBC8byA67jHFZ7bGaaQD1ZBqPaNzKvlWbhm3aNm6bm5cLm+jhZNSADwE5eTlMe9CsmLRCQ43rkS5WM7FQwoGTT/s8be/Q3tHB0d7G/n3I+8eBj+EVFRfFun64qwHhM7tgt/vO0zuZetD88/ofmwE2ze2aw7my+QX5H759eBvy9lf8L1bjEpX62vqQwWeaPXv3rN7gekoKSlAmHlLtdrXtnp14xjQTBY2CgsK+xfsgjc5nMfDeY+7Wh+hgCK+3JR9vkte1bMIyuAmRmZ3JCe3RP48+fvhoV9+Oo0FB4gn8NXDgpfMXw8LDOJEmJyQf3XBk1tbZHA0KSAAJIAHxIgA7HpaNWJaalEIuW0ZezurCVmVLET2hJD3gY/L1x+SCoRiF5dJlpAZlJIAEhERAu2VLvW7dE+9xPVxSPBck3P1trbVatoLTSpWMTeAg0/T379PfvctLSmRdTI3Jk3Xa8tsYxzoKlcImYDFvXvrnT7+Ocj3w5OXl1aFDB8y5Cxs++i8zAcy2lxmdeAxcvnw5VShjcOfB7RzaicfqJXSVZtXNHng86DWzF+u28bIF7TzIucRC/JAjfvr26b3n95hTQM7uQcADeDG7mJqBnQbOcRLRipnM1QqigcS3110veAliDE8JNLBuwLRsad+yRf0WLz6wH7aTkJxwy/8WvJgDS6uxrGH5+vNrXqMgE12B7ytes5Rf37FZR7jtN2d76d5Ibovd1nis4XUjpPyrEiMPULkIni+B2lPkmg/s3++2fx+pQVmyCcjLy8+ZN3f2rFlkmOddzw2fPcKwhiGpRBkJIAEkIC4EDizb//7ZO2q15rsWaDo6UErRaUat2E8txnzmTCVjY0qJTSSABIREAIqNBPbskfoygNV/yvNn8GLtIpWQlGfuoSYNUK5CAnX3Q+WfjykvnpNrmD17dosWLRo2bEgqUUYCIkIANziLyIUQyjICAwO9vb1J17AzdOscruwM2YtypRFoXKcx7Du2tbCtkBmHdRsGO4VLdAUPNHht8qpTk+f+9xI9gEEjm0bH1xwXxFLEbbTUtWqb1i7tIlvbt141mX60meNkrhN7jXuOAVOws7Sb9BdXSRCmDaUZ1HkQpRHT5uyRs7fP3c7r3GBmUJBcnvjXRKZeajWLxi7SVNMkw38ZEPDq1StSg7LEE2jZulXr1q3JMPNy805sPk5qUEYCSAAJiAsBvxtPTm8/Ra1Wd0hXoymDKaXoNFMfvkr15crxyWtq1XRZKDorxJUgAYknoKCj08TnvnY7xzJHqtu1W5N7PvIaGmX2gAOFSkBWQaHB2XPyOrrkLNnZ2UOGDIEy7qQSZSQgIgQw2y4iF0Ioy1i9ejXlF9JbtWrUopTYrBICUHnZ/5g/PGpQntnhpETYIHx281letbwp57paus9PPO/ZuielF7AJeV6/Y36SUUNGQ1XjttttqMoiYOxg1rReUxiioqzCawjwsbe259XL1Gura3vv9C7tecWDuwyWmIQ7PCgQcCoATpJgwiE1hjqGF7ZecF3kSipRhv/OC/5eQHE4sI/eXkcZYFPyCMyaM0eW+/Coq4e9oeqx5EWKESEBJCDZBGIiY9aMXU3FqGRlVstDpEuy/GBsbLeYN19BlyslRAWFTSSABCqcACTKHW7fMRo2nDpRs8SJFHT1bPe4Nr5xEw9HLZFV1RqomJvXP36iWjUZchkhISGTJpVu7xo5HGUkIDwCmG0XHtsq9gw7HK9fv04uAtKLC8fgPgsSSRXLetp6F7Zd8DvqBxW9y7CUDk06QL4e7qCUaqyWhtaNvTc2z9yso6Ej+EBId+512QsZTzUVlqNWBfcjUpbW5tb33e/D7nJBVjV54GRfD19Nda6txNRAqOrwwP0BbP+n9KzNerXqQUEhK3Mr1l4+Sriz4rXRq3fb3nxsxKjLoa7Dy9MvHx58OG3ItJrGNaEsPmfxsHG7V5te8CxFyNUQuMdQrIfC9xwDjiBJb0tOUIII8DgFdcfow/v3fk+eCDIWbSSGQC3LWj169iDDge3txzYdIzUoIwEkgAREnEB+Xv6y4UtSf6eS65RRUrQ+u1lOQ3Q/fCbfeJLx4j25ZgU9ffO5pX7YkfSAMhJAAmUjIKeiYu/p1fZ7aK0lSxUNjUp0ol6/Qa3lK9oEh5jPmCEr/993kBIHokFVETDo08diAb3Z6Ny5c+7u7lW1JJwXCfAigD9TeJERe/2qVXS9i1kjZkF6V+wDk7gA2jRq8/zk82uPrl28f/GW362k1CT+IaooqXRv1R1unLRq2Iq/Ja9eKCmzaNyiqUOm7vbcfebWmeDIYF6WoK9fu/6YvmMgE6qqosrHTEy74NjSQK/ATUc3uV90Zy13DnVOOjXrBCU7OrfoLEiMcBrti1Mv9p3bBz7jk+NZh1TXqw7VY5ZNXKak+OfMzzL8gVNGYVM8lOA/f+/81X+uJqcnl8GJ6AyBN2SHph3gBUsqKiqCGvep6alGekbMXf95eXlxSXHMlZsbmzOV0qABREvGLZm/az4ZrPv+A23atpWR4dr3QRqgLHkExk+ceOf2ncKiQk5o149eG7t4XHXz6hwNCkgACSABUSawb6nbhxcfqBVa7Jqv2tCGUopQs6goauUBaj21Fi+RV1enlNhEAkig0gioWFhYrd9guWp1oo9PZnBwdmREVkREdmSkrKKigp4evBT19VWtbfR79lQ2M6u0VeFEFUXAasPGZH//lGdPSYdz5syBAu6NGzcmlSgjgaolIAOpjapdAc4uDAIvXrxo2bIl6Rl2iYbfDNfRLMV2ZnI4ypVDID8/3++N38OXD6MToiH5G5sYC5lHSKjB9lV42VjYQOa3dcPWZc7SskYR8SvifsD90KjQ+N/x8ILUp4GOAbxg63fXFl3hMEbWUWKklHFgSTuaGpr+uPODEwUcJvzPq38A/s+4n7FJsVDjxcTABKr99Gvfr2wECgsLX316BZcSjvRMTE5Mz0qH5wPggNy2jdpCWlnAyj+c5fERYOVwhwamgL/htFsFeQVlRWVIVRvrG1fs+4TPGiqtC96ltfvVZk4HT11wNr8zeyVbk52TbdXP6mf8TzLMlatX9e7Th9SgLPEE1q5ec/PGDTLM/hMHLBXt8gvkalFGAkhAmgk8vvbI5S96u6Le8O61T60XZSwJJ26ETlxDrlDJpEabkG9yysqkEmUkgASQABKoQALZP348d2icl5RI+rSysnr9+rWmJr8n0Ul7lJGAsAlgtl3YhKvGf48ePe7evUvOvXLSyjVTuT4Okr0oIwEJJiBItl2CwxfB0Dxve2blZFELg8cI4CkK/juyve54jVw6khoIzRcnXzSvX5ZyTExX4qg5eOmg8wZncuW6enoXLl1Ux711JBRJl39GRQ0ZOLigsIATqJy83MWvl+G2IUeDAhJAAkhABAlER0SPdnBKS04j16ZsY2H34qScuug+WFmQmv627uD8OK50T90DHqaTJ5OBoIwEkAASQAIVTiD+1q03fWFrEdfW4aFDh0JVmQqfCx0igbIRwGx72biJ9Khnz561bt2aXCJs1A27GaatoU0qUUYCUkIAs+2idqFbjWn1/P1z5qru7rvbrVU3pr5YA09i2Q+1//CdfsxcVVk17kGc1JZuBzjwTEzdQXW//fhGohvhNHIO1o0liUiBvGHtumvXrpGB9h3Xb/nhFaQGZSSABJCASBGAcu2THSd+DPhIrkpGWcnO/5iqvTWpFDU50mVXzG5PclUqta1af/qM1Z9JJigjASSABIREIGTJ4vCtWyjn+/btmzZtGqXEJhKoEgJ4SmqVYBfupMyK7XNHzcVUu3Cho3ckgAQEJtDIlv0g2bUH10JdFF5uDlw4wEy1g3Ffx77SnGoHAnA87465Oyhu58+dCw8Pp5TYlGwC4yZOoKpU3Tp582dolGRHjdEhASQg1gTcFu+lUu0QjsXuBSKeas/6Eh7jSu+gtNm+A1PtYv1uxMUjASQgRgRqr1uv3aYtteB58+YFBgZSSmwigSohgNn2KsEuxEn9/Px8fHzICXQ0dOaMnENqUEYCSAAJVCGBMX3GsM7u/9a/y5Qu3yK59miDZW5e7ozNM6Zvns4cJVNNZsawGUy9tGn6dejXo3UPMuqC/IId27aRGpQlnoCJiUnffv3IMOFchyPrj5AalJEAEkACokPg2Z2nXru9qPXojexpOGEApRS1ZsScbdUK/qvcBcvT697DkPsnsKitGdeDBJAAEpAkAnB3s4HXWQU9fTKonJyc4cOHZ2XRNUtJG5SRQOUQwEoylcO58mbp3Lmzr68vOd/6aeuXTVxGalBGAlJFACvJiODl7jG9x91nXGdLkItsZd+qsW1jOKg2Linu/bf370LeJaZw1UXlGDsPcnZf5s5pSrMQHBFcf0j9vPw8EsKWbVs7dOxIalCWbAIx0TGDBvyVX5DPCRMOvj7/+aKZlRlHgwISQAJIQBQIQKH2EQ2Gxf+KJxejbAvl2k/JqamQSlGTf195GDJ0IbkqGXmFVu8/qNnYkEqUkQASQAJIQNgEEu7cCerdiyrgPmvWrD179gh7avSPBPgTwGw7fz5i1vvo0aMOHTqQi9bT0gu7EaahpkEqUUYCUkUAs+0ieLl/p/6GhHvAx4DyrA2S8lDqHX++cRgu2rNo64mtnCYIxsbG5y5eUFJSIpUoSzaBLZs2X750iYyx56heq0/gMekkEpSRABKoegJrxq66deoWuY4/5dqfHVetb0UqRU0uzM55ZzckNzKaXJiFy0KbzXT5YNIAZSSABJAAEhASgZBlS8M3byKdy8jIPHz4sH379qQSZSRQyQSwkkwlAxfudMyK7fNHz8dUlHCho3ckgARKT0BHU+e++31HB8fSD/13RLeW3XwO+ODPNxLg8onLjfWNSU10dPTJEydIDcoST2Ds+HEK8gpkmHc970R8DSc1KCMBJIAEqpbA42uPqFQ7rMdi5zwRT7XDIqO3nqBS7YrVjS2XLa9anjg7EkACSEBqCVitXafVshUZflFR0bhx49LT00klykigkglgtr2SgQtxOrh9B3vbyQn0tfVnDp9JalBGAkgACYgIAUiU33G7M7z7cFmZ0v0mgkd2XBe63tx7U8oPR2VeR0C6dTbX3nawOXXiJOTcmcaokVQCRkZG/f/iKnlcWFh4eN1hSY0X40ICSEDsCKQkpWyawrUPEULQ6trScNJAEY8lJyL619aT1CJttmyV18DHiCkq2EQCSAAJVBIBGTk5u2PHZZW5SpCFhYW5uLhU0gpwGiTARqB0OQ42D6gTFQIrV66kluLyt4u6qjqlxCYSQAJIQEQIqCireG3yCr0eunT8UiNdoxJX1cCqwYqJK0KuhswYPkNeXr5Eeyk0GNV7VJuGbcjA4bCg3Tt3kRqUJZ7A2HHjFBUUyTB9zt4L+xxGalBGAkgACVQVgW0ztibFJpKzy2mq1TooBtvDIxfsKsrJIVeu1bqN8ahRpAZlJIAEkAASqGQCcGyG1Ub6Jq6Hh8f9+/creSU4HRLgEMC67RwU4i3Az5GuXbuSMRjqGIbeCMW9nyQTlKWTQGp6KjNwODkQ70UxsVShJi8vz+eFDxz1GREdAa/ImEhIF8I2dnjBYzo2FjY92/Q0q44nPZZ8iYK+BDV1alpYVEiauu5za96iBalBWbIJ7Ni2/fy5c2SMXYZ23eC1kdSgjASQABKofAK+lx4sGbqYmrfWkVUGf/ehlKLWTLn/4mvPGVyrkpFt8fKVZuPGXEpsIAEkgASQQKUTgOoxrzp2SH7ymJzZ3Nz8/fv3mpqapBJlJFA5BDDbXjmchT5Lu3bt/Pz8yGm2z90ORdtJDcpIAAkgASQgDQSmbpzqftGdjLRWrVqnvTzxgQCSiWTLCfEJA/sPyMn9bw8mHBh19sP5mnVqSnbgGB0SQAKiTOB3/O/h9YcmJySTi9Tu3c7GeyepEUG5KD//faMR2dxnYJg6T6m7/4AIrhaXhASQABKQQgKZoaHPGtoXZmaQsU+YMOHwYSyoSCJBuZIIYCWZSgIt1GkCAgKoVDvUZJg2ZJpQJ0XnSAAJIAEkIJoE1k9br6upS64NaheeP3ee1KAs2QT0DfQHDuaqgAxbfjx3nZHsqDE6JIAERJzA5qmbqFS7nI5mTfelIr5sWF6s63kq1S6vo1t73XrRXzmuEAkgASQgJQRULS1ttm6jgj1y5Mjt27cpJTaRQCUQwGx7JUAW+hQ7d9L7QRaNXQQFkYU+MU6ABJAAEkACokdAT1tv3bR11LoOHzyYmMhVJ5cywKaEERg9ZoySohIZ1O1Tt6g8F9mLMhJAAkhAqATuet3958pDaoqaexcqVtenlKLWzItNjFp7kFqV1dp1inp6lBKbSAAJIAEkUIUETKdM0e3UmVrAxIkTk5O5nqmiDLCJBIRBALPtwqBaqT4jIyMvXbpETqmjoTN50GRSgzISQAJIAAlIFQHnQc4NrRuSIWdkZLi5upIalCWbgJ6eXu++XHWQc3NyLx24KNlRY3RIAAmIJoHEmITtM7dSa9P5q5Pe8O6UUgSbP5a4FqZzlSZQt29o6uwsgkvFJSEBJIAEpJkAFE6sd+SonAZXofZfv37NmjVLmrFg7FVCALPtVYK9Iid1dXXNz88nPUKqHQ9HJYGgjASQABKQNgJycnKui+jc+q0bN188fyFtKKQ53hEjR1DhX9x/AXLulBKbSAAJIAFhE9jovDH1N9ep9fL62jX30celCnsZZfCf4vMi4dRNamCdva4ycnKUEptIAAkgASRQ5QRUzM1td9C1H06dOnX16tUqXxsuQKoIYLZdvC93enr6oUOHyBgU5BVmDp9JalBGAkgACSABKSTQzqHdyB4jqcA3rF8Hm9wpJTYllYC5hUWbtm3J6JLiku553SU1KCMBJIAEhE3g5okbfjeeULNAql3BQIdSilqzIC0jbDJdma36iJE67dqJ2lJxPUgACSABJFBMoMaECXo9elI0nJ2dsagmxQSbQiWA2Xah4hW6czjzISUlhZxmSJchNQxrkBqUkQASQAJIQDoJbJ2zVUNVg4w9NibWde9eUoOyZBMY6eREBei125PSYBMJIAEkIDwCKUkpuxfspvzrDuumO5AurUvZiEIzcvHe3KhYciVy6hrWW+iSOKQBykgACSABJFDlBOodPCSvpU0uIzY2dtGiRaQGZSQgVAKYbRcqXuE6Lyws3MtImswbNU+4s6J3JIAEkAASEBMCcPN125xt1GKvXLr86tUrSolNSSXQtFlTa2sbMrpv778F3MeCQiQSlJEAEhAigf1L96Umce0NUjDSg8NRhThlBblOffgq/uBlypnN1m3KNXBjE0UFm0gACSAB0SIAP6ht99AbjI4ePfriBX4GFq0rJcGrwWy7GF9cb2/v0NBQMgBHB8cm9ZqQGpSRABJAAkhAmgnASR6dmnWiCGxYuy4rK4tSYlNSCYxwogsK4fZ2Sb3WGBcSEDUCn15+vHrYm1pVTfel8rpalFLUmgUZWWGT6BoyOh071Zg8WdSWiutBAkgACSABJgGT0aMN+vYj9UVFRdOmTYNNq6QSZSQgJAKYbRcS2Mpwu3MnffgDbmyvDO44BxJAAkhAfAjIyMgcXnlYTVmNXPKvX7/2ubmRGpQlmEC37t309PTIAJ/efhr+JZzUoIwEkAASqHACkNHYMn0LZDdIzzr9O+j0cSQ1oilHLXPLifhFrk1WVc3u0GH4rUoqUUYCSAAJIAGRJVDH1Q1+dJPLCwwMdHd3JzUoIwEhEcBsu5DACt3ty5cv/f39yWlqm9bu69iX1KCMBJAAEkACSKBWjVqbZ22mOFw4dz4oKIhSYlMiCSgoKAwZNpQKDbe3U0CwiQSQQIUT8D7k/eX1Z9KtrIqS+c75pEY05bQnQbH7zlNrs960WaVWLUqJTSSABJAAEhBZAspmZpbLV1DLW758eXx8PKXEJhKocAKYba9wpJXkkLmxfc7IObKyeEEriT9OgwSQABIQIwLTh02HUmPUgtevWZudnU0psSmRBAYOHKikqESGdvvUreSEZFKDMhJAAkigAgmkJCYfWLaPcmiyZLySeXVKKWrNwqzs0IlrqVVpt3M0mz6dUmITCSABJIAERJyAxdy5qja25CJ///6Nx6WSQFAWEgFMzgoJrHDd/vjx4+LFi+Qc2ura4/qPIzUoIwEkgASQABIoJgBPvh9ZeURFSYUEEhUV5X7gAKlBWVIJaGlr9+rbm4wuJzvnsvslUoMyEkACSKACCbgtcUv9nUo6VLY2rz5/NKkRTTlqxf6c0ChybbLKKnaHj2ANGZIJykgACSABsSAgq6gI9WSopR4/fvzZs2eUEptIoGIJYLa9YnlWkjdXV9f8/HxyMjgHT02FqyIV2YsyEkACSAAJSDkBK3OrDdM3UBDOenq9f/eOUmJTIgmMGDGCiuvC/gt5uXmUEptIAAkggfIT+PDiw7UjVyk/FntcZBUVKKWoNdOfvYvZc5ZaldX6DapWVpQSm0gACSABJCAWBPS6dDEawlVTEQ4UmT59ekFBgVisHxcppgQw2y5+Fy49Pf3QoUPkuuXl5GcOn0lqUEYCSAAJIAEkQBGYPXJ2a/vWpBI+a65buzYnJ4dUoiyRBCxq1mzTpg0ZWlJs4j2vu6QGZSSABJBA+QnA4ajbZmyh/Oj81Umra0tKKWrNwuyc/9WQ4TrWVatVa/PZs0VtqbgeJIAEkAASEJyAzY6dcmrqpD2cX3UAn/EliaBc0QQw217RRIXv7+jRo8nJXLVWh3YdampkKvyZcQYkgASQABIQYwJwtsfR1UeVFZXJGCLCIw55eJAalCWVwAgnJyo0z11nKA02kQASQALlJHDF4/KXwC+kE1lVZfMdc0mNaMo/13hkB0eQa5NVUrY7clQGT8YioaD8f+ydBVxU2ffApbu7RVRQBBVFxV6xu9Za3bVj18Jc27W7c3ftwO5AUEwUAwUVCWkJ6e76H3Z+/+edOwMMMEweP+8znnPejXO+j4GZ8+47FwkgASQgbgSUzcwarVpNeb1q1aqkpCTKiCoS4BcBzLbzi6SAxoHVInv37qUmc/tFDD6/Uj6jigSQABJAAoInYNvQ9q+Zf1Hznjt77ktgIGVEVfIIOLdzbtK4CRlX2Kewt4/ekBaUkQASQAJ1IZCenH545SFqBNMVU5UsRH1z1Ny3gQk76RuQNmv/UrNl216PCg1VJIAEkAASEAsClvPnq9k1I12FNaxLliwhLSgjAT4SwGw7H2EKYqg7d+5ERESQM3Vp3aWtfVvSgjISQAJIAAkggcoILJywsJ19O/Is3Mdd99e64mIs4U1SkUx57C/jqMAuHbhIWVBFAkgACdSawMFlB7IzssnuyrZWxvPp3zxkA1GQy4uKw6esa1BeRjqj6dzOauFC0oIyEkACSAAJiCkBWQUFuwMHKedPnz7t4+NDGVFFArKuj8MAAEAASURBVHwhgNl2vmAU3CDHjh2jJlswfgFlQRUJIAEkgASQQGUE5OTkoJ6Morwi2SAyIuLg/v2kBWWJJNC7bx89PT0yNJ+7PqnfU0gLykgACSCB2hH45Pvp9olbVF+x2Bz12/L9BUFs65lkFBQrasjIyVHhoIoEkAASQAJiSkD3p5+MRo8hncftUkkaKPOXAGbb+cuzfkf7/v37vXv3yDkamjQc3G0waUEZCSABJIAEkEDVBOxt7FdPp2sXup93f/H8edUd8ay4E1BQUBg+cgQZRWlp6d3TbB8tyLMoIwEkgAR4J7Bv8R6qse7Inlqu7SmjqKkZd55/3+tOedVo9Rp1e3vKiCoSQAJIAAmINYGmO3bKqWuQIQQEBMAKd9KCMhLgCwHMtvMFo4AGgd8CJSUl5GSThkyCXe9IC8pIAAkgASSABKolsHTiUic7J6rZX2v/ws2CKCaSpw4aNEimgQwZF+daVPIsykgACSABXgg8v/3s48uPZEtZNRXLHaK+uVRRXFL4ZHo7E43WTg2xmC95LVFGAkgACUgEAWVTU7iZSoWydu3awsJCyogqEqgjAUzU1hGgQLsfP36cnE9WRnbS4EmkBWUkgASQABJAArwQkJeXP73+tIqSCtk4KzNz1YqVsNiZNKIsYQSMjI3bu3Qgg4oJjfZ/4U9aUEYCSAAJ1IgA7P9xaMUhqovp8imKZoaUUaTU8tLSsPErS9MzSa9klVVanDotKy9PGlFGAkgACSABySBgOW8etV1qTEzMwYN0SXfJCBajECIBzLYLEX7Npn7x4kVISAjZp1eHXhbGFqQFZSSABJAAEkACPBKAejL7luyjGvt/+HDsn38pI6oSRmDwYLoG3a3jNyUsRgwHCSABQRK4f/Z+RGA4OaOCqYHxnNGkRQTluA3/5rz4QDlmu3cf1pChmKCKBJAAEpAYAnAztfHGTVQ4mzZtysrKooyoIoG6EMBse13oCbQv5/6oU4ZOEagHOBkSQAJIAAlIFoGpw6aO7k1nQ44fO+b3zk+yAsVo2Ah07d5NS0uLND26/DA3O5e0oIwEkAAS4JFAcVHx32uOUI3NVk+XVVGmjCKlZj3xi99wjHLJaNRo86lTKSOqSAAJIAEkIEkEDIcO1WzHtqdIamrq9u3bJSlGjEXoBDDbLvRLwJMD2dnZly9fJpvqaekN6T6EtKCMBJAAEkACSKCmBP5e+Xcjs0Zkr/Ly8tUrV2ZkZJBGlCWJAOyV2q9/fzKigryChxe9SAvKSAAJIAEeCVw9fOV7zHeysXJTK4OJg0iLqMklKRnhE1Y2aFBOOqZi3aj50b9JC8pIAAkgASQgkQSabN5CxbV79+7ExETKiCoSqDUBzLbXGp1AO168eDE3l23R2fj+4xUVFAXqBE6GBJAAEkACEkdAU13zwpYLCvIKZGQpKSl/rVkDaXfSiLIkERiExWQk6XJiLEhAeATgsZgTm9h2lgJfzNfPkpGTE55T1c1cXh4+aU3x9xSynYy8goP7BXlNTdKIMhJAAkgACUgkAd3u3fX69CVDg4Tb+vXrSQvKSKAuBDDbXhd6guuLZWQExxpnQgJIAAlIGQFne+ctc+j1HS99Xp4/d07KSEhRuI2bNG7WrDkZ8OfXnyO+RJAWlJEAEkAC1RI4v+tcRgrbs1BqbZvrDnettqMQGyTsOpfp8ZJyANY5ajk7U0ZUkQASQAJIQFIJNNm0uUEDGTK6v//+OyICPwyTSFCuPQHMtteencB6BgUF+fr6ktM5N3d2aOJAWlBGAkgACSABJFBrAm7j3fp3YistAkMdPHDgS2BgrcfEjiJOYPBQuh7d7RO3RNxndA8JIAGRIpCenH5u51nKJYtNsymLSKm5bwO/rThAuaTff4ClmxtlRBUJIAEkgAQkmIBGq1bGY8aQARYXF69atYq0oIwEak0As+21Rie4jpwL2ycPmSy46XEmJIAEkAASkHQCMjIyp9adMjUwJQMtLSldsXxFTk4OaURZYgj07tNbSUmJDOfe6bslxSWkBWUkgASQQBUEjm88lp+bTzbQ7Nle8yfRXSFempUTNm5Fg9JS0mclE1P7Eyfh7yBpRBkJIAEkgAQknoDNuvVQRowM093dPSAggLSgjARqRwCz7bXjJrhecHvtzJkz5HwqSipj+44lLSgjASSABJAAEqgjAX0d/fObzsvKsH0wiI+L27xxUx1Hxu6iSUBdXd3Vla3aA5SDeH77mWh6i14hASQgagTio+KvHblKeWWxUaQXtkfO3FQYFcfms4xsi3PnFfX12YyoIAEkgASQgBQQULWxMZs2jQwUtq1atmwZaUEZCdSOANuX6toNgb3qlcCdO3eSkpLIKUb2HKmloUVaUEYCSAAJIAEkUHcC3dp0WzWNfnzyoZfXjevX6z44jiCCBAYNGUx5dev4TcqCKhJAAkiAK4G/1xylnobR/bmXmpMd18aiYEz653raZS/Kk0arVul260YZUUUCSAAJIAEpIdBo1WpZVTUy2Pv37z99+pS0oIwEakEAs+21gCbQLpxlZKYMnSJQD3AyJIAEkAASkBoCkG3v5kTnHXbt2BkRHi41DKQoUKc2bczNzcmAfR/4JsWx3eMnz6KMBJAAEmARCPsU5nHuPhsNOTnzv2ayWURJyfscFu22k/JIp2u3Rivpe8xUG1SRABJAAkhAggkoGRlZcezb8eeff0pwyBiaYAhgtl0wnGs5S3x8vIeHB9nZxtymq1NX0oIyEkACSAAJIAF+EZCTkzu36Zyelh45YGFh4ZJFi7OyskgjypJBgFreXlZWdvfUHckIDaNAAkig/ggcW/8PPG5Pjm84ZYhyE0vSIjpySXrW15FLygsLSZcUdPVanD0nIydHGlFGAkgACSABaSPQcNFi+ItARu3r60sl4sizKCMBXghgtp0XSkJrc+rUqVL2bXxgf1Tcw0do1wMnRgJIAAlIAQEzQzPYMZUK9Nu3byuXL6f+JFFtUBVHAgMGDKSK9d8+cYtKooljXOgzEkAC9Ucg5mvM42uPyfFlVZRMV7KVviXPClcuLy0NG7e8MPwb5Yb9yVPKZmaUEVUkgASQABKQNgLymprWy5ZTUW/ZsoWyoIoEakQAs+01wiXoxidPniSnlJOV+23Qb6QFZSSABJAAEkACfCcwoMsAt1/cqGFf+77et2cvZURV3AkYGBq4dHQho4iLiPN/4U9aUEYCSAAJkATObD9N3ZMzmj1a0URENxqNWbI36+Fr0n+QLee7GQwYQBlRRQJIAAkgAekkYPHHH0qmbPdfoXQ7rHCXThoYNV8IYLadLxjrZZCAgIDQ0FBy6L4d+8KSQ9KCMhJAAkgACSCB+iCwZe6Wjo4dqZEvuLvfuX2bMqIq7gQGDxlChfCIYyNBqgGqSAAJSC2B5Pjke6fvkuHLKCkazxtHWkRHTj55O3GfO+WPlkvHJptx0SJFBVUkgASQgPQSkFVSsnJbQMWPy9spIKjWiABm22uES6CNL1++TM3368BfKQuqSAAJIAEkgATqg4CiguK1ndfMDdm20ISJtmza/Onjx/qYEccUFoHOXbpoamiSs0ONCGrhKnkWZSSABKSZgPue8yXFJSQBg98GKhixVbwlzwpRznn1Mer3zZQDSmbmLa9ek1VUpOyoIgEkgASQgDQTMJs+XV5bhyRw69atoKAg0oIyEuCdAGbbeWcl6JZXr14lp1RRUoFH+0kLykgACQidQHJ68pvPby54XNh0bNOGfza4e7iDmpqRKnTH0AEkUHcCRnpGN3bdgL8+5FDFxcVLFi9JTEwkjSiLNQF5Bfmu3buRIaQkpHx8ifdUSCQoIwEkUEEgOyP7+tFrbCxkZY0XTmCziIZSFJsYCjujFheT7sgqq7S6fkPJyIg0oowEkAASQAJIQF5d3WL2bJIDLD3Ztm0baUEZCfBOQAbXLvEOS5AtP3/+7ODgQM44vMfwqzvY8u/kWZSRAO8EDl486PHSg/f2PLZcPX21s70zq3H4t/D5O+bz2BGaycrK6mrq6mvrw9HarnX3tt1hXW3V3Ws0BYyvp6VnrGcM2UNrU2vX9q5qKmpVj1/12ZiEmD3n95y4eSIjJ4NrSy11LRdHlxVTVnRu3ZlrAzQiAXEhADeTxi4fS3lrZ2d39N9/lJWVKTuqYkrA54XPgvlsv7RHzx2zYPdCMQ0H3UYCSKCeCJzYePzI6sPk4Lqjejc+t5G0iIJcll/wpdu0vA/BlDMO59yNx4yhjKgiASSABJAAEgACRcnJzxtalRXkMzQUFBTCw8MtLCwYCwpIgEcC8jy2w2YCJsBZRmZkz5EC9gGnk1QCH79+vPP8Dt+jmzFiBjNmRnZGXabQUNWAXQpWTVvl0ITtnhMzPgh1mQLW6vZx6TOq96jRvUdDIp4ctlo5IDRg+6ntFz0vlpSyPUZNdczMyYRbGnC4tnNdO2Mt5twpPqiKEYExfcfAL43NJ9gexg8ODt64fv36jSKXYREjsCLlavv27dXV1HNycxivHl/1dtu1QEZGhrGggASQgJQTKMgvuLj/AgXBZLEoFrqMmLaeM9Xe8M9lmGqnLh+qSAAJIAEkwBBQNDAwmzr124H9jAUe6t21a9fu3bsZCwpIgEcCNUsz8TgoNqs7gStXrpCDKCsqD+wykLSgjAQkmEB2Xvblh5dbj209Z+ucwqJCvkeaX5h/48mNccvHOY93hsIvvI9/9u7Z1mNan7t/rupUOzngozePukzpMmjeoPoIhJwIZSRQfwQ2/LGB82+Q5wPPUydP1t+kOLIgCVQUk+nWlZwxKS7p8+vPpAVlJIAEpJzA7eO30pPTSQhavV3UWtmSFlGQ47ecTLvoSXmiP2Bg4/UbKCOqSAAJIAEkgARIAlYLFsrIsS1K/ueff1JTsU4sCQllnghgtp0nTAJuBFsxfPnyhZwU1uFqqGmQFpSRgMQTKC0rPXDxwMC5A/Py8+op2PfB711+c/lz35+8jO/h4zH5r8nlDcp5aUy1gZX+09dPp4yoIgFxIQCPgJzfdL65dXPK4cMHD714/pwyoiqmBFx79qQ8f3TlIWVBFQkgAaklUFJScm7nWSp8kyW/URahq/BwZeyqQ5Qbas2aO5w7L1PDxxmpQVBFAkgACSABiSegYmVlPJathGZubu6BAwckPnAMkO8EMNvOd6R8GJCzjMzPvX7mw7g4BBIQQwIP3zycuGZi/TleVl629eTWedvmVT3F60+vRy4eWVzCttcWq4tjE8dhPw37/effJwyY0NWpq4UR97Jup++e3nYSd1mpGjOeFV0CcMf35u6bOho6pIuw9cvqlasiIyNJI8piSqBdh/ZqqmwbWkAxGTGNBd1GAkiA7wQeXvRKiE4gh1Vr30KzWxvSInQ5PygybMKqBuwLI+S1dVrdvCWvgeuWhH590AEkgASQgBgQaLh4SYMGbKUU9+/fDzl3MXAdXRQlAmyPSIiSY1LtC1VGRklBaVDXQVJNBIPnKwHIDnMWhSBnSExNfPvlLWmRk5Xr16kfaeGUYQNSTiNp2bt4L9REIi2MXFRcFJ8cHxkfefPJTSjzwthZAlSVuf309qBu1b8LOKeAkdOy0lIzUhNSEp69f5aYlkgNzlL3XdinoqyyZe4WrmcLCgsGzx+cW0D/iZ0/bv6sn2c1tWpK9Xrx4cXOMztvPb0FqXzy1LL9y5pZN+MlELIXykhARAg0tmx8adulvn/0hedOGJfgo+citwUnTp/S1NRkjCiIIwFFRcUu3bp63L/POP895nvgm0D7dvaMBQUkgASklsDpbaeo2E2XTKQswlVL0rNChy4oy2H/tCYr53jxkqqNjXB9w9mRABJAAkhAXAiot2ihP3Bgyp3bjMNQSebff/+dN6+a9XlMexSQABCQgYVpCEKkCISGhtrashVAhFT7rT23RMpJdEayCdx5dmfQfLbUtrqKerZPNu9R+33xazu+LdU++0W2uqo6ZaTUpLSkNUfWHLlyhLJ3dOzoc9KHNNZiCvh1B3ucnrp96tClQ0UlReRoIMvKyPqc8Ong2IGyg3r+/vlfVvxC2uH2w9GVR6cMnUIaKfnolaMzN82kjE0smoTeDKWMqCIBMSKwz33fvO30Z8127dvt2bdPTk5OjAJBVzkJPH3ydMmiRaR9/KIJc7bOJS0oIwEkIIUEXtx9sXCwGxm4cjNrh4CLorORcnlpaUj/uVne9GY8trv3Ws7FX2LkpUMZCSABJIAEqiGQ8fLl2y6dyEYWFhbh4eEKCgqkEWUkUAUBrCRTBRzhnOIsIzOy50jhuIKzIgGBEzDUNTy07FC/jvQ6+pcfX0bG1bVaBXwnbGXbavei3YFXAqHkCxUcrEOfvmE6bDtO2UF193CnjD3b96w61Q7tZ4ycAYvfqY5fv32FojSUEVUkIEYE5o6dO3nIZMrhN6/f7NqxkzKiKnYEOrh0UFVRJd32vvKIVFFGAkhAOgmc3XGGCtxk0a+ik2oH36LddnKm2k0nTcZUO3XhUEUCSAAJIIFqCWh37KjdqTPZ7Nu3bxcuXCAtKCOBqglgtr1qPkI4S5WRUZRXHNxtsBD8wCmRgJAIwJe3k+tOwkpzav4PwR8oS61VKIjhccCjV/te1Aifwj6duUt/n4Q24bHhVEvYuJiycFVXTl0pw170DZp5vPTg2hiNSEBcCBxefhgeN6G8vXL58oljxykjquJFQElJqXMXtq8W8VHxQX5B4hUFeosEkAB/CUR8ifjw7D05pqK5kd7YvqRFuHL8xuNJhy9TPmi5dGx26DBlRBUJIAEkgASQAC8EGv65jGp26BC9BTfVAFUkQBKg81nkOZQFTyAsLMzf35+cF5bQamtokxaUkYDEE4AV7tZm1lSYEXERlKUuKlRpv7HrhqWxJTXIsRvHKAuo375/o4yNzBtRFq6qnraevQ1d8jg2MZZrYzQiAXEhoKigeG3nNc4NgY8cPnzzxk1xiQL95Eqgh6srZfe+isvbKSSoIgHpInDtyBUqYOP542QVRGX3r+R/b8SupbPqSuYWLa9ek1VUpDxHFQkgASSABJAALwQM+vdXb+FAtvT19Q0ICCAtKCOBKghgtr0KOEI4RS1sBw+wjIwQLgNOKQIEWti0oLyIiOVnth0Gh4IJOxfQtS+gZE1wZDA1tZKiEmUJDA+kLJWpQ38a2tSyKXnIyuIv3spooV1sCMCuyHC/SkVJhfJ4y6ZNUPubMqIqRgRcOnVUVlImHcZiMiQNlJGAtBEoyCu4d+YeGbWsipL+RFF57jb95tPI3zeT7oEsq6zS6voNJSMjyo4qEkACSAAJIAHeCZjP+p1qfOQIvb0c1QBVJMAQwKQPg0IkBCrbriCvAKk6kfAMnUACgiVgoGNATZiamUpZ6q7C3SzO9blXH12lRrYxt6EssM9qelY6ZeSqrv99fciNEPKA7VW5tkQjEhAvAk7NnNw3u8OOwaTbZWVlK5cvpx7SIhugLOIElJWVO7EXk4kNjw31DxFxt9E9JIAE6onAA/cHuVm55OC6Y/rIa1Wz6T3Zvv7k7Bf+YeOWNygvY5tCVs7hvLumkxObERUkgASQABJAAjUkYPLLL3JqbH/vzp07l5OTU8NhsLmUEsBsuwhd+MjISD8/P9KhHs49dDR1SAvKSEBKCPiHspVUgqg50+J8QcF5Q+tN4BtqZNuGtpQlLjmu58yej98+puyoIgGpIjCk+5AjK+glHkVFRQvnu4WHhUkVCkkK1rVnTyqcR1hMhiKCKhKQGgLXjtJLEAynjxCF6PM+hYUOcSsvKqKcaXb4iOGQIZQRVSSABJAAEkACNSUgr6FhMn482Ss7OxsS7qQFZSRQGQHMtldGRgh2amE7ePBzr5+F4AdOiQSETaCouOhj6EfKCx5LpVO9qlU7texEtXkb+JayzBo5i7KA+j74fY8ZPXrP6u3j7wPreTkboAUJSAOBqcOmbvh9AxUpLPqYO3tOQkICZUdVLAh06tQJtkslXfW+4k2qKCMBJCAlBGCT5GD2fZLV2jRTb9tc6OEXRieE9J9TmkUvMLRZt8F86lShu4cOIAEkgASQgGQQMJ8xkwoEi8lQQFCtjABm2ysjIwT7vXtsVRHl5eSHdscyMkK4EDil0AkcvHiwqIRerMRZzoUvfprom1DjJKQkJKYmkkaXli69O/QmLYzs9dqr8+TOhq6Go5eO/vf6v1HxUcwpFJCAlBBYMXXF7NGzqWBTUlIg4Z6RkUHZURV9AsoqypBwJ/2MCY2Oi4glLSgjASQgDQREc2F7SUpGSL85xd9TqEtg8cfsRitWUEZUkQASQAJIAAnUmoBGy5Za7TuQ3aFgJmyXSlpQRgJcCWC2nSsWIRhzc3NfvnxJTtyldRc9bT3SgjISkAYC933uL96zmIpUVVm1Y8uOlJEvqrG+Mec4SWlJlHHv4r1mBmaUkVGhpvwlr0vT1k+zHmjdZEiTmRtnXnl4JTWD/4XmmRlRQAIiRQDeIKN7j6ZciomOdps3Lz8/n7KjKvoEunXvTjnp+wC/V1BIUEUCEk4gJzPH0/0BGaScphoUbSctgpdLc/NDBs0r+BpNTW00arTtnr2UEVUkgASQABJAAnUkgMvb6whQarvLS23kohb448ePodYt6VUfFyF/nCWdQRkJ1DcBKMYSEBqw7dS2y16XS8tKqemG9xiuoaZBGfmiGutxybZz7oBqZ2338uTLvrP7BkUGVT1v2LcwOI5ePSrTQKa1XWtYFD9j5IyGpg2r7oVnkYBYE5CVlT29/nRKRsqjN4/IQL4Eflm6eMmuPbvl5fHzBglG1OX2LmyreMBdX89XI2aNFHW/0T8kgAT4R+DemXsFeQXkeHrj+8upKpMWAcvlxSVff16S++4LNa9uD9cWp07LyOIyMgoMqpJJoCg5OT8yMj8iIi8iokFZmYqNjaqNDbwq6uFCvbpe8bKSkpyPHwvj4goTEuCA4ZRMTCoOU1P1li1l+fppFq9jXa+WoPobjR4dssCtJCOdmfDSpUu7d+/W0cEdFhkkKHAhgN9+uUARiunBA7bFI+BDn46YbRfKpcBJ64tAl8ld5OTkuI6ek5cDNVgKiwu5noWF7et/X8/1VN2NmuqaKkoq+YVsy28zsrmUv7A0sXxx/MWy/cvO3TuXW5Bb7dTlDcqhtjscO8/unDBgwvLJy20sbKrthQ2QgJgSUFRQvL7z+k/Tf/ILYtvu+7Wv77q1f/21fp2MjIyYhiaFbsP3B1tb25CQECZ2v8d+JSUleNeEAYICEpB4AiJXRqa8PGLKX1le9HM2Gk5tWl67LquoKPFXBAOsHYG88PAQt/m160v1Mps8xXBoNYVeQxYtzAsNpTo2//sfJWMu63uoZlWr+TExMXv3xJ84UZLJ5XsK9JXX1NJycbFevkKnc+fKhvp28GDKA4/Kztba3mjVai1n51p3Z3UUom+QZE/39k68cjnp+vXiNO5PJyvo6hkOG2Y08medHj3qknbny3WsI2rsXiMCcsrKphMnxuzZzfSCJ3dPnTo1fz5/frEww6IgYQQw2y4qF9TT05N0xUjXqGXTlqQFZSQg7gT8Q/1rF8LuhbvrdW24koISlW0vLinm6qqulu7RlUe3z99++s7pw5cPf4mkV1dx7QWjHb95/MzdMxe3XBzWYxjXNmhEAhJAAB5Aubf/XqdJneDxDjKcBx4euro68xcsII0oiziBDi4uZLY9Nzv306tPrbu0FnG30T0kgAT4QsD/hX/klwhyKPXOrVTthbloIGbx7lR3OkuoYtPY6e49eY16efyRDB9l8SVQkpGRcvcOX/zX6da96nHyo6NjdkNKrpxqlnD6dMMlSygj72p2QEDUju2JFy+Wl5ZU0askKzP1gQcc8LRHozVruebcsz995BcN0hPz6TNItXaysHxLe/w4eM7s3KBqvtZBFj7u2L9wqDVrbrf/gO5PP9U0TD5ex5pOje3rSAB+wslsO4wGe6Vitr2OVCW+Oz5wJxKXODo6OpT9HnivDr1wGaBIXBt0QqgEoBjLoWWHpo+YXn9eFBYVZuTQK0S0NbSrmBGWw88eMzvwamDQ1aD9S/YP6TZES12rivasU5BzH/3n6Ove16ttiQ2QgPgSMNQ19DzkyVmgyf28++lTp8U3Lin0vH2HDlTUrzmWlFINUEUCSEBiCIjawvb4bae/73Wn8CoaGbd54KloaEjZUUUCwiIQf/IkZ6odnIk7cbzWLiWcPevr1Pr7+XNVp9rJ8dO8H73r1uXD4EFlhdyfGyYbS7NclJr66Zdxfj17VJtqJylBY+gCHYtS6L2ayWaUjNeRAiJeqpqtrU53tvsrsCQFakGLVxTorYAJYLZdwMC5T8dZRgZqPXNvilYkIDUE2tm38znhM+vnWfUa8feU75zj62jyVIUNirlD2v3G7hupj1PfnHmzZc4W13auCvIKnAOyLKyEe2B4YGUN0I4EJICAtZm1x0EPTTVNKpaD+/ffvHGTMqIqsgRatmypoqxCuocbpZI0UEYCEkwgIyXD+wrbJhzyelq6w3sIK+TkYzdjV+ynZpfT0HS676FibU3ZUUUCwiJQXl4ef+ok19nzQkPSX7zgeqpqY4qHR+CUyVwz+FV3hLOwhv3LjHpcsVStAyLeoCAu7l3XLt8v0LfxeHQbOr7r1hUG4aU9XkdeKIl4G4uZdFIClreLuM/onnAJYCUZ4fL/3+xUth3W8/Z2wWy7SFwadELwBCyNLft37j+o66B+nfoJ4AmP76m1z7YzcKAevbO9MxxLJy3NysnyeOlx5/mdey/upWbShf8g4b7+n/UXtlxg+qKABCSPAFRCu7n7Zt8/+lKbMWzasAGKtw8eMkTyQpa8iOQV5Ns4t33x/DkTWrBfUGZqhpZeVY/+MI1RQAJIQHwJ3D97r7iIraSe/qTBskqKQoko+fjNyJkbqKllFJVa3bip0bIlZUcVCQiRQJq3d0F0VGUOxJ84zrW0S2XtwZ75+nXAzyPLudW3VHdwhG1RYffO0uxsKF8Dm6YWxn7jHCrhzGn15vZ1KWLDOaZkWPLCwvx696rseqnZNVNu2FDZ3ByCLYiNLYiKyg0O4gwcjG+7dG7j6aXauDHnWcaC15FBIdaCwdChioZGRUmJTBQ3btxIS0vT1dVlLCggAZIAZttJGsKRS0tLvb29ybkhT2GkZ0RaUEYCEkDg0tZLsB8p10BkZWV1NHT0dfT1tfV5XFfOdZxaGDmz7eoq6lYmVrUYitUF6syM6j0KDtj6ddHuRUevHqWGuux1ee2MtbAunrKjigQkiUD3tt3PbTw3aumosvIyMq6N6zeUlzcYMhQT7iQVEZWhmAyZbYdVe28evuk1GlcDiOj1QreQAL8IeF54QA1lOHU4ZRGMCqvaOVPtDWRkHc6e0+3eXTA+4CwSSUCvbz8ZObmahqZqU9XWBZBPr2LAxMuXbffuk1dXr6INeaq0oODDkMFlebmkEWTLefPNZ85Sa9qUssPa+ehdO5Nv3WrA/rnr6/Jlas2aGQwaxGqv4eCoP2Ag1ZdUixITs969JS0NZOX0+/Vjs3AoikZ8yF0IzLfS3Nz3/ftxptrhNp7l3Llmkyar2dFf03KDg6EcUMy+feVFbMV5YBAYyuWDv5yaGgeVCkM9XUeuc6GxXgnIKiiYTZkSuXkTM0tRUdHVq1enTZvGWFBAAiQBzLaTNIQjv379OiODrWw0LmwXzpXAWeuZAKxVV1fl9SNmPfvyY/jPYZ9/KP9JTs2cIPtPGWuhQrBHVhzp4NBh0tpJZHdIPj58/RCz7SQTlCWSwIieIw7+eXDWZvq5S1jhDs9EDxk6VCKjlqSgOrhwlm5/jdl2SbrEGAsS4CQQFxH75S3bboEaXZ2UbSrWeAr4X/K/NyJnbeSc1O7AQaMRIzjtaEECvBNwvHiJ98Q3L8MWp6cnXbtGtlRv2SonwJ+xlObmwDankK1jLFULMFpxchJbG1m55keOVjYCLJyHI/bo0aDfZ7L1Ki8LXbSQybZb/PEHHGwN2JXkO3f8h/wvNc86I6ei0vrWbfZW9aIJzLcQt/n54WFUDFCcCp6Yqew2HuTfm27dpt+vv//QIaXZWWRfGCpkgVvzo3+TRkaup+vIjI+CIAmYTpxEZtthand3d8y2C/ISiNdcfMgoiVfAIugtVUYGPOzj0kcE/USXkIBEErjx5AYVl3NzZ8bi5etl2tuUPKwHWJeUlDANqhUmDp7Y2rY11SwkOoSyoIoEJJLAzJ9nbvyDS65k04aNN67jjsGifs0tLS1NTUxJL197+pIqykgACUgeAU93TyoovTFC+GKS9Pc1rql2m/UbLWayJxMpd1FFAsIg8N3dvaywgJzZ/t9jCvoGpCXu+DFSrVrmrCeu17NnZal2ZijzGTNg8TujsoS8sK9QzIQySq2afPt23LF/qfChQkjbx08qS7UzjaEBNIPGjIUlxP37DwxLGVkqXkeuWMTUCCWDNNv+SBRAFE+fPk1ISBDTcNDt+iaA2fb6Jlz9+J6ebB9qVZVVO7fuXH03bIEEkECdCcDC9ndf3lHD9On441ulnpZeQkoCeUQlRH2JYFvzRXXnVJ3snChjRGwEZUEVCUgqgeVTlnNNuG/euOk6+yowSSUg1nG1d2lP+p8UlxQRGE5aUEYCSEDCCDxgLyMjIy+nM7yHgGOEVHvUH5s5J4VUe6PlyzntaEECQicAZUZIH9TsW2g6ORn9/DNpzPR9lRMURFqqkPPD6b+2er1/fEOpoqP1ipUNGshQDWCXTsoitWrYyhVU7MoWls4vfDRb06ujqGYsFZpBY+hCneUcltUAryMFStxV4zFjyRDKysouXrxIWlBGAgwBzLYzKIQjpKenv33LVhmte5vuigqKwvEGZ0UCUkZg7ra5VMSwR6trO1fGaG5kzsiM4Bfkx8i8CNoa2lQzDTUNyoIqEpBgApBw3zyHS95ky6bN166yPXYtwRDENLQOHVwoz309cX0chQRVJCA5BMI+hUV+YVsQoNmrg4Jg90ZOOso91d5442ZMtUvOj5pkRZIdEJD9nu3bgcnYcRAilZgDS9W13UkqBd++kSrIKo0aURauqqKenpq9PXWqMC6WskinmurpmfP5ExV7ozVrq67IT7WHxtCFMsKwMDhlBBWvIycTsbYYjR4Ne4eQIUAxGVJFGQkwBNh+UBgrCgIj8OjRI9gllZyOXFdL2lFGAkiAvwS2ntj6+N1jasxJgyeRRdsNdAzMDMyoNk/ePaEsVasBoQFUAwsjC8qCKhKQbAJ/Tvpzy5wtnDFu3bz56pUrnHa0iAiBts7OcrJypDO+nq9IFWUkgAQkiQDn/qgCLiOTePhK1Gwud2cbb9pi/eefkoQaY5EkAvEnT7CHI2M8tmIBrHanTtQi6IQzZ8qKi9kbc9dklZSoEzmBgZSlMtVw6FDVJk3JowE/tqSqbDoxskfv3kV5q2BgaDKu4tZIjf5BF+hIdeEcHBrgdaQoibuqbGqq07UrGcWbN2/COZ5EIRugLLUEMNsu5EvPWbS9d4feQvYJp0cCkk4Anvla9/e6P/fTX9u01bVn/cy2o6OMjMyo3qMoHqfvnr74gNdHxmITY30/0ZWOcYtUCimq0kBg6aSlW+du5Yx025atVy5f5rSjRRQIqGuo27dgWyLn/+xDYUGhKPiGPiABJMB3Al4X2NZmyigr6QzuxvdZKhsw8dDlaG5/Jpps3mq9dGllvdCOBIRLoKyoKOHsWdIHLRcXlYYNwQLfIypWwhL/ipISU+7eJQyViio2NtS52MOHYC9WyshVbbxufafgEPKA7VW5tpQqY3FaGufyc4tZszgT4tVigS7QkWoGg8MUlBGvIwVEAlTj/55cIQPB5e0kDZQZAphtZ1AIR6CKtkMVC0zDCedK4KxSQ8D7jXebcW3WHFnDGfGWuVuM9Iwo+9i+FYtTqH+T1k56H/SeMnKqsJ/qmD/H5OTnkKdUlFRGuo4kLSgjASkhsGTikm3ztnEGu33rtsuXLnHa0SIKBDp0dCHdgFS7/3N/0oIyEkACkkHgk++n+Kh4MhadgV3k1FVJS/3JiQcvRXP7A9Fky7aGS5bU37w4MhKoI4HkmzeL01LJQVhlZFgWUmZZeNwrVc3WlhwT5ML4OL9ePdMe0w/mUs1QrYxA+rNnDRqUk2dlFJXMZ9JJc7JBFTJ0hO7sDcr/m4LNhteRDYdEKEYjRsjIK5ChXLhwgVRRRgIsAphtF+ZPQnBwcExMDOlBH5c+pIoyEkACNSJQsZ1pMtsRHR8NafGHrx+euXNmyl9TLPpauM509Q/lkirq6tR1+ojpnNM52zuPcB1B2fML8ztP7jx7y+yo+CjqFKN6+Xp1nNjRJ8CHsbCEMX3GaGloUUZUkYCUEFj82+Lt87dzBrtj2/ZLFzHhzglG+Jb27TtQTrz2op/XoRqgigSQgDgSEGIZmcQDl6K5/WlosnV7w8WLxREm+iw9BKj9UWXk5I1G/XguVqNVK1VbO5JGqodHYUICaeEqc80CZ39479ezh1+f3hk+PuVlZVw7orEyAmlP6BsVOp07KxnRC60q607ZoSN0p4ycU+B1pBBJgKqgq6vXhy1rFxgY+PHjRwkIDUPgLwF5/g6Ho9WIABRtp9r3dsEyMhQSVJFADQg0Hdq0Bq2Jpk52Tjd23YDnPQnbD3H/kv2Qr8/MyfxhatAAEu4HLx08evVov079bK1srUys4NmU4pLiiLiI8NhwSPG//fKWbM+S2zRrs3fxXk47WpCA9BBY9OsieK8t2r2ICnnn9u0NystHjWF75ppqg6rgCTS3b66poZmVncVM/fYRl19uzFkUkAASEEcCsI/Uw0sPSc/ltNS1+nYkLfUkJ+6/GL1gB+fgTbbtaLhwIacdLUhAdAjAHphUcRLdnj0VDQxID2Gv1Ii/fjxTW15aEn/qVLX7EGi7uOj26p3mxVbciTVs2kMvOBR09XRdXXV79tLr2ZNVuIacFGVOApmvXlFGFWtrylIjlbM75xR4HWuEVFwaw5s65e4d0lsoJuPo6EhaUEYCmG0X5s/AK/bf+LIysj3b9xSmQzg3EpBKApAB9zrspaOpU1n0JgYmV7dfHew2OK8gj2pTUlpy+9nt2w1uU3auql1DO48DHhpqGlzPohEJSA+BhRMWwp+8BbsWUCHv3LGjvEH56DFjKDuqQiQAG0e3dW7r7e3N+BD28Wt+br6KmgpjQQEJIAFxJ/D+iV9aIls1DJ1hPWSVFOs7ru/7LsQs3Mk5S9Mdu6zc3DjtaEECfCHwzNSkRuM4P3sOq9Q5u8SfPt2gnG2NOWdNZ9gxlcy2wyCwq2q12XZoZrdnL5SOgQIynPOCBcrXJF6+BAfIKjaNIfOu59pT56efFPX0uLZHI+cjBcpWDeuChbM75xQwPl7HukAWzb6GQ4bIqqiW5f/IDEAxmc2bN4umt+iVsAhgtl1Y5CvmffnyJTm9vY29toY2aUEZCSCBeiWgpKC0dOLSZZOXKSspVz2Ra3vXu/vuDlswLCMno+qWlZ2Fle+ehzz1dfQra4B2JCBVBNzGu8EKd7eddDJl146deXl5kyZPlioaIh5sy9atyGw7bDQd+Caw7U9tRdxtUXOvuKg4JzOHdeRm5YIAr4X5hYX5BRWvBYVFBUUsuaDCWKEWFxaVlpaVwarj/17LSkGsUBkB3kSycrKycvCv4hVklgCvMmCQl1NSVlRSUVJSUYZXRZasXKEq/6fCLRM1TTU1LXV1LXUQWK8wlqihQ38EQIBbGZl6f+I2ftPx2DWHOaNrunO31fz5nHa0IAF+ESjNzanRUOWlpZzty8vLIW9O2mWVVQyHDiUtIKs1aaLh1Cb7vR9jz/samv78uU6XLoyFq6BmZ+fs8/JDv765wUFcGzDG/PCwODj+hq1QZTRat9br3dt8+gxc8M7wYQlFycmUpY6IOLsXp6RQU4CK15GTibhb5NTUDAYNSrx0kQkkKioKltK6uLDtdcScRUE6CWC2XWjXPTExMTIykpzexRHfnCQPlJFAPRJQV1Ef1HXQulnrGls25nGa7m27R92N2n9h/57ze1Iz2dZ/VT2CqrLqhAETlk1aZmFsUXVLPIsEpIrA/F/mQ65w/g46pXLk0OHUlJQFixbBqmqpAiKywTo40M/Gfnr1EbPtrOsFifDM1MyMlIyM5PT05IpXkNNT0jNATsnIzsjO/f8MO2TbRfYSk46xUvCQeYdDAx77MtDWNtDR0dfR0tcGWceAJehoaGuQvVAWawLww+l99cfzKxCLvKGuZvd6vKMGJadj3HYkHrrMya3prj1W8+Zx2tGCBESNQPrTp/kR4aRXkICT1+DyuxHqTpDZdugC1d6rzbZDMxVLS+fnL74uX5Zw7lxZXi45VyVyOdR2hyN6506TCROsly1XtbGppKV0mUtycsqLCqmYOdPlVIOqVc7uZYUFMJG8ujrVEa8jBUQCVHhTk9l2iAiKyWC2XQKuLB9DwGw7H2HWbCiqjAx0xmx7zQhiayTAMwGZBjL62vpGekZwWJtaQ54d9kiodj075/Cwu+nKaSshRXjo0qGdZ3YmpSdxtiEtFkYWf4z6Y9rwabpauqQdZSSABFgE5o2bBwn3edvpxMrlS5dTU1P/Wr9eUbHe6xjgtaiWgK2traKCYlFxEdPyk+8nRpZ4AfLpaYlpyXFJyfEp/70mJ8cnVwhxyamJaVlpmRJGAMoEwZGSwGWBHhkpLJzXhr+sJvoGZoYGpvoGpob6pgaGZgYsVUtPm2yMsogTeOf9Fh62IJ3U+7mnTL095VBWWBT+66r0a2z5fdbstrv3Ws6dS3qCMhIQWQLxJ45TvnGWkWE1MB49+usS2O+3nGmfePmy3d59XFPzTBuWAFsyNj9ytOm27VC1JvbI4dygL1QDrmp5STG4l3DmjOOFi4bDhnFtI1XG8qIfn2GYwGVV6lQTj2t3rhPBjHgdGeySIej36yevpV2SmcGEc/369X379jEqCkgAs+1C+xnAbLvQ0OPE1REY2HVg+fsfHwera87lfJvmbeo4ApdB2U0CmIJ9wh+auqr6kolL5o6dGxwVHBEbERkfWfEaFxmXHGegYwDbpbJ2TG1k1qhjy47y8vhr9gc6lJAAJwF4K8H9sLnb6fSK9yPvjIyM7Tt3qnMsEeIcBC31SkBeQb5Z82YBAQHMLJ9eSWC2HWq5JEQlxEfGVbxGxSdExcdHJUBWHVLtUDyHiR0FFoHSktLU76lwhHwI4WSiqKTISr6bWpuaNDQ1bfjfq7WpobkhVqrhxCV0i899H8oH3VH1VUamNDMndPjC7GfvqRlBtd2zz3LOHE47WpCACBIozsxMvHqVdExeWwcScKSFkZXNzXW6dk1/9pSxwEL17xcumE+bxliqFuQ1NS1nz4YjNzg49eHDtEcP0588Kcmq5nYv5Nw/jhmNCXdgK6+j00BWrkEZW0WgguhoTSenqslXcRa602ehhBtMVPk/vI6VsxGzM7KKiobDh5O33GJjY+GjcsuWLcUsEnS33ghgGqje0FY3MJVt19XUbWrVtLpOeB4JIAFRIQBL41vZtoJDVBxCP5CA2BKYM3YOvKFmbZoF5ajJIN77vZ8xddqe/fsMDAxIO8qCJ+Dg6Ehm22FBd0xotGVTK8F7wpcZ05LSYkJjokOiIbcOifX4yIqD2iKSLxNJ7SBFhUUVbCPj/F/4kxAg1W5kYQQp+IosvJWpeWNz+CmybGqpqq5KNkNZwARe3mPLtsvra6t3cKgPH4rik0MGzM3/HEYPLivX7NBh3jOPdHfUkUANCbR/9x4qL/PeScWK/nuXePEiuUciDGU0YgQk4CobE+pOkNl2aAZ5ulr8zEMRcDgg7Q6l5LPev0/z9k576JX+7Bkk1rlOzUq4d3j/Qd3enmsDKTHCk5Swurw4ha10e35UVF3C5+wOU8BEvIyJ15EXSiLexmDgIDLbDt7eu3cPs+0iftUE6R5m2wVJ+8dcxcXF7969+6H/V0aGx1/NZC+UkQASQAJIAAlIAAEouGSkazRm2Zj8wnwynLCwsKmTJu87sN+qYUPSjrKACTg40Kk3WN4uFtn2gvyCb1+/QW49JiQ6OjQabhJAkp0qmiFgmFVMB8no/zY1hY1MYVNTJdjjlNgElctuqLBHH+yYyrmN6n+bqZaVlpT8t/NqIWy7WlRQsfMqtK9idgGcgrI8Fbc3ouIbPGabzcDUAHLulrZWVhXJdysrWyuThia4Cp6NUb0p0SFRcRFx5PBafTvCLrukhS9yQUhUcL85Rd++U6PBxpIO7hcMBw+m7KgigfojoNqkCWdx7RpNB4XXqfZq9i2y/PwoI6OqWFszMkvIfO2b8+WLevPmlJ1HFWo9aTk7w2G9dGlJVlaKh0fK3Tsp9+4Vp6VSI0DCPWLDekf3C5Rd2lRFAwM62x4dVRcI+RzdYYqaDojXsabERKe9bs+eMgqK5UShxbt37y5btkx0PERPhEsAs+3C4e/v75+fz5ZQwKLtwrkSOCsSQAJIAAmIBoHB3Qd7HfYaPH8wVMImPfr+/fvUKVN37dnNmfAlm6FcrwQcHDmy7b4fB/w2sF4nrcXgsKQ6Kigy/HN4+OewsE/hkV8ivsfQqb1aDFvTLrB+QlNXE8qaa+lpqWlWbDeqrqUGr2oa6mqMXGFXU1ZVVlKBg5VeV6zv4mOwGSbk3AvzCwoLikDIz8mDGw+5Wbnwyjpys3OZbV3BUrEBbHIGGGtKoKbtK0rhxyf7PfmRqIL6RRaNLRq1sLGxt7FxaNzYobFZIzNcmFJTsLy097nLtrAdumj368RLxxq1yfH9FDLYrTSdLnwhr6Pb+uYt7U78n7FG7mFjJFAjAjmfP2e9eU11CV0wn7JUq8LC2Kbbd1TbrNoGUJ/EeNQoOGCLztDFi+L+Pkp1gTLxuWvWwnpqyi5VqrqjI1X1vqBua9s5u2vUrYoIXkfx+oGEO3Y63brBwyWM276+vunp6TpVVhNiGqMg8QQw2y6cS0yVkQEnMNsunCuBsyIBJIAEkIDIEOjUqtPz48/7/tH3W+I30qmszMw/Zs3atGVL586dSTvKAiOgp69vYmyS8D2BmVEUSrfDSm1Ykxv2KSwcjsBweIVl7LB6mnGyngRIjsNabNZ2oNoGOjr6OvCqra+lA68VQkWSXbYelgbXPRwFRQU4IO9fo6EgR5+RkpGenJ4BR0oG5N/TUyoEZvPY1IQUvmMvKS6JDIqE49Hlhyxv4c6EdfNGkHa3aWEDr5CI1zPSq1Eg2JgrAbpoOyyY7e3CtWWtjRl3X3wd82d5QSE1gpK5hdN9j1qv7aVGQxUJCIxA3MkTfJkr/syZxps2yyoo8GU0GATSf80PH9Fu3yFwyiS2McvLoNq7lGfbdbv/lHiRbYF/5uvXZUVFVdT/YWPIrkBH6M5ua6DTrTtlqZ2K17F23ATfS79ffzLbDp+FPDw8xo4dK3hPcEYRJIDZduFcFCrbLicr165FO+G4grMiASSABJAAEhAZAs0bNX916hUk3D+Hfyadgh0slyxc9OfyZYOHDCHtKAuMgENLRzLbDuvHYcmzmkYN6t7W3VX4GhMdHBXkFxzyITjYLwj25yzIK6j7sFxH0NDWgO09jS2NKrLqJpBbN2Bt+wkqnOLaRVKNkKCvuLtgWukD8rCLbHpSWnJ8CmwqmxyXnJyQDK9JcUnfoxO+R3+HNy9fyMC1Dnr3BQ5mNF1DXbs2dnZtmtk5NQPByNyIOYUCjwTgXez//APZWN3FQZ6vP+HJx29GztpMbU4IM0LZDUi1K5uZkbOjjAREn0BZcXHCmTN88bM4OSnlzh3DYcPI0VK9vD5P/I20yCopdQr9KivPa+rGdOLEmP37sv3Z3tp5oSHkmFIo63TvTkVdlJQIe9Wa/vorZedFhY7QnWpJToHXkYIjkar+gAGhC93I0KB0O2bbSSDSLPP6K1uaGdVH7FS2vYVNC3XVmq0zqg+vcEwkgASQABJAAkInYGZoBivcoaTM8w/PSWcg07px/YbUlNRJUyaTdpQFQwA2SvV88ICZC9aVB77+3K5ne8ZSHwJcdKgME+wXHPQ+CF5D/UOg/gl/J1JRU4GsOrNvZ4XQ0MTU2qymC8D565V4jQYL+fWM9eGwc+JSpiD1e0rFPrRRCbBpakI0vMKetHFQ4ae0pK5PIcButy/vv4SDhQueLbB1guS7XbOK5HszY0tj8cIoFG/fPnwDjxGQU2v34+cjRPEbj8euPUyOz5K1O3dpdfOWgrY25ym0IAERJwD5car8d10cjjt+jMq2K+jpFRFPkrEGz/3yRcPRkfeJNJycqGx7fkQE790lsqVa06YqjWzyI8LJ6GL27qldth06kuOADIPDFIwRryODQoIFtSZNVGwa54eHMTHC2nZYgiCaDzgyTqIgGAKYbRcMZ7ZZEhISoqOjSZNLSxdSRRkJIAEkgASQgDQT0NbQ9jzkOW75uOuPr1Mcjhw+nJKSsnDxIvwgS5Gpb5Wzbj4Uk6mPbDskZ2HkT76fPr36CBl2fq2MBj6sUuCwFSdsyAm7ccJWnLAhJxR+qW90Uj4+KxHv4MKWJ4LvoonfEmH3Wti0NuZrdMUetiHRYKnLPq5Q68b3wSs4WMDhytq3s4d54Wju3FxVXVXKLwTX8H3uvaDs2v35U0K9vKwsev6OpMOXqfFBNRg6zOHceTllZc5TaEECok+Ac39UvT591e3tefG8MD7++wV3siXsbloQH69sasoYlc3NGZkRYP/VGmXbOW9lyWlI11NZDDpSsJwzN8RtHmmBexJpT5/qdutGGquVoQt1MwO6wOBkR7yOJA0Jlg0GDIjZt5cJEL6kvHnzpkOHDowFBaklgNl2IVz6ly//twaHmbujY0dGRgEJIAEkgASQABJQVlK+sv3KH1v+OHLlCEXjyuXLqamp6zasV1RUpE6hWn8EmjRtoqSkVFj4Y2k5JMT5Ml1JScnXgK//Zdg/fnr5EZY/82VYTR1N2F3Turm1ZRNLSKzDYWxlIicnx5fBcZA6EoC7ZSZWJnC07/Xj8Qi4swKV9yvy76EVB1QrigqKqvXtFqgs73PPBw5wFaaDHwYHFwfH/5Lv5jZckll1jEhMuzNPBrD8VzQ3Um3RuO6xlBUWhU9YlX7dm3Mo8xkz7Q4clBHJjQ04vUULEqAIQGY85f59dqNMsyNHVSwt2Y3ctbLCQuhekpnx43RZacKpU9bLljEWBQMDJVOzwvg4xgJC+tMnZpPYS7GTpznk7IAAyqZsYUFZpFA1nTw5fO0aNv4NGkSsX6fd0YP36vlQSgi6UPTktbRhcNKI15GkIcEylG4ns+0Q6d27dzHbLsFXnPfQMNvOOyu+taTKyMC4uEUq3+DiQEgACSABJCApBCBBdnj5YVMD09WHV1MxPfb2/mNWypZt2/T0cJtEik19qfLy8s2aN/f/8KMO7GffT7ASWUZGphZTQrXogBf+H55/+PjyI1Tirnt9GCVlpYbNGkJGtXGLil00QaiizngtHMYuAiAAFxG2P4WDmQuWwMeGfavYCPdzOBwggFqL9e8wzteAUDiuHbkKg8Oyd1jw7tixpVM3J6g8Az/bzIxSJcD+BykJKWTIfFnYXpyY+vXnJTmvPpIjs2SbtesarVrFaUcLEhAXAgmnT1ObEGh37sxjqh1ihArsRiNHxh37l4w3/uQJMtsOf1WNRo2K2bObbJNw5jQk9YxHjyaNlckFsbGZvr7UWTVbLpW+qDYSr8LuoxZz5kRuWE9Gmv7Y+8Ogga2uXpNTq34rmtLcXP8Rw6ELOQLIMCwMThrxOpI0JFjW6dZNVlWtLC+XiRFKt69fz/YzxpxCQaoISOmHS+FeYyrbrq+t39jyx/cK4fqGsyMBJIAEkAASECkCq6atMtE3mblxZmkZW5XnjwEfJ/7627Yd25s1ayZSDkuwM46OjmS2PTsjG5YhN7RryGPIOVk5/s/pXN/SAABAAElEQVT9Pzx77/fEL+R9MCRAeezItZmesd5/22PasfKz5o0tsLgQV1BibYRrCtV+4OgxwpUVSEF+QeSXyIjP4V8/hsJ+uaEfQvJy8moaIyx7f377GRzQEQr3O3Zq2aZbG8i8N2vbHMoN1XQ08W3/8h79uK1Wv7qWkcn1Cwodsbg4jt48sIGsXLPDR8ynThVfXOg5EgACkBmnOJiM+4WyVK0ajx1HZdvzwr6mP3um07Ur09F4zFgq2w6nAidPUm3SRNPJiWnGVSgrKfk4dkxpbg55VlZZxXDkSNLCL/nb4cOJly5So1ktXGQwcCBlFBG10fIVyTdu5HxmezgvzcvznWuP1nfuKurrV+FnUUrKh4EDst6+odqot3CAYSkjqGJ0HTmdRwuPBOAWml7Pnsm3bjLtP3z4ALWjTUxMGAsK0klAij5QisgFLioq8vPzI53Bhe0kDZSRABJAAkgACVAEpg6baqRrNPrP0fmF+eSppMTEGVOnrVi1sk/fvqQd5XoiwFm6/ePLgKqz7ZCR93/+4f2z9++f+IX6h9Ylww5r1VnpddiKEwR9k6q+EtcTARxW6ASUVZSbtWkGB8sTWOcONWd+7KP7IQQem6iRk/m5+a89feGAXsqqyo4dHZ0qMu9toNS7gqJCjYYSu8Yv2Iu2yygqaPZoV5coUs97REzfUE7Um2KNBpk+xwsXDQYNqsvg2BcJCJ1A+osXeV9DSTdk5BWMfv6ZtFQrw0pYzkIxsFcqmW3XcnY2HD4i6VrFszjMv7KC/LddOkO5koYLF6k0bMjYSSHVyyts5Yqsd29JI8jGY8YoaGlRRr6osOlo+rOn1FBwR4GyiI4KudEWZ8+9budcXvSjMh64Bzl0wNv87390unTh6m368+dfpk/LCw2hzsooVgwIw1J2UMXoOnI6jxbeCcBzJ2S2HT6Z3L9/fzJ7ZSHeR8OWEkMAs+2CvpTv378na57C9JhtF/Q1wPmQABJAAkhA3AgM6jbo4ZGHg+YNSstKI32HP6mrV676Ghr6++zZuLSZJFMfcgtHB2pYKN0+ePIQylhSXAIbnPpCBtPrdbBfUC3qfrAG1NTVcujQwr5di4okexs7PSOsGkSRRrUBPKpvZdsQjj7jKm65wQ/bt68xwe+Dg/yCoNIRZOGLCot4x1SQV/Dm4Rs4oIuSilLrrk7te3Xo0Lt9I3sb3gcRl5aZqRmBrz+T3mp2ayOnqkxaeJdhT9TYFQcSdpzh7CKvo9v61m3tjrhJFScbtIgZgfgTxymP9fr2VdDVpYxVq7BpgfHYsdE7d5DNEq9csdu3X15TkzGCmvbwYUlWJmMBARLusYcOxh09qtevn5qtrbKllbKlZXlxcX5ERF5EePb795x5duil4dTGds+PXRzJAaVT1nBwaH74SODUKQ3K2Z6xg0z6u+5dVRs3MRg2TMWqIWubUyjLkx8dlXz9OjyCwAWXjCwMBQNyOfWfCa9jZWQkya7fvz8VDpRux2w7xUQKVcy2C/qiw3Ml1JQdW+KnTwoJqkgACSABJIAEaALw5/LF8ReD5g8Kjw2nzp05febr17ANmzZqaGhQp1DlIwFdXV0zM7O4uB9bt0FBGGb86JCo156vfb18YRk7rBdm7LwLkDltZN8ICmo7dHCADS0hhcp7X2yJBIAA/AixKs/0HtMHVLjxE/IhBJ7AgNtCsA1vUixHeZPKqcFeAr4PXsEBOSp4kKJ97w6QeW/Xs52OgU7lncTpzLvHftSdMK3+nWsXQElGdvgvKzI9X3F2V2lk0/r2HTU7O85TaEEC4kWgJDv7+6VLlM81LSPD6g69qGx7WX7e9wsXzKdPZ8ZXMjFxvHLVf8hgOMUYWUJ5aUnKndtwUHauqqqtndN9D3n8dMROx3TiRFkVlc+/TigvKWY/0wCy6tHbt1FGrio82dDi9Jmqi+njdeSKTsKMcGNG3cEx59OP3Uq8vb3hLyx8JpGwSDGcGhHAbHuNcPGh8adPbDXCYMTWtq35MC4OgQSQABJAAkhA0gk0a9Ts7dm3o5eO9nrtRcXq++rVpN8m7ti1s2Elj1dT7VGtHQE7Ozsy2w4VtL0ueb15+BoKcSR+q0Eqk5ldXUudSa/bt2+hplH9HmVMXxSQQNUEoAi7fTt7OMb+1y4pLgly7p98P8IrPHUBufiquzNnYSvRu6fuwAGWpq1s2/duD5n3Vp1biXWpGf8X9AIg7T4uTMi8C/nBUaHDFhaGxXB20e3ZCwrIKOhIyP0JzgDRIlUEEi9dIjdChNjl1DUMBg+uBQSNVq3U7JrlBgeRfeNOHCez7XBKz9UVKokHDB9WkplBtuRdVrawbPPAs+pa5LyPJmEtIUsur6UFCffiVLbNonkMU0FPH1Lt+jxUMsTryCNSsW4Gj7mQ2faMjIzPnz9zFmAU6xjR+ZoSkK1pB2xfRwLwriNHsDS21FT/8cgYeQplJIAEkAASQAJIgCKgo6lz/8B9t1/cKDuo32JiJv828cXz55yn0MIvAo0as5XUgDIdK8cuv3XsZo1S7Zo6mt2GdJu/0+2M31mvlEd77u6dsmpqu57tMdXOr8uE43AlYGhm6DrSdf4Ot2M+xx+lPz7gdQh+8Fp1aV2jpHmof8iZbadn9/q9l77r0pFLbp+4lZbEVt6K69QiaAx44U96pWCkp9zEkrTwImfceR7oMpFrqt1yvpvTvfuYaucFI7YRCwKQDaf8NBw2TE5FhTLyqBpz7K2a9eZ1TmAg1V23e/fOkVE2f61X0K1ZLTVZFVWz6TPaPn2mbGFBjYkqQwBy5Z2CQ8xnzmogU5O0mIwsdIGOvKTaWXPhdWSYS6qg06UrFdpz/D5CEZE+Fde2C/qaB7L/EW1h00LQHuB8SAAJIAEkgATEmYCcnNyuhbta2baasWFGQVEBGUpubu6iBQtnzJo5CfcmIrnwQy4uLv7w/v2Xz3QugMextfS0oAq2Exzd2zR2aIxP1/LIDZvVEwHYbdW5hzMcMH5hQeFn38/vn/rBAQKPpd6hXNKT64/hgBFg+XznAV06D+rStGXTenKYv8PCXrJfA9hqEKt3alnTKeI3HY9dcwSq5VMdZZWUmx05avrrr5QdVSQgvgRyg4MzX72k/K/LXqAm48aFr15JDQh7pdru3EUZYXfTRitXWs6fH3voUNSuncXJSVQDSlUyt7D4/Q/zadNqWlCeGkdKVKDU7OAh82nTvx09knT9etV4FQwM4RaLxYyZ8HRCTfngdawpMfFq/9/eJFA35scfxBcvXvz+++/iFQV6y18CMlTBPv6OjqNRBOLj46HgKWlc8tuSrfO2khaUkQASQAJIAAkgAV4IvPn8ZtjCYfHJ8ZyNXXv2XL12jbJyLXf84xxQai3p6ekvfXzgiQHfV755eXT12KqxqKqrtvmpLSxab9PdCfaZxAx71bjwrCgQgFQ77B367vE72OP3y5vA0tLSGnllaG7UeWBnyLy37dFWSVmpRn0F2Rg2MZ7Xbw45o+XOBcZzWRV3SDN3uSyvIGLKX2lXHnKeVjIxbXntula7dpyn0IIEkEAdCZQWFOQFB+dFRORHRuZHVrwWxsUpGhgoW8F2qVYqlpYqjRppdewoKy+EJZW5ISEvm/9vh4aW124YDqF3UK9j7ALoDrs9pz9/nv7YuzA+vjAhAQ6YFAqvVxympjo/9dDp0gU2ua27J6J8HesendSO8KqlY87nH1WjLSwsYmK41FiTWj5SGDhm2wV60T09Pfv0qdi1ifl3et3pCQMnMCoKSAAJIAEkgASQAO8EEpIThi8a7vvJl7NLk6ZNt+/cYWJiwnkKLdUSSExMfPL4sfcj7wB//xqtzICUerO2zVhbSsJOp/LC+M5fbXTYAAnwQiAnM+ed99vX/21LEBfxY3NgXvoqqyp36t/pp+E9Og3oDLedeOkiyDZH1xw5vuEYOaP96zNqTjztZVoYnfB1+KK8j6Fkd5as1b5Dy6vXIDPFeQotSAAJSDaB5Hv3/AcNYMXYKTRM1Yat7pxkx47RIQEgEPTH77FHDpMooqKirKysSAvKUkVACLc9pYovFSxVtB3OOjRxoNqgigSQABJAAkgACfBIwMTA5Mk/T37f/Pvxm3RB1a+hoRMn/Lp56xanNm14HA2bxcXGent7P/b2DqxhxRhjS+OKDHvP9s4920FZdiSJBCSAAGzh233YT3BALHERsa89X/t6+UL+PTcrt9roCvIKHl15BIeikiK8NSDt3nVwVw1tjWo7CqaB/3O2LVJl1VVVWzbhZeqsp35ho/8sSeWyZ6PppMlQkEFWSXRX9PMSILZBAkigdgQSzpxmdZRTU4cl9rUbBHshAfEloN25C5Vth2IymG0X3wtad89xbXvdGdZghMmTJ584cYLpICcrl+OTo6yEz7kzSFBAAkgACSABJFAbAvvc9y3ctbCktITqLCcvN3fevDFjea2QQHWXEjUyMvLxI0ize8MtipqGDIvZzwW429jjKraaksP2YkkAastAqZkXd1+8uPM8/HM47zHA76K2PZx7DO/RbWh3HQMd3jvyvWVJcUkPne6F+YXMyJo929vdP8ColQnf97rHLNnboIyuriMjJ9905y7LOWylaSobBO1IAAlIHoGkW7cCRgxn/XKwXrGy8br1khcjRoQEqiZQ8O3b84aWZJuZM2cePsy22p08i7LEE8Bsu0Avcbt27d6+fctMaWtlG3w9mFFRQAJIAAkgASSABGpNwPuN96ilo1IzUzlH6Nyly+o1q7W0tTlPSbMlJjr6gceDh15e8Kwr7xygGn5BAdvmtGc/nG/iyNPCWN5nwZZIQPQJJEQnQM4dMu9+j98VFxXz6LCsrGzrrq17je7dY6Srlq4Wj7342Ozz689TOk4iBzRbM8Ns5VTSQsmwmD1iyrqMu88pO6gKunqOFy/p9ujBeQotSAAJSDyBopSUqB3bv+3fX1aQD8FC+fiOX4LkVFQkPnAMEAlwEnhu3bAgJpqx29vbcxa3YM6iIPEEMNsuuEsMZU81NDRyc388fDrCdcSV7VcE5wHOhASQABJAAkhAoglExkUOcRvyKezHJkVMuAYGBus3bmjt5MRYpFZISkp66On1wMMjOLgGt/ytGzXq0rVL585dcrKzF7i5kfTWnVnfZ1xf0oIyEpAqAvm5+bCrqs9dyLz7pCVyueHHlQasdu/Qx6XP2L5QZEZFTXDJqbM7zuxfuo90ye7hEc1ulVbcguox4RNWFSckk11YsnoLh1Y3bqpYW3OeQgsSQALSQCDB3f3z+HGsSBWNTVpdv4GbJEvDdccYuRL4NGH89/PnmFPw9GdKSoquri5jQUGqCGDddsFd7oiICDLVDhO3sGkhuOlxJp4JwH0R2HYvPDYcDkjcaKpr2pjbNDJr1Mi8kbqqOs/DCLlhRGxEbGJsfHI8HGlZaRZGFo0tGjexbGJhbAG/9/nrnCDn4q/nOBq/CEjGu4ZfNHAcIRKwNrN+derVb6t/u/roKuVGcnLy7zNnTZ4yZfLUKXJyctRZaVCzsrK8Hz2CJPuH9x943PgU/l60bNnyJ9ceXbt1MzU1ZVGCDVQpXOGBNainQfVFFQlIAAHIlXcf2h0OeGcFvfvy5MYT76ve377GVB1aaUmpz90XcMCWqpBwh7Q7JN/lFer921mAjz/pmIy8nHo7e9LCyOWlpfEbj8XBfqrlZYyREQyHj2hx8pScmhpjQQEJIAGpJQCbJDteuar8/x8VpJYDBi7NBLQ7dSaz7fCRwMfHZ9CgQdLMRJpjr/fPc9IMl4qd8ykSh8YOVBtUhUsgIDRgy4ktt57eyivI4+qJsZ7xlKFT3H5x09PW49pA6Eb/EP+LDy5eeHAhKiGKqzPKisqQdocoZv08S0mxTjtZCXIurrHwbgyODF68ZzHT/udeP/868FdGZQkfgj+sPryaMnJVIf1kqGMId18qbsOYN7JraKehpsG1JWWMjo+evXU2ZeRU5eXkdTR1dDV1jfWNO7bs6NzcWUFBgbNZFRYBxMLMLgHvGiYWFCSDgJqK2uVtlzf8u2HtkbVl7BmisrKyf//55927d+s2rDcyMpKMeKuNAqq+PH/2DCrGvHr5sqSErmvPtTvcjYCtZXv06NHtp+56evTfO0Cnrqaek5vD9K1R9WqmFwpIQPIIwCeE5s72cPy+8Y/wz2GQc398zbvaNwhsqep5wRMOTV0t15E9IO3eqktrvq+NYNGGL/8BPgEkedU2zWRVuGwiVRSbGDZhVc4Ltv1U/9dRRtZmzVrrlSvryUnSPZSRABIQZQLyWlpm02eY/DJeu1Mn/IUgylcKfRMAAZ0uXahZYKNUzLZTTKRHxUoygrvWGzduXLlyJTlf8LVg24a2pAVlYRF45vcM8uz3X97nxQF1FfXfR/2+cMJCQ11DXtoLpo2Hj8ei3YsCIwJ5nM7KxOqvmX9NGDAB6ofy2IVpJsi5mEnrIhy9cnTmppnMCO6b3Mf0HcOoLGHH6R1kRp46W4Wqqaa5dOJSuAejolzNY+Dn75//ZcUvVQzF9ZSastqgboNWTFnRojGvT8MIIBZwVQLeNVyBo1FiCDx6/Wj8yvHfU79zRqSppbVq9SpYr815SpIsHwMC7ty+A2XZqUfrKotRXl6+fYf2P/Xo0bVr16pr3E+bPOXjx4/MOKYNTa+H32RUFJAAEiAJxHyNeXzV2/uad7BfEGmvQjaxMhnw28D+vw4wszarolktTkUGRY5pMYrsaLxgvOXWeaQF5PRbTyOmri9Nz6TsoCoaGbc4c1bP1ZXzFFqQABJAAkgACUgtAbif/cRAvyQ9jSHQsWNHWN7OqChIFQHMtgvuco8dO/bChQvMfEoKSrkvc6XzYXYGgogIS/cu3XZqW02dUVVW9Tzk2alVp5p25Hv7+KR4t51ul7wu1WJkKGd0at0pp2a8FjIW5Fy1CKeyLlP+mnL85nHmbPitcFiTzqgsYfTS0bVjyOpubmi+ff52ziQ+Ocu8bfP2XWCrlEqerVqWaSAzrt+4IyuO8FLOSACxiPu7pmraeFZiCCSlJUFVGY+XHlwjGjVm9Jy5cxUVFbmeFV8jlGW/d/cu5Nm/xVRTyIIVIyTZO3Xu1MPVFfaSVVfnqWDalk2brl+7TiJ6nPlUVV2VtKCMBJAARQB2VYW0+8PLXoFveF0b0aZ7mwG/DXId6QrVZqjRaqfe+Of65pmbyL5Nru7QGfzj1mNZYdG3P/clHrhItmFkvT59W5w6rWhgwFhQQAJIAAkgASSABFgEPgwZnHLnNkMDvmVkZmYqK/PnLzgzLApiQQCz7YK7TA4ODmQxmVZNW324wO3ZTMF5hDNVENh2ctvSfUspFtrq2h0cO1gaW0K589z8XFb18w8hH1IzU8mWUFjm3bl3ZoZ8XnZETlGtfOfZHVgunZWbRbWEijGOTRyhSjtkgQ10DL4lfguNDv0a8zU2KZZqqael9/Tfp/Y23Et2ko0FORc5b91lx1GOzK6JEG/K4xTOMRsNbBQZH8lp590iKyP77NizKm7AuPzm4vvJl/cBOVvCNb2957aliSXnKdJS37GI+7uGZIWyxBOAZSY7z+xcfmB5cUkxZ7BNmjbdtHmTpZUV5ymxsxQVFT17+vT2rduvfX0h6mr9hye+27Rp07tv3x6uPWAX92rbkw0uX7q0Y9t20nLs5YkW7Xl9/obsiDISkEICseGxnu4PHrh7RAVH8RI+3MrqOarnwImDW3ZqyUv7KtpsmLr+9olbZIPW370U9LRZloLQ6LCxy/M+hpINWLKMvELjjZusFi7EYhGccNCCBJAAEkACSAAIRG3b9nUZW3Lp5cuXLi4uCEcKCWC2XUAXvbi4WE1NDV6Z+cb3H39mwxlGRUEoBI7dODZ13VRy6q5OXWeOnDnsp2HKSvQdyLz8vH9v/Lvr7K7ohGimS/sW7SFVXccC6MxoNRUue12GVDuVQoKE7NShU8cPGA+1vzkHfBXwCuql+ASwPdAEGfkvV79UXXxckHNxul0XS05ejnZX7dKyUtYgfTv2vX+ALhmUnJ5s6PqjLlBr29brZq2rbFJIYyWlJ8HesPd97sM9GLJZE4smARcDuJaUgbe/ZhfNgqICVvsezj2g+AzZlyXD1UzJSIEDyuJ7vvLMyMmg2kCZeLjHA5WpKTuj1ncs4v6uYUChIFUE3ga+HfPnmIi4CM6oYb3Jkj+XDhg4kPOUuFiCgoJu37zl+eBBdnY2Lz43a968T98+vXr31tfX56U9Z5v3fn6zZswk7cv/XjlkyhDSgjISQALVEgj1D/G8AGl3z6RYevNhrn1hy3uoMAOHodmPDy1cW1Zm/M15QvD7YOaschNLxy9XWWrKqTtRc7aW5f/vgwrTBgQV60YO7he0nJ1JI8pIAAkgASSABJAASSD9+fN33buSlsOHD8+cyfaZmTyLsgQTwGy7gC5uYGBgixZsa762zNmydBLbXS8BuYLT/D8B2N2xzbg2TBIWzFB9e/OczVWv2YGce5tf2gRH/fiiAtn5w8sP//+ogvv/9J3Tk9dOJv2HAuIH/zwIefZqnbj68CqUM2Yyv9B+yW9Lts7bWllHQc5VmQ+1tkN58W7TujHdV09b/desvxiVJUDevP+c/oxx4fiFOxbsYNTKBEi7w00IuAq5BblMm0UTFm13Y1vyyTrl98Wv7fi2TLOdbjsXTFjAqFwF2M/w6qOr8OwFeYMHWlZ9r65eYxH3dw1XzmiUEgJZOVkzN850f+DONd6+/fpBzh3ui3M9K5rG/Px8yLBfu3I1OPjHn6QqXLVqaNW7T58+fftaWFhU0YyXU5kZGb179iJbjpk31m1XNb/TyPYoIwEkwBCAjxP+L/xhqfujy4+y0riUSmdasgTYcafLoC7DZ4xo37tD1Z9aqY6lpaXdNboWFRYxdt0Rro0vbCnNzo2avTX1PL0WgdXMeMzYZoePyGtqMr1QQAJIAAkgASSABDgJlGRlPdbRIu2QaoeEO2lBWUoI1Hh3RCnhwvcwyRoyrMEdmjjwfRYcsEYEDl48SKaqN/6xccvcLdV+aVFVUT2/6byi/I86v8dvHM/O5Wk5YY3cq7qxj7/PpDWTSP9dHF1gVTUvqXYYeUTPEVRufc+5Pd9TvnOdVJBzcXWgjsY3gW/IEdq1aEeqLPnN5+rbcPaCn5ZRvUftXrSbPHX54WVSZWRe3GAaswQopjy6z+igq0EDu7Ctuj177+zLgJdUY0at11jE+l3DIEJBOgloqmue33z+2OpjsOsGJwGP+/d//eX/2DsPuKiOJoArvTcRLDQBFVTEXqNiNLFhl9h7L7GLLfYSe/uixl5iN/aa2HtDFBBElI40lY50+MZcsiz73h3HcXfcHXO5n5mdnd2d/b877r15+2aHwCJxbpUCaj58+LB+7bpunbusXrmq2FC7kZFRPw+Pg38cPvXnn2PGji19qB2AwB6qZmaVaDLBb4LpIspIAAmITwBOJxq2aThvx/xr0dfXn9vQrpebuoa6iOb5+fn3Ltyb1nVqn5q9D689lBBfuCGbiFZQFREUQYfaQaNbv1b6y7dvmgzhDbWr6erV2bPP5egxDLWLBou1SAAJIAEkgASAAPxc6tja0Sh8fHzoIsrlhwBG2+V0rIOD2avQOvZ15DQ2DsNHAJYRHb9euMJRU0NzSv8pfIY8uoZODcf2GUsqsnOzrz68SopyECA1yrBFw/IL8slYEGq/ufOmXTU7oilW+HnAz5BThZjBLC7eK5LHU1Alz7GIM9IVIIME3WHTujzPQTM2vBF5uhNahg9D0zqFfUbERMADELSBQKaD4Opq6o2cGnFteDWQl+bshrNwiOlayJxOF2lZdnNR6m8NjQjl8kxgVK9RL4++hIxbXAhRUVGjR47c/fsuOu0b16wMNVlZWbD96ZhRowcPGPjn6dPp6YVP1XC9gtWvLVu1Wr3m1yvXr82Z6+ns7My1KY3G3sGebv4x5CNdRBkJIAEJCGhoarTt0W7dmfVXoq5N3zijZv2aojuJDv24fcFv3W26LRy44OXdl6KNofa9D5uQPSMg2L/1yKwQdlMfMDZwqd/C62X1UaOK7RYNkAASQAJIAAkgAQEBQ1dXGoWfnx9cRNMalMsJAYy2y+lAh4cXZvqGITXUNWD7TTmNjcPwEYj7EpeWkUZqIF07LHskxWIFJlLDxDeLbV5Kg1mbZtHZh+va17289TIsui9Rt7CQatmEIglVzt85z+1BnmNxR5eKhg5z21a1tTDjSXVKH8HKJpVLdN8CnKQj+AUVCoIi2KtZsKHdqOdQr0THS1NTExLg0DTg1oiwZxFkNxel/tbQ9FAu5wScajg9O/xsksckLoe83Lx9e/cOGzL0bUAAt7YMNRHh4Vs2b3bv0nXZkqV+vr6iPYGMMZOnTLl45fKWbVs7dOyopVX4MJbohiWqrVatGm0fFxkL621pDcpIAAlITMC0sunA6YOOvDp22OsPjyk/GZkVeSyd6TY3J/fmqRuTOkzwcO53bPOxlMQUxoAU3/u+J7JASDj5d4W8PEYJRauJk5o9fabv5MStQg0SQAJIAAkgASQgjAATbU9LSwsJCRFmjHoVJoDRdjkdXCbaDptSqquLekRUTm6V42Ei4yLp2UP0ky4WK9eyrUXbJKWyW1nStbQMwYh3Ye9uP7/9x+U/fj/9O2yDGRYdVqIIxVPfp7vP7iZ96mjpnN903szYjGjEF+o61K1YoSKx933PRnDkORZxQ7pCfEJ8WEwY6bNZ3WZEJkJ4dDjsekqKdOicKEUL9RyLfH4CQ9kcypAwms71X6K184KhO7fu3KBWA+IGxPTve98nRSLIdC5l9a0hs0MBCUiLAOyDvX3+dnhqxNSQZzfpkODgUSNGbv/tt+zsbGmNKFk/sBbm6ZMn06dO8+jb7/jRYykpQoNo0L++gX6v3r33HtgPGWOGjRheuXJlyQYVs1XVqlVpS7hR8Sn6E61BGQkggdITqN3QafbWOVc/Xvv11JrWXVvDMysi+owICt86e7O7ddc1k34NfRvKtfzAibZzbTRMTF3/POv823Z1HR1uLWqQABJAAkgACSABEQTgyTCmFpPJMEDKSVGjnMyzzKcZFhZG+wALbOkiyvInYGlmSQ/KDTTTtVzZyc6plk1hwF2cdcqvAl9Buu0Tf52I/hTNdKitqe1o7TjRYyJsuFrsbZiNf2ykm8POro42jrRGfFlfVx8WcYdG/3s9BhFniOzQmevlOZb4bpfIkl7oDQ15w9wvAoqkmuG1ET2oga4BbfA1k80k4xXgRWf+kWAI6H/GkBnDFw8nA0G0HbLGk6JAkOlc5P+tYWaHRSQgXQK9v+/d2LnxoAWDHvk8YnqGm6CHDx66d/fuoiVLXFzKYJ8V2AEVksacPHEiPKzIs3GMn4Kik7Nzn759O3XupCPH6BgTbQdPYsNjLa2K/LbyeotKJIAESkpAU0vz+74d4B3/Mf7C3vPwFnFzKysj69yus/Bu/kPz/lMHturSipzavfdh17Yznhi3ag1Z2nVtbBg9FpEAEkACSAAJIAFxCDBr26GJr69vnz59xGmLNqpEAKPtcjqaERER9EglzVNBt0VZKgRsqtrAksbE1ERBby/fvoT16SaGJmJ2XsW8yrvz78Q0/pz4ecbGGRBqF2aflZPlH+I/Ze2U/Rf275i/o7lLc2GWoR9Dz905R2prVKsxb+Q8UpRA6Nam2xPfJ6QhZGk31DcUFOU5FnFA6gITbeddt87YSBAKh8NHe87dA5nZIrV5PaGHmO6Hkem17VD1PoLnmlmmc5Hnt4aZOxaRgIwIwKf63t57K/asWL1/dU5uDjMKRLrHjho9YNDACRMnyi2QHRMTc/rkqQvnz8OTp4w/TBFc6tS5c59+fZ3KIttDlaJr28G3mLBo19ZFUlUyDmMRCSCBUhKwqG4xdsm4Ub+Mfnj54dldZ579/VRENthnN57B29rR+qefB7iPcE9NShURo6+ooVljwQL7XxZVxKdvS3mQsDkSQAJIAAmUYwK6Dg5qevr5Xwt3V8K17eXz44DRdnkc97i4OFikRo+Ea9tpGmUlN6jd4I7XHcHoKekpsGoYUrKQ5T/S8go2UIWePyd9FqdD70DvlsNbQsB9gscEXvttx7fl5Rem15zcfzLkQ+C1FFP5v7n/E2Ypz7GE+VB6PZ0tXa2iGqxj5fZJ20AtveUp15hX8+bDG6KHUbiJiegh9HX0Jdsk2bpKkc0eElISyKBEoAcCpdTnIp9vDZkOCkhADgTgiaKlE5bCOveRS0a+eveKGREiWZDC5eH9BwsXL2rYsCFTK93iK2/vE8dP3L93r9j0Yo6Ojr379uncpYuBQZEHa6Trj+jeuGvbY8JjRDfBWiSABKRCAP5qtevZDt4fQz/COvdL+y8mxPOcEgjGivwQuXHa+u3z/0flDmS9MGzQsO7+A9zleKwdlpEAEkACSAAJIAGRBCCgZOjikvzsKbGCte1ERqH8EBCV+6/8UJD1TJmk7TAcRttlzVyc/nu3702bwbaTfWb1iYwtks+dNpBAPnvrbK+ZvehQO+RJ7/ZdN9ie9PDyw7t/2Q3b9LWs31JdrTCJP+Tj9tzq+TH+I+9wp2+cJnpNDc2h3YaSotQFeY4ldedJh3RmFYhxG+ixkSmIasGTDcQeHhcwNzUnRXEEeAiA3LYBe8jpr6ujyzSkg+CN6zQuNl8Q01xQNDUyhUg9qfqS9IXIAkEOc5HDt4aZFBaRgHwIuNZyff7H8xUTV2hp8OwpGhkZOWHsuA3r1zP3zqXiW15e3t9//TV08JAJ48bfvXNHRKgd9jvt2q3r3v37jp443s/DowxD7TDxyhaV6R8v0MRGxEoFCHaCBJCAmASq16g+adXkSxFXVh1f3diNZz0B6Sfza2ZmeiYpEqGippbDshXNnj3HUDthggISQAJIAAkggdIQMHAt8qxnaGhoampqaTrEtspIANe2y+OocaPtmElGHtyLGwMWhp+5deae9z1ieP7u+RtPbwzvPnxQl0GtXAvTXBKDEgmX71/uP69/bl4uaeXexn3TrE01bWoSjUB4+Orh4IWDI2L/TTeU+jV1xoYZp9adYswgc8jHT4VReIjaW5hZMDbSKspzLGn5zO0nJCqEvtXBmyIGNi8F4KQtrw2p5RXGrRhHJ2of2WMkYxYdH00fON6dWpkmwoqVTSunx/z7VBo3ZC+Hucj6WyNs4qhHAnIgoKGh8cvYXwSL3OkbdWRoSPDy6MHDBYt+adq0KVGWRsjMzLx08eKxI0ejo9n9PJhuLSws+nr06927t7GJuBnPmB6kXoQ/QeBVTGzhenbIJCP1UbBDJIAEiiWgoanR8acf4B0SEHLqfyeu/nEVUrcX2woMDBs2qnfosEHduuIYow0SQAJIAAkgASQgDgHDohulwpOysLy9devW4rRFG5UhgGvb5XEomS1SYUhc2y4P7sWNoaamdnD5QRODIpGL9Mz0Had3fDfqO6vOViMWjzh27Vh8QnxxPfHUQ6tRS0fRofb+P/Y/t/EcN9QOjb9r+N3rE6/r1yzcvfr0zdN3ve4y/TKaH1r8wBhIsSjPsaToNtMVk8ScN60Ka1O3BEG0zKxMzy2eN5/fJOOaGZmN7zueFAUCk7RdgoA+6RBSHhG5knElIgsEOcxFpt8aZjpYRAJlQqCuQ90nh56snbpWR4snTxeExadMnLRm9er09MJsjBL4mZyUtHfPnh7u7hvWrRcdaq/n4rJy9apzFy+MGDlScULtgilXrVaVnntMOK5tp3mgjATkTcC+jv28nQsuR16d/OvPFlbFL8jIz8pK8fbOz2G3rJC33zgeEkACSAAJIAEVIsB9XAyTyajQ4RV3KhhtF5dUaeyYte2Q1pnJv1yazrFtaQjAQwavTrxq7cpzmzH6U/Shy4dgyXmVjlUa9G+weMfiwNBA8ccav3L8p6RPxH5I1yFHVx2FhZNEwwiQJGTDjA208sGrB3QRZCYCLtlOm0yfworyHEuYD6XXixPmZiLUYi48z83NvfbomstPLusPryd+Qpqgg8sOGhsaE41AoNPIgEbMIZhOoAj5JWAvX6IvNtou5kAlmguMLrtvDZkaCkigbAnAqm3PEZ5wE7RV/Va8npw7e25g//4PHz7krRWthE1QN27Y0N3dfc+u3clJycKM1TXUYQfUA4cO7juw/4cffxTx8yGsBznomY1SYzFvuxyg4xBIoDgCRqZG9nXtCwqKs6tQIT3A33/EsIeODuGbN+cWty1z8d2hBRJAAkgACSABJFChgkF9WEZZkSaBG6XSNMqJLDT2V07mL59pMtH2quZVtTR50sLKxxkchSEAocN7e+9BzHTzkc3xiTzL2CGRus97H3iv2LuiYe2GU/pPGdlzpOjNVJ/4PIGkNGQgSHV9aPkhWBRMNLwCrFV3a+x29+VdQe27sHeM2dvQt0Sjq60LWYZJUeqCPMeSuvOkQzrMDctUXRxdSBURaBtQ7j67+8jVI6SWEeApMLgNA2l2Qj6G0A8uCMxWTVnVvV13pgkU6aC/hamFbTVbro04msSUxPyCfGJpbsLml5fDXASjy+JbQ+aFAhJQEAK17Wo/2P9g67Gtv+z4hc4WJXAvLjZu1vQZ37VpM2PWTCsrK3F8fv/+/eFDh27duAmJ2kXYm5iY9OnXt2+/fubm7HdcRKsyqWI2Ss3Oyv4S96WSJfvYTZn4hoMigfJJICo4avPMTQ8vsys2RNDIiooMmj0zZOUK60mTbKZO06pcWYQxViEBJIAEkAASQAKiCWgYGurY2WWGhRIzPz8/IqNQTghUhOBROZlqGU7TxcXlzZs3xAFYK/fo4CNSREFBCOTk5Fx+cHn/hf03n93MzObZSIr42bZRW9jgFAIxRMMIA+YNOPn3SYESHmUIOBMgwphuu3z38iW/LxFoIO3J8yPP6VqbLjaRcf9u4upk5/T2bGHwnTaTiizPsaTiMLcTWLJt3NaYxMhgN9rHBx8zZtk52YatDbNzsxl9SYuwreK+JfuGdBvCbQh/Y03ampAMMJC7/9LWS1wzcTS3nt3qOLEjsZw5ZObGmRtJUQ5zIWMRQYrfGtInCkhA0Qh8iPgwevno+973eR3T1NQcPHTIyFGjdHR4Ms8ImrwLDNy3d++9u4XbhPB2ZWNrO2To0C5du8BuqLwGiqaEpPMrl6+gvdr/5GDdZpgDmkaCMhKQEwHYB/XAr/uPbjiSky15Zhg1PX3rCRNsZ8/RtrSUk984DBJAAkgACSABlSPwqmePz5cLr/otLS1jYzHjosodZpETKmaxrci2WCkuAWZtOywLFbcl2smRAERMYHM8iIQm3ku8sfOG53BPWMkOuUG4LkDMxbW/K5NrhZjFfIqBzVdJsadbTzFD7dDE0dqRNIQF1EQWCPSGn5AfnKmVblGeY0nXc9JbQEgACbWDkjdpu2+Qb+lD7f069PM77ccbaodxIQERCbVDsTRJ25+9eUZmB0KTOk3oohzmQg8nkKX1reH2jBokoDgEHG0c7+65+9vc3wx0DbhewT2ng/sPePTtd+tm4RYOxAzyNMyaMXPYkKGiQ+2QnH3thvWn/jzds1dPZQm1wxyrVCmStx00uFEqOfQoIAF5Erh1+qaHc7+Dqw/whtoNDAz69esnjj/5X9PDN218aF/j3cwZmcXt3ixOh2iDBJAAEkACSKAcEtCzt6dnHRcXl5GRQWtQVnkCGG2X+SFOSEhITU2lh8EtUmkaCijraOt0bN5x7bS13se9427F7Vm0p1PLTupq6rSrWTlZwxYNo5Nok9obz27QOUbmjZxHqooVbKrYEJuktCRYrUyK6RnpGVmFf6DNjGUYbZfnWGSCUhfo/C3QOW+Ym7EpkQ8NajWYP3K+9zHv0+tP17KtJawtM4SYudR5e3vi+4TWQ94husgMRFcVK4s5FxH9lPJbI6JnrEICikAAsodN7j8Z7qt1aNaB15/4uLgF8+ZPmjAhJDhYYODn6zt96rSRw0c8fPCAt4lA2fq7737fsxuSs7u5uYnOUSaik7KqYjLJgBsxmLq9rA4GjlteCYT4B0/qMGHBgPnxUXG8DDp06AAPsFtbWzO1ek7OjIYU8zMzIrZueeToEDj158yoKKJHAQkgASSABJAAEhCHgI5dDcYsNLQwsQxThUWVJKChkrNSqEkxC9vBN4y2K9QBEu1MZdPKY3qPgTcslPbc4nnl4RViD0ldJqyacGLNCaIRCPdeFuYKaOHSgjfIyzQhRcgJTmR9HX06v39mVpHkNjINyshzLDJfqQtMEnPeA8Fskbpy0ko44iI8MdI3Mjc1h4TpVhZWIIiwJFWMG03rNiVVJRLg1s6t57dIk9q2tatWLrKqVA5zIaOLFiT41ojuEGuRgIIQgEfTbv5+c//5/fO2zaP3wSbuvfR6OWTQ4HZubslJSS9fviR6riDYBHXo0KH2Dg7cWmXRVKlSBZ4Ag91NiMOxEfiQLIGBAhKQLYG05LQ9y3af/u2UsK0gKleuvGbNmlGjRoEfzEW+ZiXzVm/8P1+9GrZ+XdKD+7yO5mdlRm7/LWr37uqjRtnNnadra8trhkokgASQABJAAkiAIaBbgyfaXqdOHcYMiypMAKPtMj+43Gg7ZpKROXQZDFDHvs7lbZfnb5u/5uAa0j0kZ98xfwezzPzhq4fEoJFTIyKLIwSGBRIzJphrYmhCBzVCokKIpdQFeY4ldedJh3SY29TQlM7Sw2sDOSLgQQR19SIPMRBLiQV6yTn4wHxaxO/26NWj9MMNbk3cmLb0fGU0F2bEYovif2uK7QoNkIDiEBjVa1SfDn0W71y849SOvHx2v1MIe92+VXhjjOs2pHfv3bfPwEGDIIEjt1a5NBqaGrCV66fPn4jbmEmGoEABCciOAGwJc+XQ5d/m/S/xUyLvKHAyM2nSpOXLl8OuywIDJtqua28P6zYqd+sG7+Rnz0LXrf10/nwF6s4Z6bYgJztq1+8f9+2rNnx4jYW/YMydkEEBCSABJIAEkIAwArzRdmHGqFdJAphJRuaHNSwsjBkD17YzQJSouGrKKsgqQzvs+96XLoIcHhNONCISjBAbWngX9o4UYfU0kUGACycjAyOiCY0OLeUWxxmZGWlf08ib9CznsehxpSh/zfjqH+JPOoQU59ynAVLTU+nbG42dG0s91J6VneUT5EPcKE0amb3n9pJ+QOj/Y3+6KIe50MOVSBbnW1OiDtEYCZQ5Abgluc1z26vjr9o1aie+M3p6esNHjLhw+dL0GTNUINQumHjVakUesokJx7Xt4n8i0BIJSELgrVfA6FYjV4xeLizU3q5du1evXm3bto2E2mEY5nqEjgIYN2/e4MzZlj6+lh4/VajIf21YkJvzcd/eR7VrBU6bmhXHn7JGkslgGySABJAAEkACqkiA/p0VzI+57a2Kk8Y5FSHAf0ZVxAQLpSMQERHBdIDRdgaI3Ir+wf7dp3Unb8gGUNKh1dTUBnYeSLdiou0QvIaU7sSgpNF2vw9+pG0r11ZEFgiQwIRoYP9P2I6VFEsqQDC62o/VDL8zFLzbj2vP9CDPsZihpVJ89e4VnT2fN42Md6B3fkE+GY7XhtRKJrx+9zonN4e0lXiIY9eOvQ56TfqBmwftmxY5ZLKbixy+NWReKCAB5SLgUtPl7t67G6Zv0NXWFe25nr7+qDGjIc4+acpkOv4lupVS1FapWiTaHot525XisKGTykkg6XPS6vGrRrYY4f+8cD0BPRUrK6vjx4/fvXvXxcWF1sMmUsnJybSGGwUwqFev/omTLf3eVBk4qELRzYpIQ1jnHvnb/x462L9fuCAnkX9ZPTFGAQkgASSABJBAuSWgYWAASdvo6WO0naZRHmTMJCPzoxwfH0+PYWZkpqtTzGU5bY+yFAkkpyVffnCZdKinowcJAUhRTKF5vea0pW9QkbXtX5K+0LW82UtoA1p+6vuUjra3adiGrgUZFl8HRwUTJcjVLKqRYomE438dh11YSZPh7sOJLBDkORYztFSKdFoV6JB3UTlrU6+ZVIamO2GHqCvJEJCxfebGmXS3nsM96SLI7EDSm4scvjXMXLCIBJSFQFh02NLflx65eoSbT4aZglrFisbGxrq6Kvjrb2FhQU/2a9rX7KxsLW0tWokyEkACpSSQk51zZuefe5fvSU1K5e1KS0tr1qxZCxcu1NfX5xpwr/B1Obu3CVoZODu7HDlqv3hJ6OpVMUePVuAkywKz/IyvYWt+jdq503bWbNvp09X5RuT6gBokgASQABJAAuWKANzYzvnymUyZ+1tMqlBQSQK4tl3mhxWWk9BjVDKuRBdRlicBTQ1Nejg6ck3rRcv0immwpFeyQ9HCzEKNegg3IbnI0Rfd89qDa4kBrJRs26gtKQoERnPs+jHGQPziztM7ibGWhhazYB+q5DkW8USKAp0tHbrlXVTObCvK3EeRijPP3jwj/cDHr6FTQ1IUX5i2blpcQhyxh1s4fTv0JUWBILu5yOFbw8wFi0hA8QnEfo6dsmZK7V61D10+VGyoHaaTlpa2eeOmfr37XL50Sdh+hoo/a14P4S4Co0/+UmQJLVOLRSSABEpEAP5iXD54qV/tPptnbhIWau/atau/v//q1at5Q+0wHPcKn7u2nfZKv1ategcPtQ58V23kqIpFT56JWW5yUvDiXx442Idv3ZqfVfhYJzFAAQkgASSABJBAeSbA/NRyf4vLM5zyMHeMtsv8KH/5UmSxs8R7JMrc0XIwAGyVSc8yOLJwnTitFy3f9bpLGzB5geDBBQcrB2JApwUnSl4hMDTwwt0LpArC38aGbAiDiYBDIu8PER9IE/GFxz6PX759Sezd27pXMmFvAslzLOKJFAU6+gwZ8KuYV+F2TttUqVTFuoo116aUGnrJef2a9XW0dUraoecWz8NXDpNWcC9n7+K9kNGIaASC7OYih28NMxcsIgFFJgDPmszbNs+hh8P2U9uzc7N5XaXvudIGsbGxK5YtH9R/wN07d2i9UsvGJuxPFUbblfqAovMKReDuuTuD6g+AFO2xEfw7Ijg4OFy8ePHKlSuOjo4iPOde4TMhAN62eg4Odffua/0uqProMRXV+Z+HzvkUHzRz+sNaNT/u31+QX5idj7dDVCIBJIAEkAASKD8EYENyerKQ0i0Rk7DRRFRdZkM2qj7fMpgfE23Hte1lcAz+G9LRxrGqeWGGWUil4v3W+79Kcf9/9+Vd2pSbmb2eYz1iQO+QSZS8wrLdywoqFJCqKf2nEJkIkCOYXn8Nq+wX7VxEasUUPiV+GrxgMG3MTSMDtfIci3ZGKjLk86EfXOBd2B6fEB8WE0aG47UhtZIJiSmJHyILb4fwZrMR0TPsgrtk55L1h9fTNgtHL2zXmN2VUaZzkc+3hp4jykhAMQnk5ORsPbbVsYcjPIcEO2fwOmmoZ7h47OLYm7ErJ62EZGW8NrBX4dw5niOGDX/x/DmvgXIpjY3YaHtKAq5tV65jiN4qIoEXt56PaD58bj/PsMAwXv9g1+WVK1fCkvbu3bvzGtBKNtpeUU3H1pY2ECHr2tnV2b2npX+AZf8BFSpU5LXMiooMGDv6acMGn//6i9cAlUgACSABJIAEyhsBbtI29ue4vBEpZ/PFaLvMDzgbbecsIpa5BzgARaB9kyJ7Sw5eOBj2C6XqixHvv7x/5cEVYmSkb9S7fW9SFAj1HAqj7bvP7I6Ki2IMuEVYv3zirxNE3+f7PsJSjswdMZeYgXDyr5P3Xt6jNaLl7JzsPrP60FHmBrUadGndhbeVPMfidUBiJb3QGzrhDXN7BXjR/dO3MWh9aWRwg76DUqKAfmRsZKdJnZbvWU470Nq19ZLxS2iNQJb1XOTwreFOCjVIQKEInLl5pk6/OtM3TP+SXOR5NeKkjpbOzCEzQy6FLJu4rLJp5YVjFgaeDfTo6EEMGOFtQMCUSZMnT5zk/4Z/t0PGXmGLRsZGjG+4tp0BgkUkUCICsAPq5B8mTflx8luvAGENPTw8AgMDIUu7tra2MBtaz1zea1evrqZZJLkibcwr69esWf/Y8RavXpu7Cw3up73xe9W188tOP6b6FtnTiLdDVCIBJIAEkAASUG0C3MfImJ9j1Z4+zg6j7bL9DECyRXhghB4D17bTNOQvT/SYSA8KmV6mrptKa0TIkBXEfZp7ZnYmsRnda7ShviEpCgSPHzw0/nveNj0zndnfkjGGIiQloNcvwydkx/wdXDOBpqdbz0ZOjUgtBHM7Tui45sCafDGe3oUk8kMWDnn4+iFpbm5ifn7TeU0hV1zyGSs5NXn2ptn0G25pEA8lE8RJ2k7neIFRShQKF9MryYaAheob/9jo8pPLjWc36IHgfgAcLHV1dVopkCUbiNuPMI0cvjXChkY9EihzArB/desRrft59qMfVaG9gj/44/qM+3Dxw8aZG81NzUkVJKc6te7U7V23m9ZpSpSM4PXixagRIzxnzwkJCWGqlKWIeduV5Uihn4pPICQgxLPvnFEtR3jdfiHM26ZNm96+ffvUqVPW1iVIf8dc3usVfbZd2FhcvWH9+g0vXGz66ImpW5HFK7Rlws0bTxs19B89KjM6mtajjASQABJAAkigXBHgRtuV94S/XB04aU0Wo+3SIsnfDyRmgnQQdB3mbadpyF/+ruF3sHKcHnffhX3txrSDFevMkaJtYEO8ZbuW/Tjpx9SvqUTfsVnH1VNWkyIRIAfL7KGzSfH0zdPuU90/xn8kGiLAsnqIxdObo1asUHHXwl2WlSyJDSNAwu5Ta0+ZGJgQPeSTmf+/+eBbzKcYomSErOysDYc3OHR3AGdIFUSIoCvbakIfJZbPWE/9nm48spF+C0vRQDwvVqDXtkMC5cbOjblNaBvALiIcxm0rpoYO+kN+CSc7J96G6RnpQeFBd17cOXDhQI/pPap3qj578+zktCJ36dzbuEPMjg7k0V3Jei5y+NbQ00EZCSgIgZCokP5z+7cc0fKx72Nel+DPy+Aug2EN+65fdlW3qM5r075p++dHnp9Zf8a5hjOvASjv3b0LydyXLV0arYTBKWPjwt8jwQRxbbuwA416JCCMQHRY9LKRSyFF+73zd4XZODs7nzlz5vnz5+3bC41087aF81tIYEVX6dSoQRdLKpu0aNHk1u1Gf90watqMv21BfvTBA49q1fywZHFuWhq/DWqRABJAAkgACag0AR0bmwoVi0RcmZ9jlZ49Tq5CRRERRsRTegLv3r1zcioSYts+b/uknyaVvmfsQWIC0fHRbUa3CfnILiSEDDDd23aHiImVpVX1ytXzC/LDY8LhDWk6zt4+m5ObQ4/o1tjt6v+uwp6otJLIGZkZsDaZTh1ubGAMQZk69nUg4GJiaBL6MdQ70Hv32d2fkz6TVoINMEf2HEk0woTL9y/3ntUb4uy0AeQxgIwfkBbG3srewsxCXU0dVmJCGPd9xHvINR8RG0Ebg7x1ztapA4tf1y/rsZbvXr7k9yLZUT7d+iQsrMxMQVjRsoNlfGK8oBaAB5zheRbb4nuLT0mfBDa1bWsHngsU1pvE+iodq8QlxEncXNAQborAYVo3bR3vqnaBjRzmIodvTSlBYXMkIEUCsOnCij0rtp8Uug8qjAX3wH79+Vd6ow7RDsCzbn9c+WPprqXwsyLMUkNDo3ffPiNHjapUid25WliTMtdnZ2e3adWadmPI7KE/ry3+x4VugjISKLcEvsR9ObB6/7ldZ3NzipzU0UBsbW2XLl06dOhQEWcCtD0jJyQkMH9S7Bctdli6jDGTrBh/4cKHBfPTA98Ka65lYemwbHn10aMr8j2cJ6wV6pEAEkACSAAJqACB+9ZWWdGFyy579+599uxZFZgXTkEcAvz7y4vTEm3EIcAkbYcmmElGHG4ytalmUe3WrltuY92YkMeb4DfwFmfo7xp8d3nbZWGhdugBqg4sPQABcZLhF5Yq7zgtND/MtybaurCqfaj7NViEqQAAQABJREFUUHEccG/rfmPnDQ9PDzpYDylurj2+Bu9ie4Cw/oLRC8QJtUNXsh7rmd8z2mG7qnalDLWHR4eTUDv0zJu0PSw6jITawUYWSdsjYiJKH2qHcB7E2Z3thS6JBeflMBcYRQ7fGhgFX0igzAlAVi7Yb+OXHb+Qv95clyCd14YZG2DROrdKhAbCZCN6jBjYeeCuM7tW7V1F/5kirXJzc0+fPHXpwsUBgwYOGjyYm6SFWCqOoKWlpaOtk5lVmGMN17YrztFBTxSZQHJC8rHNR09sOZ75tfDrwzhsYWEBydknTJgAXzSmSvzi58+FCzsErTTNK4vfXLSlRc+e5t26fdy7N3jpkpxP/y50oJtkx8e9nTg+csf22lu3mbVrR1ehjASQABJAAkhAtQloVq5MR9u5v8iqPf1yPrsizzWUcxaymD4sJ2G6rYS7pDJEyqJoV83O54TPxH4TIYVIica3trReO3Xt9e3X9XX1RTds06gNLKn+6YefRJsJamFNut8pPzFD7YImbk3cvI54dWnVRZz+aRsIZ9/efXvFpBW0UrQs07GevSkSbS99/nQ6fwvMi7dDOvWKMBvRTIqtZeZVrD1tYGpoOqjzoDu771zaekl0qB1ayWEuAt/k8K2hIaCMBORP4OGrh40HNZ7460RhoXb4CTi8/LDXUa+ShtrJXLS1tOFOZ/Cl4OUTl8M+20RPC5mZmQf3H+jRzX3zxk1xsbF0lWLKxibGtGPJX5LoIspIAAkwBOIiYzfP3NTD1v3g6gPCQu1GRkbLly8PDg6eOnVqaULtMDR36Y+WeeEOE4xvEhTVNDSsJ0z47v2HGgsWqgl56DPNz/fl926+AwdkRkZKMAQ2QQJIAAkgASSgjASYH1yMtivjQZTYZ4y2S4xOrIbcE1wzIzOxWqKRjAkYGxrvWLDD56TP9EHTLUwtih0NlkgfX3085FKI5wjPYkPtgt4gncvJtSdhZ0vIGw5pXrhDgBLC8Rc3X4Twt4O1A9dAtAZSrl/97eqLP15AJno9HT3RxlALK7iPrT4WdD6oXeMSry2S0VgfIj4wUa2OzTsWOxHRBkz0uWldnv0JGRveiLzoUYqtZXYuFWEPx65GtRot67fs5dYLMv5DkD3+VvzR1UfhJoeIVqRKDnMhY8nhW0PGQgEJyJMAbK0xeMFgSDL2Oug177gQGYeNOuDvJ9wWrVixZLdpuR0a6BksGrso9HIofOV5fx2gCcTcTxw/3rtXL8jnruBbKjGp23FtO/eIowYJCAjAPqiQn723Y68TW4UuadfV1Z09ezbsa7po0SIDA4PSo+Ne22vKIFeVhqGh44qVrd8FVR02nElTS6YQd+rkI2enkJUr8zKFLucnxiggASSABJAAElB2AswPLjc8qOwTRP9FEMC87SLgSKFq06ZNs2bNojsKuxwmYl9K2hJluRGAh/chjbsgSzvk5QABspzDtpaQAN2++rd3LdtaTjWK5N8vqW+QsRfyp0OmGv9gf1jbCHnhIUF8kzpNjAz41zaWtP/snGwI7973vg/+J6QkfEn6kpWTBZupwq681SpXg0huK9dWIjZfLdFwshhr3Ipxe87tATcir0VC3vwS+YPGZUJADt+aMpkXDlreCMAm0puObILULumZ6bxzh70Txvcdv2T8ksqmUsu9QA8EgX7YvmL/hf3MVhy0Dcht27UdNny4S/36jF4RilMmTn7x4jnxpIZzjRNvTpEiCkgACQABvye+h9cdun/xvggasHPDqFGjFi9eXL06/67LItqKqDpw4AB0Sxs09/I2atiQ1khXTn39OmjO7ITbt4R1q1vDvtbGTZCFRpgB6pEAEkACSAAJqACBtz9PidqxnUwEEkvm5OSUfuEO6RAFRSaA0XbZHh1Itrh69Wp6jNSHqbCojdagjATKOQG4FWHdxTrmcwxsVOt32q+c08DpIwEkIDcCl+5dmrFxBr2jNTN0j3Y9YO+E2na1Gb3Ui/Cgz6Kdi07+dbKgQoGIzhs0bDh8xPBWrYvsSirCXj5VC+bNv3XzJhnLzMLsWsxfpIgCEijnBB5fe3Ro7aHXD16J4AAX3v3791+xYoWjo6MIM8mq1q9f7+npSbdtExahY21Na2Qhf7p69b3nnPS3AcI6N/vhR6ctW/WdSrWcRVjnqEcCSAAJIAEkUOYEgpctDVleZFtyyDVtampa5o6hA3IggJlkZAuZyduupaGFoXbZEsfelZDA+TvnIdQOjndv210J3UeXkQASUD4CwZHBXad07TGjh7BQu5Od0987/r6w+YIcQu2Az9HG8fivx72Pe8OfQREbirx+9WrGtOmDBwz86/p1uE+pINyZ3Vxh70cFcQzdQAJlSAC+oX8duz64wcAZ7tNFhNohzt6jRw9vb+/jx4/LItQOBLjPrWtKNW+7MMiVu3Zt8dqn1qYtGkZFtnYg9gk3/n7iWh9WweempRElCkgACSABJIAEVIaAZiV2oxRuejeVmSxOhCGA0XYGiJSLzAkupPWQ8gDYHRJQcgKfEz/P+988mATkLp838puALySABJCA7AhALizIG1PPo961x9d4R4EU7RtnbPQ96ftDix94DWSnbFC7wcUtF+ERn6HdhkIGG2EDffjwYfEvi/r17vPn6dOQ3l2Ymdz0zC6pebl5aSkYO5MbfhxI4QhkZmT+ueN0v1p9Fg9d9MHvgzD/IG/M0KFD/fz8Lly40KBBA2FmpdczF/Zqunrqurql71acHmADVdtp01oHva82ajRvMveC3JzwTRsf160Tf+GCOB2iDRJAAkgACSABJSLA5G0Hz5kIoRLNBV0tKQGMtpeUWMnsme9SJeNKJWuP1khAdQlkZGbsO7+v7Zi2HyI/qKupH1l1RFpZ7FWXGc4MCSCBUhG49/JegwENftnxS2Y2T5AaFpWP7DEStkKdOXSmpqZmqUYqReO6DnUPrzgcfDF46oCpInbAjo6OXr92Xa/uPQ7s25+amlqKAUvblFnbDt2lJKSUtlNsjwSUkEBqUuqBVft71eix/ud10WHRwmagp6c3derU4ODgw4cP161bV5iZtPRMtJ175S+tgYT1o1W5ct09e5s9fWbcvAWvTVZUpE+fXq979cyIiOA1QCUSQAJIAAkgAWUkoMV5mIz5UVbGSaHPYhLAaLuYoCQ0Y6PtJhhtl5AkNlM9Aif/Pjlm+Zi3oW9harADIezjqnpzxBkhASSgIATgMZqRS0a6jXUT/M3hetWsbrOnh5/uX7pfWhtKc4cokcamqs1Wz63hV8IXj11sZiT0wbjExMTfd+5079L111Wrg969K9EQ0jI24qSJSP6CyWSkRRf7UQ4CQa/f/Tphtbt1198X70z8lCjMaTMzM9gENTw8fOvWrTY2NsLMpKtnLuy5V/7SHU5Yb8ZNmjR99LjugUNallV4bT5dugiL3MM2bszPzeU1QCUSQAJIAAkgAeUiwE3dxvwoK9d00NsSEcBoe4lwldiYyduOa9tLTBAbqC6BF/4vYCVpw9oNr/92fdHYRao7UZwZEkACZUmgoKDgwIUDTn2cDl46yOuHpZnl/iX7IdTerF4zXoMyVJqbmi+buCziWsTmWZutLKyEeQL5ZM6fOzd08JDRI0ddvXIlKytLmKUs9Li2XRZUsU+lIJCVmXX1jyujW48a2njI+T3nMr/yPDQjmIiVldXmzZsjIiKWLVtmzlnpJtPJMkt/uFf+Mh2d7hyS1FcbNqz1uyDbWbMravA8P5T/Nf295+xnTZskP3tGN0QZCSABJIAEkIAyEuDe4cZouzIeR8l8xmi7ZNzEbZWRkUGb4hapNA2UyzmBnwf8nPwgGXYF7NSqUzlHgdNHAkhARgQCQgLajWk3atmoL8lfuEOoVVSb0n8KpI4Z2XMkhIG4Bgqi0dfVnz54esilkANLDzjXcBbh1Rs/v2VLlrp37bZty9aoqCgRllKs0tNjc0BnZQiNOUpxXOwKCZQhgajgqG2eW92tuy0bsfTNUz8Rnjg7Ox84cCAkJGT69On6+voiLGVUxVzYc6/8ZTSusG41DA1rrVvf0tfP1K09r02ar8/z1q3eTp6Uk5TEa4BKJIAEkAASQAJKQYCbvY25Ba4Us0AnJSOA0XbJuInbKjs7mzbV0tCiiygjgfJMwKmGk6G+YXkmgHNHAkhAdgRgN9TFOxZDlvYHrx7wjtLIqdGzw8/+N/d/yrJjBKSSH9FjhP+f/uc3nW/hwp/+WDDTlOTko0eO9O3Ve+qUn+/dvZeXl8dLQFpKTc4a1ZysHGl1jv0gAYUiAN+mexfuTe3yc99avY9uPJKSICppUosWLc6fP+/v7z9ixIiy2goiPz+fedC2DNe204dSv3btJrdu1z14WNO8Mq3/Vy7Ij/p952Nnp7gzZ3hqUYUEkAASQAJIQBkIqOvpqekUWZXC3AJXhkmgjxISwGi7hODEbMZG2zUx2i4mOTRDAkgACSABJCAhgedvnjca2GjF3hU5uTxhX0M9wy2ztzz/43mTuk0kHKDsmsEa/J5uPZ8cenJ3z93OrTqLduTZ06ees2f36tFz3969sju51+DsKJuTzYNdtKtYiwQUnMDnmM/7VuztZd/Ts8/sZ38/Fe1t586d7969++TJk549e5btczOwtQME3GlvNSuZ08WylasNHdr6bWD10WMqVOB5uig7Ps73p34+Hv2y4uLK1k8cHQkgASSABJCAZASYm9yyOyGXzD1sJTsCGG2XHdtvPWO0XbZ8sXckgASQABJAAhSBjMyMOZvntBrRyj/En1IXin079H179u20QdPU1dULtUootWvc7tpv1/xO+U3sNxHuH4iYQXxc3O7fd/Vwd18wb56Xl5cIS8mqtLTY/MsYbZeMJLZSTAJed7wW9J/Xw9Z999Jd8VGiwr6GhoYTJ0708/O7du1au3btFGE6SZxkLJpmQnddLhOHwZ86u/c0vf9Av249Xgfiz56B3VNjjhzhrUUlEkACSAAJIAFFJsD87HJ/lxXZefStNAQw2l4aesW0zc3NZZaTaOHa9mKYYTUSQAJIAAkgAQkJPPB+4NrfdcMfG/LyeXKn2FW1u7z18p/r/6xuUV3CARSvWT3HejsW7Ij+O3rn/J2uNV1FOJiXm3fr5q3JEyb+1K/f8WPHmOQSIhoWW8VNkZGTnVtsKzRAAgpOICE+4fiWYz/V6Te548Rbf94SnZHJ1dV1586d0dHRO3bsqFePP2pcJvNl1v2AD2o6OmXiiehBTVq3bvHS23H1GjVdPa5lbmLCm+FDX3V3z5TXdhRcH1CDBJAAEkACSEACAszPblZWlgSdYBNlJIDRdhkeNe4JrraWtgzHw66RABJAAkgACZRLAmlf06asmQIbor6PfM8FoKGu4TncEzKed2vTjVurAhrYg32Cx4TXJ18/3P9wcJfB2pqiTjbCw8K3bNrs3qXr9KnTrl+7xmznLgENbiaZXMwkIwFHbKIYBDLSM64fvTa92zR3q65bZm0Ofxcuwi9tbe3Bgwc/evTo9evXEyZMMDAwEGFcJlXcq3o1bVF/H8rEScGgapqaNebObfXG37xLV143Pl+98rhe3ag9e3hrUYkEkAASQAJIQAEJMD+73CChAvqMLkmFgIZUesFOeAlwv0i4tp0XFCqRABJAAkgACUhM4MbTG2NXjA2P4Q+KwW6o+5fud60lat23xEMrWsPWDVrDG7LS77+wf9eZXSEfQ4R5CAt1nzx+DG8dHZ12bm6du3Ru1ry5hoYkp4U8u6RitF0Yd9QrKgF4IPX5jWfXj12/d/5u5tfMYt20t7cfP378qFGjzM0VKA06123uxYialkJvIqVrZ9fw8pWY48ffTZua8+UzM6O81JS3E8bFnjxRd89e3Ro1mFosIgEkgASQABJQNAJMtJ17F1zRHEZ/pEVAkssqaY2t8v1wT3C1NBT6BFfljwhOEAkgASSABFSJQGp66syNM/ee38s7KVjivWT8kjnD5kgWRObtUymU5qbmniM85wyf89fjv3ac3nH14VXe1DqCuWRmZv51/Tq8TU1NO/74Q+cuXUqaB4ObSSY7K1spQKGTSAAIvHn25vqxazdP3kj8lFgsENjvoWvXrpMmTerUqVPZbn9arKsCA+5VPXPZL2Y/cjarOnBgpY4dA6f+HHfqJHfoxDu3H9d3qbVmrfXkydxa1CABJIAEkAASUBwCzE1ubpBQcVxFT6RLAKPt0uVZpDfuFwnXthcBhAUkgASQABJAApISgCztwxcPD40O5e2gZf2W+xbvc7Z35q0tD0oIBXZu3RneETERu8/u3ntub1yCqA0eExMTT588BW8rKyuIuXfq0tnGxkYcUJqcXVJzczBvuzjk0KYsCUS8j/jr2HVIGhMVHCWOH5aWlmPGjBk3bpyY3wtx+pSDDTfaXlGx17YTJlqVK9c/fiK+/4C3kydlx8YQvUDI/5oeOHVK/KWLdfft16muOltxMNPEIhJAAkgACSg7AeYmN/d3WdkniP4LI4B524WRkYKe+0XCaLsUsGIXSAAJIAEkUL4JZOdkz906122sG2+oXU9Hb9PMTZDBvDyH2ukPiE1Vm5WTV0Zeizy55qRbY7eKFSrStVw5Kipq7549Hn36jhw+/OSJE8Xup8pd256DmWS4WFGjGARg79OT206MbDHcw6nv3uV7ig21w10rNze3kydPRkZGrly5UrlC7YCcu/SHuexXjMMi1AuLXr0gk3vV4SN4LRJu/P2kvkvsiRO8tahEAkgACSABJFDmBJib3NwgYZl7iA7IiACubZcR2G/dck9wcZdUGeLGrpEAEkACSKAcEPAN8h26aKjve1/euUI0ee/ivQ7WDry15VkJMfGffvwJ3rDU/dj1Y0evHn0T/EY0kAD/AHjDlqqQ0v37Dh2+a/NdpUqVuE0w2s5lghpFI/Al7svDyw9vn7kFydnz8/PFcQ9SKsEOqIMGDVK6CDs9O+5VPfNIO22smLKmqWm9/QeqwCL38eMyIyMYJ3OTEv0GD4y/eMF5+w6wZGqxiASQABJAAkigbAkwN7m5QcKydQ9Hlx0BjLbLji1PtB3XtssQN3aNBJAAEkACKk0AYmQbDm9YtGNRdi5PWnBDPcN109aN7zdeKZIpl+GBgqXu80bOg7dPkA/E3I9fPx4VLyqTBmB/+uQJvMFniD+2adcWXvYOhfczALi6mjqdGh7Xtpfh8cWhaQIh/sH3L95/cOk+JGen9SJkyKQ0cOBAiLO7uqrC1srcq3rmsl8ECoWqMu/UqaXfm/fz5kb9/nuFCgWMb3EnTyQ9eABZZSr9+CNThUUkgASQABJAAmVIgLnJzb0LXoa+4dAyJYDRdhni5Z7g4i6pMsSNXSMBJIAEkIDqEgj9GDps0bCHrx/yTrFdo3aHlh+yrWbLW4tKXgKutVzhvWbqmnsv70HY/c9bfyanJfNaEuWbf147t++oblUdYu5t2rZzbeAKm9BqaGrkZeURs5ysHCKjgATkTCA3N9fnoc+DS/cgzv4x5KOYoxsbG/fr1w+C7O3atVNTU51Mm9yreiWNtsNx1DA0hAXsFr37+I8amfWRvUeYFf3Ru0snq0mTa61dp66nJ+ZxRzMkgASQABJAAjIlwPzscoOEMh0dOy9DAhhtlyF87hcJ17bLEDd2jQSQABJAAipKYN/5fdPXT0/LSOPOT1tTe9WUVTMGz1ClABl3mrLTALf2TdvDe/v87ZfvXz5y9cjVh1d5nx6gffgY9fH4sePwNjQ0bNW6NZMLHte206xQlg+BtJS0p9ef3L90//HVR6lJqWIOqqWl1bVr1yFDhri7u2tra4vZSonMuBcjTAJZJZqLwNVKHTu29PUL/HlK7LGjXOejdmxPuHGj3h9HjJs25daiBgkgASSABJCAnAkw0facnJyCggJ8ElfOR6FMhsNouwyxc09wMdouQ9zYNRJAAkgACagcgeTU5HErx526cYp3Zg1qNfhj5R/1HOvx1qKyRARga5m+HfvCOzEl8c+bf0LY/YH3gwJOxgamz9TU1L+uX2eUGG1ngGBRdgRiI2L/yRVzz/ued25OrpgDwVVumzZtIMgO69lNVTrZtyqtbScHV9PExOWPIxY9egZMnJCbmED0AuHr+6AX37V2XLHSds4cDGcwcLCIBJAAEkACcibAvckNcUKVvMEvZ7CKPxxG22V4jLgnuBhtlyFu7BoJIAEkgARUi8ATnyeDFgwKiwnjTgsShXsO91w2YRl3i06uMWpKRMDUyHRsn7Hwhv1UIav7yb9Pvnr3qkQ9wOLi3xfvbPp9M5eWLlraWiVqi8ZIoFgC2VnZfk/8Xtx+DhufvvcJKtaeNmjYsGH//v0hM7tS731Kz0i0zL0YYRLIim6uyLWWHh4m333nP2b0l+vXGD8LcnPez5/75fateocOa1taMrVYRAJIAAkgASQgNwJqWuyTc/DTjNF2ufEvw4Ew2i5D+Ny17bBwTIbjYddIAAkgASSABFSCAOzMuebAmiW/L8nN41ms6mDlcHjF4VaurVRiroo7CdhPde7IufCOjI28eO8ivO963S02yQzMJy057cCq/fCGUHv9VvUbuzVp3L5J3WZ1Ib274s4WPVNsArBu3f+5/8s7Xi/vevk+9oWAu/j+QroYNze3Hv+8rK2txW+oApbcixHmkXalnqN21aqNrlyN/P33oDmz87+mM3NJuPH3E9f6EHCHHVaZKiwiASSABJAAEpAPAe5Nbu5Ps3w8wVHkTAAve2QIHFIyMb1ramgyGiwiASSABJAAEkACNIHo+Oihi4befnGbVhJ5XJ9xm2Zt0tfVJxoUZE3Auor15P6T4Z2annr98XUIu0Nu94QUNoED1w0IiXrd8YJ3hSUVdPR0XL9r0MStSZPvm9Ru5KSurs61Rw0SoAnk5eW98w70uu3lddfL5+HrzK+ZdG2xspmZGeRkhxh7586dYYOBYu1V0oB7SV9RU9UuRqwnTIBk7m+GD0t++oQ5iDmf4l917WI7c6bj6l/VVG7izGSxiASQABJAAgpIgDeTjAL6iS5JnQBG26WOtLBDDQ0Wb04uG38vtEYJCSABJIAEkEC5J3DlwZURS0Z8TvrMJWFuYn5g6QH3tu7cKtTIh4ChvqHHDx7whjDog1cPBAveg6OCxRkdQqXP/n4KbzDWN9Rv0LZhk/ZNm7RvXNO1FuZWFgdgObGBrcMgOYzXnZded168vv8qPZVdsFwsBwcHB8EydsjMjjd1uBcjBbk8DwwVS1XBDfQcHZvefxCycmXIyhUV8vOKelsQvmlj4r17LseOg1nRKiwhASSABJAAEpAtAe7PLvenWbYeYO9lRIANB5eRG6o5LDcZU3ZOCZ57VU0oOCskgASQABJAAnwE4CfSc4vn1uNb+SortG/S/sjKI9UsqvHWolLOBCCI6dbEDd7wnEFASECrEa2S05LF9wFCqI+uPIQ3NDEyNWrk1hiyzTRo08C+rj1egYiPUWUsc3NzQ/xDXj94DVlivO++TElMKenU1NTUmjdvLgiy16lTp6TNVdieezGSn62aFyMV1dUdliwx+/57vyGDs6IimWOa8tLraeNGztt3VB0yhKnCIhJAAkgACSAB2RHIz8piOuf+NDMGWFQNAhhtl+FxhDSRTO8YbWeAYBEJIAEkgASQABAIiQrx8PTwDvTm0tBQ11g6fun8UfMhoMatRU2ZE6hjX0dHSye5QmG0HSLmED8V0zEIrd49dwfeYK+to12rYe06TevUaVIH/rWuaYPL3sXEqFxmsIA98n1EwIuAAK8A+Dfo1busTPZaVJwZGRgYfP/99xBk7969u4WFhThNypsN95K+gHPZr0pMTNu0afnqtf/YMZ/On2PmlZeW+mb4UNg6FWLu6rq6TC0WkQASQAJIAAnIgkABZ8UtN04oi3GxzzIngNF2GR4C7rcIo+0yxI1dIwEkgASQgHISuHj34vDFw5PSkrju21a1Pb76eEvXltwq1CgOAeb0ZuDAgRMmTLjzz+vx48cZGRliugohV78nvvAW2Osb6Tv/E3YXBN8trauI2Q+aKSCBuMhYEl5/6xWQnlLiFDGCSenq6rZq1ar9P69mzZrhwxCijzX3YkRV17YTDppmZg3OnI3cuTNo1sz8LDbXf8yhg6ne3q5/nsGsMoQYCkgACSABJCA7Ari2XXZsFbxnjLbL8ABxT3CZy1EZjo1dIwEkgASQABJQeAKQ/nvh9oXrDq4rqFDAddajo8fuRbtNDE24VahRKALM6Y0gHgoh0YULF2ZlZT19+hQC77dv33727Bl3z0YRE4GArNftF/AW2JhZmDn/t+wdovCmlU1FtMWqMieQ+CkRouqCCPvbFwEJ8cVvqyvMZzijhkQxsIwdYuwtWrTgrtcW1hD1XFbcy36VpGQ9cSKsc/cd0D/9bQAzwTQ/36dNGtfdf8CyTx+mCotIAAkgASSABKRLgPnZhWSM+LSudAkrbG8YbZfhoeFG27NyJHlOVoYuYtdIAAkgASSABMqIQOzn2AHzBtzzvscdX09Hb8vsLWP7jOVWoUYBCWTnFskETZ//QLCv3T+vpUuXwiL3R48eQdgdgu9eXl7iZ5sRTBnCtSTbO2iq2lat6VrTzrmGnVONGs52tk52sPmqAsIpJy5BLv7wwLDQt2FhgaFhb0Pf+7yPCY8pzdxh0XqTJk0gvA5B9tatW8MtnNL0Vm7b0l9GAQSVX9tOjrVBvXrNX3i9mzH9457dRCkQ8lJTfD362syYWXPNWjUNvBxm8GARCSABJIAEpEaA+dnl3gWX2kjYkYIRwNMLGR4Q7heJWfwlw7GxaySABJAAEkACCkzg3st7EGqP/RLL9bGeQ71Ta0852ztzq1CjgAQgB3dObg7tGDfAJ6iFgGnHf15QTEtLe/DggSDy/urVq/z8fLoHcWQI5sL7/sX7xNiiugXE3O2c7Wo41fgWhXe2q2RZidSiIEUCX+K+hEFg/W1o6LfYehjE2eM/xpe+f1jt1bBhQ0GEvU2bNpCWvfR9lvMeuBcjqp23nTnckJ+9zu+7Kv3wY8CY0bkphXtLCMwiNm9Kfvas/slTOtVw/22GHBaRABJAAkhAOgSYte3CTpKlMxj2okgEMNouw6PB/SJhtF2GuLFrJIAEkAASUAYCEJxdf2j9gt8W5OXncf0d1m3YzgU79XT1uFWoUUwCTKgdnOSe/3A9h0Bql39eUJWUlATZZl7884I17zExEq6JhoAvvF/cek6GMzQxhLD7t5XvtSEK/02oYlsVnuElBigUSwDSPcWGx3xbtP42NPzdP6vX34amJqUW21BMg6pVq8Ia9qb/vCBLjIkJZo4Sk5xYZtwvI3PZL1YvSm5k2bevYYMGPh790nxeM1NJfvzoaaOG9Y8dN/v+e6YKi0gACSABJIAESk+gILvIA6Dcu+ClHwJ7UEwCGG2X4XHhnuBitF2GuLFrJIAEkAASUHgCSalJsCHqxXsXuZ5qa2pv89w2ru84bhVqFJlAVjabJY97/iPafwiwdv7nJTCLiooikXcIvicmJopuLqIWgsL0tqtgCaF282rmltaWsOfqt3+tLC2+yd/ekAi+YsWKInpT4Sq4BwZp1uMi4+AdD/9GfRNgX1P493P0Zwi4S3HupqamEF4nEXYrKyspdo5dMQS4V/XMI+2MvaoW9Rwcmj1+EjhlcvSB/cwccz7Fv/zxB4dly2ssWFBu/wIwTLCIBJAAEkAC0iLA3OTm/i5LayDsR9EIYLRdhkeEe7WJ0XYZ4saukQASQAJIQLEJBIQE9JzR80PkB66bNarV+HP9n42cG3GrUKPgBLjnNqW8kIDwK7x69+4NE4cocHBwsCD4Dv96e3t//fq1NEAgcCyIKVeo4Mv0o6mlaWFlwQ3Em1c1NzQ1hDTijL3SFSFRfmpi6ueYz9yQenxUfE52kXRAUpydnp5eo0aNBKvX4V9HR0cpdo5diSbAvRhhLvtFN1elWnUdnbp795m0/g5i7vmZGUWmVpAfvPiXlBfP6/1xRMPQsEgVFpAAEkACSAAJlIIAc5Ob+7tcir6xqUITUPorB0Wmy/0i4S6piny80DckgASQABKQHYHzd84PWzQs9StPAorubbsfXnHYxBAzSMgOvwx75kbbuec/Eg8PS00hOAuvgQMHQicQKw8ICBAE3318fN6+fQtZaCTunGkI4eaPIR/hzegFRdiCFWLuhqZGxmZG8C/I3wSTb/I/mm9VRqaGRmbGBsYGclshC3cj0pLTUhKSUxJTUxNTIJienAD/pqQmpfwjfFP+q0lMhY1MeacmdSU8rODs7Ozq6iqIsNepUwez90gdspgdcm99MY+0i9mPyphVHznSqFEjyCqTEcze9/106eLzFs1dz1/Qr1lTZeaLE0ECSAAJIIGyJcDc5Ob+Lpetezi67AhgtF12bHnylnKvSGU4PHaNBJAAEkACSEABCEBAcPnu5ct2LSuoUMC4o66mvnLyyrkj5sotOsk4gMXSE+Ce20gx2s64B0Fbl39eo0aNElTFxsZCzJ1+RUdHM62kUoRQNbxjI3j29WX6hw+znqEerJQXvDW0NDXgPy14a/4nQ9W3ovo3vcBMQ11DIy83Nycb3jnwzoN0+N+Eb//m5uTm/qOEIiV/M/ua+hW+X4wDci5Wq1YNYuv0q0qVKnL2AYcTRoB7Vc9c9gtrqMJ6Q1fXFl4v34wc8en8OWaa6YFvnzdv5nLsuHnnzkwVFpEAEkACSAAJSECA2ZxcdifJEviGTWRKAKPtMsTLPcHlXpHKcHjsGgkgASSABJBAWROA9bSwpP383fNcRyzNLE+sOeHWxI1bhRolIpCdW2T3J/BcnhcSENiFV/v27QmxlJSUwMBAOv4eEhIi3czjZCxeAcLf6SlyWkXO64DslHC3w97eng6sOzk5GRkZyW5E7LmUBLhfRuaR9lL2r6TNNYyMGpw5G7Zx44f58wryculZ5CYnvXLv5rhqdY25c2k9ykgACSABJIAEJCDA/Oxyg4QS9IlNlIIARttleJggxSesb6LXHGG0XYa4sWskgASQABJQMAIfIj5AovaA0ACuX63qt4JE7VUrV+VWoUa5CJR+l1TpzheCv83+eZFus7Ozg4KCIAT/7t27iIiIyP9eycnJxAYFhoCxsbH1fy9bW9tatWpBYB3+5UZvmYZYVCgC3Kt6XNtODpDdrFnGzZr5/uSRHR9HlN+EgvwPC+al+ryGPO/qenpFqrCABJAAEkACSKAkBJifXTyPKgk85bbFaLtsjx98l7KyssgYGG0nKFBAAkgACSAB1Sbw1+O/Bs4fmJiayJ3m2N5jf5v3m5amFrcKNUpHgHtuww3wle2k4GSs3j8vxo20tDQ6+P5fED4yKioqPV01F6czBPT19WFD2v+C6oX/t7GxMTAwYIyxqIwEDDl7fuZKb6sDZQTC+Gzapk3zF14+fXqnvPRiquJOnkgPDGxw7ryurS1ThUUkgASQABJAAmISyEkscinE/V0Wsx80UzoCGG2X7SHDaLts+WLvSAAJIAEkoJAE1h9aP/9/8/Py8xjvIE/11jlbJ3pMZPRYVF4C3Gi7sizbgYAybOAJLy78hIQEQfAdIu+fP3+GYuI/LyJA6evXr9yGiqPR09Mz/e9lZmYmEEEwNzcnEXYoKo7D6IksCHAPcfaXz7IYSHn71LGyanL/wdvx42KO/MHMIs3n9bOmTeqfOm3m5sZUYREJIAEkgASQgDgEcr58oc3gNIwuoqzCBDDaLtuDy1xwZuUUrnOX7cDYOxJAAkgACSCBsiAAsdexy8cevnKYO7iFqQVkj2nTqA23CjXKS0B5o+0imEOMEl6urq4ibODhRSYET2LxqampkL4mB/Yx/e9VrJybmwsZCOG8EV6asHPqfy/RMqyQImF0RlC0JwxEkMQq2RGAzw8kBaKTJuV8xmg7y1tdR6feocOGDRoGec6pUPQmcc6Xz94//uC0fYfV2LFsMywrPAFI6JoVE5MRHPztHRaqbmik5+Cga28Pbw0pPb4jhyEUE7NST1ypnRd8Hr6GhGRFRWVFR8Mb7qFqmpppWVpqV6tm3Ly5tD7bivnBUzqv8nNy8lJTaLcx2k7TUG0Zo+2yPb7MpU5mVqZsx8PekQASQAJIAAmUHYEvSV/6zO5z3/s+14XGzo3PbTxnXcWaW4UapSaQkZXB+M+c/DC1KlOEaQr2aFWZGeFEVJIAXNgXibYXXWSnklOWbFK2M2YYuLj4Duifm5hA9wDbqL6dMO7r+6Caa9ZWVFOjq1CmCUDinW+3K4q+qgwYWHXQoKK6kpVS/fw+LFzAtKk2dJilhwejpIupPj6ha9d8ungxP4P/ISQtyyrVR4+2mT5Dq1IluqH4srSG4OUmvhvCLCu7d7caN05YbWn00po4+PDxwIH4c2eJM1UGDqo6cCAplkjI/vLl7YTxdIJsqwkTK3ftynQiRefL5MClvn4de+pk7IkTmeFhzNQExYpa2pU6dLDo07fqkCFqWiVL2JgRHh748xTebhkl/CXUrFRJu2pVrSpV4V/jli11qlVjbLAoIMC9w43R9vLz2cBou2yPtYmJSXR0NBkjIaXI2RvRo4AEkAASQAJIQNkJBIUHdZva7UPkB+5EBncZvGfRHl0dXW4VapSdAPfcBk5+lH1S6D8SUBkCcGEfHBxMppONa9sJC45QqWPH5s9f+PTulfbGj6kM37jh64cPLkeO4r6pDBlSTLx37/OVy6QoEDRMTEoZbX83Y3rindtMt1bjJzAaUky8fx/i7F+uXyMaXiE7LjZ09aqIrVutJk2ymzlLy8KC14xXKd0heLnxjlsipUXvPiWyF8dYuhOHEY2bNg0YM4oM/TUoqMqAARUrViQaMYWC/Hy/QQMTbt4g9pU6dTbv3JkUQZC683I+cJ+vXw+aMzs9wJ+eFFcuyM76fO0qvEN/XV1z7TrLPiX4GCQ9esT9CnOH4NGoqZt37Vp99Bj4V00DA4xFCDFpZKCukqR3+Ir0iwVlIID352V7lJjvEiz6k+142DsSQAJIAAkggbIgcNfrbothLbihdnU19Q0zNhxZdQRD7WVxWOQxZkIyu5KAOfmRhxM4BhJAAkIIMN9H7jo7Ie3KqVrP3r7Z4yewMpQ7/08Xzr9o2yaTWkfFtSnPmuQXz7nT//ruHVcpvib+3DluqB2aGzdrxttJ0Ly5Xu3bFRtqJ23z0tPC1697YF8D4oxEKVqQ+hDJz5+JHlGyWpNWrSRrKKyV1CcOAxnUq2fWoSMZEZ4g+fL336QovvBh0S90qF3PsabLseP0kyiycF5uBw7+5sAzN6+6dSk21E4TywgJ9vXo6+PRLy9T3OQKks8oP+/z5Us+vXs+tK+R9vYt7QbK3DvcuLa9/Hwq8NaTbI81c4L7JRmj7bIFjr0jASSABJCA/AkcuHBg/KrxObk5zNDGBsYn15zs1KoTo8eiKhHgnttAxnNVmiDOBQkoNQHmwh6j7cUeTXV9fdgZNWT58pDlSxnj1Ffez5s3a3jpsmGDBkwVFlNevOBCSC9FtB2ygsBiXm6fOrZ2WpUrc/Vh69ZB6JzRaxibGLdooWNjo2Nlnfc1XZDnOvXVq5yEwqtyyDYDQcnmL7x0qldnmjNFWQyR/JznLgUzbkmLGqZmerVqlbSVCHtZTFwwHCTzSbh1kwwduf03804lO2mMv3AhbM0a0oO6gaHr+Qua1DN2MnJePgfu0+XLfkMGM4m/YbJq2joG9evrWFvDPs+alS0g/xV8tmG5fVZMYVoFMIs/e8Y7Lq7BhYuapqYEkTAhpdQfxayPUbDRRdMHD3Xt7ISNUt703N9c5ke5vAEpV/PFaLtsDzcTbeeu/5Lt8Ng7EkACSAAJIAFZEoCdphb8b8Gag4XXOWQ0u6p2V/53pY59HaJBQSUJMM/tqampwXadKjlTnBQSUEYCzIV9bkpyfm4uPuwv+lBCLguHJUsgXuk/aiRkZqCNs6I/Pm/zXf1jxyt3707ry7mcm5aWFhBAIKjp6OZnftvSA6KEsDJXspzO4Vu2ZISGCPokHUKRd2H7x3373s+fSxwAwaRNW0g4Y9G7N+yCS+tBzvv69ePeveGbN2VGhAuqILGMT7++Te/eU9PWZoxJUUZDQLqPCvn5ZBSukJuc/GbYEKI3btmqxrz5pMgrQAIfCfKx8HYFShlNXDCceZcuerVqfw369xmIz1evZoSG6taoIcwZRp/+/v2b4cMqVCj4T18R0j0ZODv/V5Sh83I4cHGnT0OovaDoWhYDl/qQswXSsnMD6JBRBxLmvJs2lc6FlfTo4etePZvcvlNRXZ1g4QqwmSckhSd62DXaYdlyUmQEGCg3MTE7Pj4twD/+7Nm8tFRiAH8hX/7QEQLusLMNUZZnAde2l+ejj9F22R59ZnlXemZ6VnaWtpbQX3HZeoO9IwEkgASQABKQHoGMzIyhi4aeuXWG22ULlxYXNl+wMCtBIlRuJ6hRCgLM2nZI2g4Bd6XwHJ1EAuWBABNthylDGlltS8vyMPdSzhE2bNS1tX3du1fO5090V/lf00FZa/0G2FiV1pdnOdXbu0J+noBARU0tuBURd/qUoAjJZCSItmfFfsur/h/SihA0jz1+TFA0asqmkYGtLwMmjP/P+Nv/7TznOq7+VVjEGZLv20ydWn3MmKdNGn99FyhomPL8GeSId96xk+6HyLIbgruTJxlUICTcuUNrKv3YqbK7O62RqSy7iQvchmNkM3Va4JRJ/86iID9y545a69aLM6m89HSfPr3pdd8QIKZvg8nUeVkfuOjDh/1HjyJfKwCibmjk/Nt2iLMLgwPJc8zc3CAXlv/YMXEnTxCzpIcPQlYsd1i6jGi4Qpqvb35WYc4Zsw4dxPyY5W3fEblz5/tvOyT/e88DkthAbp+6e/ZyRymHGszbXg4POpkyXg4RFDIRmLXtMAazBEwmo2KnSAAJIAEkgARkTOBT4ie3sW68ofYBnQbc2X0HQ+0yPgKK0j3z3B73zEdRHEU/kEC5JMD9SnIfbC+XYMSaNCS/bv70mb4z5yGtgvyg2TPfTpkMazzF6kjVjeisGgYuLgb1XMiM0wP/DWcTjTjCh18WkgWzVYcOLcjNJa2MmzcnskCI3LGdDko6rFhV89c1wkLtpC3E3F2OHoN7A0Tzcf/+3NTCVbpED4IchqCHo2WaLeh5l/bT9tKV5TDxasOHQ+ob4jYchbyMDFIUIUBMmU5lDtst1Fi4kLaXg/P0cIxcmgMHGwnAgzX0p9q4RcuWr31EhNrJ6N9yYR07XmvDpgoVC2N9IStXprx6RWy4Asdb9lvGbSLQwPfIbtas2lu20gawKl/Mg0i3Ukk558tnel7wd4n7o0wboKxKBAq/gao0K8WZC/e7xCwBUxxX0RMkgASQABJAAmISCIkKaTWi1XP/51z7X8b8cmz1MR1t9sFtriVqVIMAc2LDPNWnGnPEWSAB5SXAXdvOfbBdeWcnB88hqUXTR4/NOv7AHStq544SbULI7UFlNClehUnbjRo3ppOGkyQh4k825eXL6IMHBfaQhhtC50kPH/7bXE3dqFEjuivIaBd7/DjRVNTQtJkyhRRFC0YNG1YfO5bYFORkQyYTUiSCHIYgY3GFlKLbz8oz2i6fiUO41mrcODJxSEEee+zf5xiIkitAoiF6+Tbc4Kl38BB9i0U+znMdIxqJDxzkZfqWHqeg8E4ehNob37hZomTo8ORN1WGQY+e/V0F+2Lq1/xV4/s/scmwkZCNinpb/qGx+/lnfqTCBDzxwkPbmjTDjcqVnfnDhAVB1kSl9yhUclZ8sRttle4i50faElATZDom9IwEkgASQABKQJYGXAS8h1P4h8gMziJaG1uHlh1dMWkFf7TA2WFQ9Aky0nXvmo3pTxhkhASUiwI2249r2kh4+TWPjhleuVh9XJFeJoJNP58/BroA5iYkl7VPF7OmFsUaNGutTW3RKsLYdMrqQUKP9wl9gu1Sy96NBvXoQnKXpZcfF5aWnEY1p27YaRkakWKxg6FKftqFvGxC9HIYgY3EFmq2uvYOmHPchl9vErSdNrqhemOI4YvtvXA60JvHBg39Sl/yr0zSr1OD8BVjTTdvIzXl6UFqW+MAFzZ5FdiyADvXr1IWdmZmPPT2QMNlhyVL60Y24P//8GhIizJjeIlXLsoqujY0wS2F645Yt6SrYtZUulluZ+cHl/iKXWzLlYeKFf9TKw2zlP0fuCi/MJCP/o6AII8I60Ki4qOhP0fD+nPTZzNjM0syyWuVqzV2aG+gZKIKHpfGBnh3cT7K2tHa0dqxpU9O6ijUG3UoDVpHb4kFX5KMjU9/+fvJ339l90zIKr2wFw1UyrnRu47k2jdrIdHTsXAEJMCc2GG1XwGOELpVnAtxre+bivzzDEX/usK9snZ2/69esFQTpiak1p9ADbEL4os13ja5d17G2Fr9DVbKEzRIzw8PIjGBtu66jIymmv/t3A0yiES3EnjwJSAU2enA9MX163KlTpAl3ZXdmZCSpBQHC8XSxWJlehg/GOUlJ3CZyGII7qEADe8xmfYwitdzpkypZCHKbuI6VlaWHR+yJf59RSPN5DalUTFq35p1UVkyMb/+fCvL+Sy6kpl7/5Cnuxqpyc57XSYkPXNLTpx/37CZ9qmnrNDh3XrJbLLDtBDw0EEluXeTnxR49ar9oEemcCLkpKfRdMck+ZkaNm0Qf2E/6zBOSlIkYlBOByduOJ8nl5LgLponRdtkebu7XiVkCJtvhsXeKwKvAV4t3LqYUQkUIEFuYWthb2TtYOcC/TnZOhvqGQq1FVrx+9/rkXydP/HUiLCaM11BbU7tDsw59O/Qd0m2IFpU3kNeYUYZHh09ZW/yTkhrqGqZGpmZGZlXMq7RybdW0TlNNTU2mK8mKxc5OR0sHwu6je42e6DGxbDcHDgwNnLMFNm/59+Xexn18P54FSv/VC/2/5xbPt6FvBdUwo9PrTnNvJ8j6k1a2x12JDrrQo4gVpSDwx+U/Ri8fnZObw/RR07rmtd+uOVg7MHosqjyBvLy85LRkeprcMx+6FmUkgATkTID7lWQebJezP0o9nO3MmboODn6DBuZnFskrnf424HmrlhBwL2moV6lpEOeTXxSmkYG1tJC3XU1LS7ta9azoj2CTGREBGZzVdXWJvQgBLN/P9SQGtTZugq4S/wu+g567RapW0S1/U319SXNxBH0nJ72atYgl7wpiOQxBHGCEFIotVHGnz9hLtyjPidtMn0Gi7TALWN7OG23Pz8nx+ckjOy6WzLTWho1m339PikSQp/NkUCJIfODCN20knYBgN3euHnXviq4SR66xYGHkjh3kBmHCndu80fYULy9iA90aNRM3aTvtQ25ykbNBvdq16dpyKzM/uNz73+WWTHmYOEbbZXuUuSe4GG2XLXHhvd96fuvyg8vC64XWGOkbzR0xd8bgGbo6Yp0mCjq6/uj67M2z/UP8hfb7T0VWTtbVR1fhvXr/6nXT1vXp0Ee0PV37yOeRBDPS19Hv3q77wtEL6zmWbOkHPbSYs8vMznwT/GbGxhlbjm1ZNmHZ0G5D1dTKJnvVvZf3aFY92vWgpyOmnJ+fv+vMrpT0FIF9kzpNuKF2qJL1J62sjrvSHXQxDyuaiU9g3cF187bNK6hQwDRpVrfZlW1XzE3NGT0WywOBxJRE5iPBfaqvPHDAOSIBhSUAFyNw9gXnMMRDQQyUFFEoEQGLnj0b37z1ukf3nIQvdEOg+qJtG9dz583ataP15UGms68IQu0wa1gz/u8nrSD/a1CQoaurOCjCN2zIjIwQWFbq1LmyuzvIhUnb+fYIhZQXGiamuUn/JvOBnO+wPl3TxESc4cBGu0qV1oHFrL6XwxDCvE1+/oyukmzRMd1DiWR5Tty4aVPjVq2THz8SeBh/5kxWbCwcHcZhyLJCbKCq6vARttOmMTaCojyd5zog2YHLCA2NP3eO9KZjV8Nu7jxSlEAAgDo2NuTRk6QnT/IyM9V12K2V6KQ3MIpkH7P0IOp7VFHNoG5dCRxWsSaweQCTUcfCwkLF5ojTEUGgbCJfIhxSsSputD0hGfO2l81BfuFfuOyiRB5AdHXh9oW1etU6cf2EOA2j46P7z+3f5ecuxYba6d6Co4L7zunbb06/zKxMWi9CfuZX5PRLhCVdlZ6ZDmvt6/9Uf8jCIWlf2VwQtCWvLNnswmPCRywZ4drf1futN2+3slYyezk2q9dMghGDwoNIqB2aw1MCvJ3I+pMm/+OupAed9+igUjICEKaZtm7a3G1zmbgq9Na1ddfbu29jqF0ysCrQiruGgHvmowLTxCkgAeUloKGhYWVlRfufITx1L22GsjACJi1bNn34SMfWjjHITU7y7twJkiMzepUv0qE6SCMjmC+doUXMZDKZUVGh/23kCJud1t68BbrKSUhIDwgQ9Kmmp88bwjNs0IBAhu0Z/UcMhyAX0UhFkMMQvH7S2bSBiWHRHWJ5m0hXKc+J206bTpwvyM2J2rWLFAVCzNGjkb/9jyhhCTbkdyJFriBP55nRJTtwEf/bViE/j3QF6ey5kXFSK6ag51D44GlBdhbc+uI2LLpFakWjpvwXudyGRAMruD9R9wlgPT7vYyLEvpwIEGoH5vRk7ezs6CLKqk0Ao+2yPb5aWlr6Rffr4F6XytYD7P0/AhLHQAUdRMVHDV44+NHr/7N3FeBRHV2UuCckkBCCBAjB3V1atLiXFihSpFiBFistTnFpKU6hxb24u0uQIMFDEixAIO72H3j8s7Pz3m7WN9mdfPnaO/fN3Llz5pFk79w59/N5+/+tsv/ff3Z/6U6ltx2T0QsKPcCpgvRPMMb82P3HGUNm/NTjp+7Nu4O3nRm/88TOpj80Raogo5dsMhFkyT6KlAiZbTy0sW6fumGvP+ePKOpJ61VZ3fTB0wd2Gti4WuOCXnIf7WAHee7NBje79zSLfH96Rl3J9O472juW89Mkr58BXFHInp5LA/+zfNMYN9SaQoN9z7mbrhYyvLMSBJJTkr8e9/WfW/4U9+nTts+ehXucHOTKUom7cY0JIyD+q4ZH2014u/nScigCxYoVoz1H+iTd5LIGCDiVLFnjwkXnChWZsQis3P66W9hiWUCQ6WCSTZo0AyVShTWC454slqaEJkqx8PiX8RkJ8YK+0LBhABkysnFz/f9SnWuVKhZWVuKBXu070Mp3+/YGdurI0HbTHTSQDTCF2CucGXyk+Pj/F+4NaB97/b8xVf9vyIV7dehgX9iXePZi5QrwxpAmOIKCBg4gTVvv/BV37rK0syMasWBI5+nZNd64N9u3Ezs4XPHp2ZM0NRboIgowIlm3gz4bAAMM6kKrO13w1ClpMTImmcLDhqtrwST7i3/bFi1a1CRXyhcliQBnkpGERZdKfOyMj//8dwPsMsXEdDkTt6UYgXeR7569kn20qFyy8tQfpirqjl+QbyPfogjkoQuHbj68SbplZGb0mdQncGugIkqZ7ce2IyLPMBpX8K/wffvvQcsO8nRiShCQLnr2xtnhc4bfeXKHPDp/63y7ke1OrTxlJfXXJOmWmpoKBm3S/KL6F+C6IU0iwBkUZcU3OqO2YVRcFHkE4fbj282HNA/YGKBKsEzd1cH+pcBLYEsH8wmZFHGZFkNaBO0M0pgKn5hSXUAKf1Dw56QYjKpauqpybBVZZsLoktF2fb9pBt73nLvpijaR69VFID4xvv3I9sevHhcPBCHV9CHTxXquMSsExDf2eLTdrF4AvtgcgQA+3p8+fZq4mhgair91JdnwSB8uZImAXf781c+cvdWxQ+Spk3KdMzMejhiOjGy/SZPk9CbaSAgOTn0fQRYnmdueQFNMkK7yAopDooSjoLPx9Cr22+dqW6RiKh651ZSmky40ZMjbXTsjz54hJt/t2f3+2DGf777L3/0btzp1tH/bDTAFcZ4ICQ8f0hFMzfg9iDXNBEMuHEcpiNI+Gv2T4F1Va+QAAEAASURBVGpK+Ou3u3Z5d+uGJtiBAjt3ykhMEB5Z2Noh1G7vwyauMWs0pPP01JptXPzjxzTNV95WrWx1wTri6Fec9o2hEcejjwVdP5VYELqp+5plZmSELlz4YrnskoFTqdIFBg6kJzVbmUfbzXbrhYXzaLveXwB87AwLk6UPi7PA9O4BnyBXroAgWV4A8EBsunWD1lkCg0ASoo19J/cF+4rQ+fHzxyi1OnfkXPHYdfvXoWc6dfkLhO9Lxi1BnF3cWdCARrNRtUaX/r30/dTvwe5Cup27eW7qyqlTfphCNGIBgXKwohN9q3qtslxRWloacufBBQFeFzLwQciDQTMGrZ++nmgkBQ1WBzu1K9Y+v/b8zuM7e/zag3iL3O3pq6fP/nG25ET6UIK+ht4XXDLQbBY62u7i6ILyuWI7+n7TDLnvOXrTxVvDNRogEBUb9dWwry7dRlqZ3JelheVf4/5C9WM5LW+YJQLiv2o4b7tZvgh80dkaASaZDvnXuN5uX6BAtnY6Jzhn7epa5eChu72/e7NV9me84Hjw1MmIk6J+o/Zx3myOBJ3YLpRIFRyWY5J58ED5KnD883AkWEQyhW7+M34n2bVypO3Vpf+Gt7C0LLv2n8tVKoPMh0yENPkXy5bi2y6/j0fTpnmaNsvTpInG4UsDTEE8JwJN0QOlgUukCm4YeOE+/fo9nTI5PS5WmP35kr8Qbcfrcfe7XolPnxBkSi9ZmrtWLdJUJBjYeeKGZhsXSZ2JwlSeJk2JQW0E27xydZUyEuUqPMMyndiOpps6JVJx2HavT++o8+dkHlpYlliw0NKahxk/QiLmbWN+Hctw45IpImBpiovKXmtikrzEWWDZy10T9ebq3av0yiSzkukOgoy/j7s267rw54X0o+3HZTe8iB4MM0h7p0O6tSvURha8klA7GYu88s0zNy8YtQABLKJEPPrmA1laPdETgaETUWVFIO7s1rzb/Z33W9eXO2nYcHDDxcCLxLJY0GZ1sNapSScmtr5o46LwiHDxRHrSaICV2JOU1BT6MgES5CUrvur7TdNgLZrte07fdPEOco26CLz98LbR943EoXbwYu2ct5OH2tXF01T7i2/sMX/2mOrC+bo4AjkIAfHHe3HCXQ5aTrZy1dLWtvzGTYVHjhJ7FbZoYdCA/kj8FD8yJQ3N+ExKpGKBDkWLWlh9jrhJUkXTILzesCHm/+VAXatW8+nTR3iakZxMU6m41pCOtn+crkiRWjduoswmbVaQk1+/er3u37s9vz2T3/tS5UpPJk1UkdmGMWWAKZgZaWzxSN2kY8aaxk1DLhynLGT34TBuNsQGBj6bPj1i/z7if6Ghwwr07UuaygVDOk880WzjIs+cJhYgKLrJQfdRRca1ALqbTZ48dBMy4y1+ZH04fVrJ97v9+1/9+2/w9OkBjRtdLF2KDrVbOjjizkHe5s2ZKcy2mRgiI1cACPb29vnz5zdbNMxw4bLonhku3jBLZpK8xFlghnHDzGehs5IBhSqxaYJY/4796XqYIDpP+P8tNqEPiEp6/dYLPDNkCELtx5cdL+JThGiyFEb2GNmrdS/SDdZm/6Ms+5uO6lpZWlUpVYWMVS6ABmfXvF3wkO425585dJOWdbK6YV8Pa1GnBTGbkpay98xe0tS3oM3uE9/uPL6TnCorcqLoFdJmrizfNDhjmH03gU0nG8cFzRB4Hv68ft/6gY8DmeHuLu7Hlx9v37g9o+dNs0VA/FcNj7ab7cvAF55tEeDRdr1uDbJzSs6bX2Lu/Fy5LJiJXq35+8433WnuaaaDCTTpxFhCI4N1WdrYIOAuLDA9Pg4VUBUtNj0+/skv48nTkov+QEqy0Iy5fj0j+fNdXtDLOPj6km5iAXHV6qfPFJ8xEz3FTz9pMuNuI3Q77WLZ0perVnm5Zg2SphX0lFYbYAp6YhpbK2cXp9Kl6aeGlA258I+U31QKGo6skO1OFuveqHGJ+QtIUxXBkM4L/mi2cfH375PlWNo7OFesSJraCKkf3tPDbeRT3fGI9hbNhz8Ou/5lYyXft9q1ude399NJv4G7CcVsiXG7AgWrnz3n1a4d0XCBOdj29fU1+dtOfNNpBHi0nUZDL3Je+Z9oYNAGoYdeZuJGFSNAx0A9c3uqFQeH1eplqxPbqDP5KEyulvdPC34KfhlMOpQtVnb/H/sdHRyJRkVh8sDJtta2pPOO4zvAHU+ajEBHXVHzU63pbGxsJvafSBtE7FtRsrlOVoffK1MGTaFn3H1qN93Uq0xj5eXupe7uC77RrxA0iuho6G46f9MwL70W/e27CWy6Xt8okzf+OOxxvb71mB90WLV3Hu+zf5+tW0kicczkMeELVIRA+Hu5i0p2dnbOzs6KOnM9R4AjYBQEeLTdALD7jhoFMpNclmwNzzfbt91q3y5dxN5gAJcMMEVGWlrMjRtkIlIiVdDIkck8fEi6McKz2bMIbbT3N9/mrlOHdJCjkVGc2E76g/i76LhxDZ6/qLhjV95WrS3t7MkjRoi9dTOofz8k58YrdowZIjQNMIUwEfL6kdZNfMBJBjmEIEpDCgZbuKOfn2ebNmRpMQHXcv0/p83et0iFrds0YCkxmPNwW+ONoxnV7X19NVgmAY0Wkl+/ppu2np50EwdO0deu0Rp1ZWt3D58+fSsfPFwv+BnqGKs73LT7M9F2pmK5aa+drw4I8Gi73l+DQoUK0XOAbOTl25e0hsv6RiD0VSiqnpJZ6NA5USoXyhUvR3d48ExGPnj59uWVu1aSp+BY2L1gt4ebB9GoLvj6+A7oNID0x6uy8dDnYkFEKQgxcTHgWydKRXnWpINYaFG3RaUSlYgeRwio10qaRNDh6sr6lbWgUn7AP05m0asANoyQ1yFkCg2wEsaqQuGi1zcNbhhm301g08l2c0EDBG4/uo2s9rDwMGasb37fc3+fY34YMn140wwRoAuBYPkFCxY0QxD4kjkC2RwBXF3HSRjtJHO9nX7EZY0R8OnVC6FAcJczFt4fPnSjZYu02M9U1MzTHN2MDwoihSuxEDq3HU062p6ggLodNXtD580TQLB0dPKfJXe1N/LCeYKPmwLSdtKBCEir9+rQofLefY0+RFY5csx39BiXSpXFNw/QP+rc2UuVKoI0g4xVUTDAFAi1Z6amEH+UsOiQPgYQDLBwrKLwiJHitYClpNJ/uxkWcnE3JRrDOK/xxqVGRBDnbTw0CSaQ4bRAczHhOBDlnemnYFVKj42hNerK9oUK+fT6DuwxujoeUNeBbNs/IyUl+aVc3E988p1tneeO6QQBHm3XCYzKjODCCPOYjv0xj3hTHwhcC5I7sNUg3ursIJepl5CUQPycvx73RmVfY3uPLV64uKytpjSh3wSavf3k1ZOSBlCKkyau0WBFMAvuGtq4ZLRdh6sDPT2dVI7zD3Uvb9Leqi7TyeYYpRlWGEjbQYZvIW+5UzTBH72+aZjCMPtuApsubAf/rwYIXLlzpVH/Rm8+vGHGoibw+TXntfnhxhjkTZNBgIm2FylSxGSWxhfCETAZBHDFkPm3KS7dZjKLNe5C8nXsiCAvwoKMG4jqXv/yi5T3cpQOTJ+c2KSrQdIlUoW1OPqXIIuKfyjLEyJKCI/HjiFcMUXH/0IX7/2YdXvxIumsQbjZyt4elVFLzJpd6/qNhuFvSq9YladZc+b+AYoGowInw21NJs1S0N8UNLZwQ/XDhix91kkH/S0c7nk0bPjpgETO03Jr/3HREbmKXp3XbOPAp5SRJKtfqqtoe1pcXNzduwRHnIdZOcr9dGJoZJzLV3Bv0FD5d+76DWiyJrAzBTRuGDJ3LpmFCwICSWFh5FqGoOHRdnN7N3i0Xe87zvx1i/mYj6Z698DsJ6DjpABDg3jrveB7NIrl/csLzWcvn/136j/yqKhP0XF9xpGmBoJ3Xu/C3oXJQNQnTPo/WSFRQmDyrGuWq0k/VVGmc9sxBNwRzECdr65V/VYoLip8V/CvAHJwZkZ9NNndL6uwvJKS2eHq/WcyKj1F1yPYucqpPZeiN03wzQD7bhqbrmQr+SMlCJy6dqrJoCaRsZFMn8olK4NApmA+nrPMAMObuRAKQS0TGghxhgH9lMscAY6AsRBgPuQz19uN5ZVJzpunWbOqR45au7oxq4u5HhDQsAHD6sD0yXHNmGtXic90iVRB6VSCjrZLMMlEnj0Lph2hs0PRYkV++olYg4CsW5pyWssaoSDQKPj991UOHa4deDvvV63oiZJfPL//wyBao5ms2ylobOGPlsvXbEUqjtLtwoVJC/QfQM+ObPd8XbrQGl3JOndes41LT0qSW5GFhVxT00b05cu5MtLJaPdGjYgsCEyJ1Io7dlY7dVr5N6ojNAp/U/XYCZu8MlKaJ7/9GnvnDmPczJvi37PML2Izx8ccls+j7XrfZfEnTx5t1zvo8hPQVNd4Qpc8le+osHX3iexMGLnn4MsWuv65+U/wvZBhQ7oNsVfMD0i6KRf8CvmRDijL+Sj0EWkSgV6Rk71TmWJlyCPVBSY7+0PMB2aszle3eOzigI0B5NvFyYWZUR9NGivYVxQoVz71jfs36I1WRNrOzlWmunKz4qeK3jShJ21fT/tuGpsuBpZrskTg+JXjrYa3iktkz8DqVqx7auUpT3fZ39NZmuIdzAeB1+9eo+o1vV7x3zz0Uy5zBDgCxkKA+ZCP6+2mXbrTWDgL8+auW7fqyVN0KErQx98PAlF40qtXxnVPh7PTabwMjQxmcSxZksyF0DmRBSEzI+PhKNlF2xLz5lvK8x3RpO2Oxf1t3N0ZC5o1ncuUqbxvf5GxcglSb7ZtTf3AfhTSzD5G6WQKGltb7/zg69DYH4MN1MnCBW9T5S+CeHftpu9V6Mp5zTbOJnfuXBTnqq6uH73eJEdL69GwEQMjndsOBnbH4qre0ff44otKu/cQa2A9ev7XYtLkAhDg0Xb+GvBou97fAVAl2tra0tOEvAqhm1zWKwIZGRnX718nUyD9PK97XtJURUC276mAU6RnCd8SDvYOQnP7se1Eb2Nt07NVT9LUWCheSO6XHMrqik3RUdeqZapaWbEVmcRDxBp3V3dEbIn+fRR7uVUfqyPTGUyg2V2ArWaU+rQReC55PUKvb5oAlwH23TQ23WBvl8lMdPTS0bYj2iYmy26wCktrVqvZ0aVH3VzYBD2TWThfiJYIiLMHxPf5tJyCD+cIcAR0ggATbcf19qTQUJ1Y5kYkEXCtXLn6mbN2BdhrYQmPH11HwF2ezFfSQvZXpickxN+7R/xkSqRCb+fjAyp2oUPyixfgyiCdIbz655/Ym58rrHo0aerVvj39FHIURdquAY0MY41pFp8+4yOrDPUVe1vHNaW0mQLMNgmPZBlXbtXVzuChVmZoUZuFE1/pDHELWzuXypXJI70KWjqv8cahjqu1qytZGgK12nOuolbEm+2yYIWVk3Pu+vXJFBCYgq7qvma5a9e2LyS7lB957hxtnMuJz4IZENhfxMxj3jQ5BHi0Xe9bCqrEwoVlP4Ywn/jTqd6dMOMJUE00NkFWlUgyTqocngHTBtBE7X3a9hH6g3rl5TtZ4YtW9Vp5eXgpN6XK0yyj7a/evqLnVZRnrcpcdL4qE7LX0+pU8UqHfYJfBNPHFZpR7sAfhiJGMkFef2+aAIgB9t00Nl2H74+ZmDpy8Ui7ke3EofaOX3Tc98c+RxH5rJnAwpepCgLiOjQ8t10V3HgfjoDhERB/yBen3RneK9Oe0alUqepnzzn4yaXRYMkJTx5/zHB/8SKnLz/25s3M9DSyCnFuOz4FO/r7/79DZjwVPk6LiXky4RfhkYWVdcmFi/7fTfb/qAsXSINhLY+7d+9m2zbk++WaNaSnioKFpaX3193pznHy0XYDTEHPzsifKltmEqWryhViyRCNBeMunLhNZ4i7VKpkKZ+8SLoxgtGd12bjbPLKMgJRfFh71qnXGzdmJMiOuHz69LF2lqtFF3vrVmZaKsHQVf1DHRBnkeEJDx9kpMl+IBC92QrML1k3Nzd3HV3QMVtIc9zCrXOcxznRYXz4fPLkCfGc57YTKAwgqBInVeQGONMnLpt4/Opx0sHD1WNgp4FC83TAaaKH0LRWU7qpsZw3t+wXLYyIQ2AMebcG5wfEt5h4WQnyPG55iB6CnlZHT2EAmdl9sMFsPrxZg3kv3JL9uY/jEFwLEBth5pKMyItHCRrlb5rQxwD7bhqbrghkrpdE4NCFQx1GdQBpFfO0V6teayavYQ7hmD68yREQZw/w3Hb+VnAEsicC4mg7mD3yNNXN367Zc8nZwSuHIkUQcL/etEl8kCwHHI4lPn2CgHu1k6dyBD2IIiTpeKi4RKowCtTtcYG3BDnh4UOk/Aty8O8zUt5+LsleaMgQkHgwsyDUmBj8lCiZ3Pa06OiIA/vJUxR+LNC3L2mqKLjVlCt8FXtHLrfdAFMo8ZPGFt0MSdpu3IULmCSGhaW8CSf4MDtF9GLB6M5rs3E4r6Lf+cSnT+19fMRrVFGDLPunkyfJOltYFh7+o6z5SWK9Vf9Qx8pFjhgWB2zMFObcZOizxL+FzRkcM1k7j7YbYqOZVK/n4c9xM4j/MDIE9KKsZBUzwdPS0o5dOTZ8zvAnz2XHJBa5LP6Z8g8hVWBCkxrnTTM4RMVG0RomCI5HNJ0ImiquiLYpyGA+oediJtLT6sRu6FXDRKi3HNmCby1nVAQ4E21X1I2ZXZU3TRhigH03jU1nEOZNJQgcOHeg08+dxKF23OBZPXG1pSW//aYEPP7oIwJMtB3HMwUKFODQcAQ4AtkQgVKlSuGnOv72I77F3g4kMhf0h4Cdtzei6tebfBl3V66EIMJq1xo1RDVCB/k70PrzROeW6fqK4hKpwnSOcoVSP1O3Jzx9GrboczK7TZ68xSZNFvtGJ7ZbWNsgu5nuY2FjQzdhkG6qKGfK5+GCVYMeaIAp6OkYmeZRyZXLQoOkY8ag6k3jLlzwkyYTh8athty5iJK1GN15bTbOvX4DUjQYawzfvMldnvhFycLFj55O/C313Vui92zd2tFPVhxO0EdfvUI6QGDOtOhHimT2X41G9LaKjOdoPSqjxN+/Ty+hjOhMkX7KZZNEgEfbDbGtTKoXSoqhsJiPl+ZnlYZw2lTmYGKUK3et3HBwg6LF4RTk1btX4NMIfhmcRl2NFPrPGDqjTcM2ZOz9Z7IfoA52DhVLVCSPtBHeR8vxpzOp7rBMR5C93L18fXw1my4yJjIjU/ahi5lIT6vTzFWNRzG7r7EdeqCiywTMXDp804TZDbDvprHp9GZxWQkC+87s6zy6M1PiEv37teu3auIqfh6sBDr+iCDA3NVDqN3amv9hSeDhAkcgGyHg5OTk5+f3+PFj4lNcII+2EzD0K9h6elY9cfJjwF0+ezop5FkAAu4nTyEFXr8e6Md6zLVrxLCYRkZ45OhfgvQhmZ6PRv+MmoqCHjTZn+pDkl6fBZq03blCBSt7e7oHUzEVWcD0UxXlD6dP0z0dfOU+UhlgCnp2RqaTjsHGIwkRM0RXTeMuXFgFEwV2q1VLxdUZ3XltNi53gwb0Ml+uXu076ifVy5bSY98fPfp82TKiAfF98Rm/kyYR6FMNu4KF7PLlI49UFJLCwkhPcV1o8sgMBYTaaZYeIFCxom6CRWYIZs5dMv9QZIi9Y3LbMSWoTnm03QDQp6SmBD6S+yyhJNSuxB9ba9u/J/3do1UPug9NCO6b31dXIQacxNCz0NTq0OM8gM6hVhT5pS0okm89/HyvU+jAFI/V0+oUOaMPPdLGbzz4XHxJh/YlKWL0+qbBecPsuwlsug432rRN7Tm9p+uYruJQe/8O/Vf8uoKH2k1793W4Oia3nckt0OFE3BRHgCOgPQL4qC8Xbb93LzM9HaX5tLfMLWSJgG3evB8D7k2bEFoVYUhSaIhAKeNQtGiWRrJVh5T372nWC3GJVMFbMMkQt+MfPoT8/sSJd3t2C0qXSpULfP896UALdG67mEcFIUhb7/wp4Z8/NKVFR8XcuOFapQptIUs58sxpug99MAC9AaagZ6flpOfPydKg1yDjmLamrmzEhRNX6Zg1YriOxYqRR8oF4zqv5ca5lC/vWqNmzP/zzVEU4cnE3yps2qx8yeKn0QEBgZ075cpIJ4+KT5nqXLYsaQpCamRkAsV1LP5XxvSXbCaGhBB9Dj01JP7rVogVnWdXqFBBt1Nwa9kfAR5tN8QeiT9/4gNqnYp1DDG3ec9x+9FtcThJXUg6f9kZWe0lfGV/LAoW6NAk+NzVNauof0BQAHlkZWmVP29+0oTw4NkDmmxdm2j7lbtyd8eqlalGT6Sn1dFT6FsOCg6iy9uWLVa2gr8mv+SOXDryIeaD4K21lXXlkp8ZJ2n/9fqmYSLD7LsJbDq9KVxWhMDuU7u7ju2aSpVFEnoO6jxo6filPNSuCDeuFyPARNvFuQXiIVzDEeAIGAsBfNTfsWMHmT0jKTHh8WNU8iQaLugVAds8eaodP3G9WdPYm3K5IElhoR8D7qCUyVEBdzqxHbgpzm33J6gmPHoEdoVHo0YSTclFf6BaKWkSIS0uDvUbSZMpkSroPRo3BtUG6XOnx7e1Aq6DwJ1olAuRZ89GHDhA+li5uHp16ECagmCAKZgZhSYda4ZGdR4VSWsaKI21cMFVnALGXL9O3FY3CmxE57XfuKJjxgZ27kjW/mbr1g8DB3k0bEg0WQqA7mbrVunxcaSnW+06vj//TJpE+PRPOJM0Jf+VkaeSQmZGBn6JkEc82k6ggBAn4mrjue00PmYi82i7ITZa/PmT+YBqCCfMcg6afENdACqVqNSybssuTbtULiURXY1PjKfrl3q46SbaHpcQd/fpXeJq1dJVHR3k/mpkVqQiOTgxSAuXbl+im42qNiJNPa2O2DeMwGA1pveYXq17aTB1nkay+rHli5d3sHcQG2HmEndQolH+pgkDGfv62HfT2HQlOPNHAgIoi9ptbDdxqH1wl8F/jfuLh9r5e6I6Au8i39Enmhgo/mtHdWu8J0eAI6BvBMQf9ZF8x6Pt+oadtm/j4VH12PGPAfcbsmAiOiQ9Dwto8mX1M2ftCxak+2dnmQ4sKiqRCv+xZDCzp76PgJyRmPB00kTCX5+v29eKaKmjr1xBYi9Zvqt8OVNBX3DQD3S0PeHhgwc/Di+7ajUZpUSA8zfbtM5ITiJ9CvTrZy1f7xGPDDAFcYAWaEJ86JWHm1Ojo59Nn0YP92zT1l2ek4R+qopsrIULvsXdu5eREE/8VPewwYjOq7VxZIG04NmunUvlKtSBXOaNpk38pk4rMmaM5LkUPRY3oUPnz3/y6wRC04Sn9oUKl9+wUXIs/U8YPTWoDZD47FlmiqzagX2OOi+kodOHHHv7Nm3W09Mzf365HEr6KZdNFQEebTfEzoLJFKXD0tNl13kYqlNDOGGWc9CkKwBg+uDpDDELg4qrkysIVcBgXtCrIMOswvRMov4+wyNdhagu37mcTl37alStETMvQw4uyWrCDJFsoj7qiasnyKOSviXze8p+AehpdWQ6wwgMVppFqJ+EPSGJ7XBb0WUC/b1pAlbMWvSx76ax6YZ5tXLuLKeunUJZVPGNn6Hdhi4euzjnrot7bhQEQl+FMvOKb/IxHXiTI8ARMCIC4mj7Rxrxbt2M6JIZTg1eaQTcbzRvFhMgIz0HDuBwB7F7tTNnNaBONgqMtP+KSqQKjqFQavSlj9F2fIXMniUIlg6OJWbPEWTxf6POnydKZJ07lSxJmkRwr1fPq0PHt//tIppXa/5Gpm2R0WPyfvWVoo9myeHhL1asCFu0MD0ulgz0+LKJJKu1AaYgPtACzaaNkwwXpXTP0Zcvhy6YTw/HcuimBrKxFi64ykSBVSdtF4Yb0Xm1Nk5yXxAWr7B125Xq1UCOJHT4yCczYfyHE8fLrVtvpyBcm5GW9m7vXrzVdLUDDLf3LaKkLITc2YCFpWs1uWvuku4xypQ3b2iNQ6HCdNPMZYZJhtPImOf7wKPthth3MHoXLFgwNFT2uZTnthsCdxQUvXuVTOTs4DyuzzgcexCNNkJul9wWuSwyc32+fhX8Ilgba2TsxoMbiQxBItp+T7ai4oWKa5xTj4no3HxmIj2tjl6aAWR6992c3UoWkfhLPUs3mKRyRWFuei7dvmmCh7Qbetp309j0LDfUnDtcDLzYdkRb+h++gMbwr4f/MeYPc0aGr10zBEJehzADeW47AwhvcgSyFQL4F+rm5hYdHU28YsIBRM8FvSKAipdVjh77GHC/JvurHjMmPH4EYndQyoBzRq8O6MQ4HRJVRCMjTPQp2n6RmbTo2HH2hQoxStKMuniByAgCSmbmokPJPxeDcCbxmexTWNS5s7fOnXUqW86zTRt7nwJ2BQvaFSiQKyMjKTQ0MTQ05nrA2127mNKF7g0bVdqzl6nCSmY3wBRkLkEAOwfNo4JQu6WdHdOHbuIeAN2ErEHYlLGApuEXTnwgxOWfNBYa5FwbxXl1N46slxEc/fwQWA/s2IG+3vHh5InzfsXcGzfO26KlQ7Fitl5eljY2oInHN35uhG/dmvImnLHjUMwPoXYl/8roswFcchLf7WAMipvpcTK+Gjy1sLER9zFPDU71Ut+9pdcuPu2mn3LZVBHg0XYD7Sz+wKWj7Ty33QC4x8bHPgh5QCYCK4uuQu2wCVOuzq7RcZ8/sTx79Qy3txSlURAflAtwePux7aQPgrb1K9cnTQjJKcl00VfNkrUFg6v/k7to2a2ZXGaTzleXmJRI5+w7OzrT69KHnJCYcC/4HrEMVnrNdocOo8OaJOZ6fdMwqWH23QQ2nWw3F8QIXA+6/tWwr+IS5f4sRrcfu/+4aPQicX+u4QhkiYA4b4DntmcJGu/AETAuAkivO3fuHPGBuepO9FzQNwI2bm5Vjx4DpQwTcI+/dxdReNRTRQd9+6CNfUSu6ViSohKpwhRO/mztK6Tc+o4ercgB0HZHX7pEnirhUbH38al6/ARY78F9T/pDAIz4pjWK5Nx161Xet9/KQYIlUhhigCkY3+Lv36fz7rMskSofm/6YzoySvIxNDZqGXzhxkj7IcSxZEqdT5JGKglGcV3fjlKzFs3VrHMjd7tpFoGASeoL46P3hQ/hWMvD/jywKDhxYfOYsJT9GEsPCUt7KMtM1ONL4OBdTdCFTxgL/f0/M9P9x8jQyQIFH283zVZAoS2KeQOh71UzCV1h4mL5n5PZvPLiRkZlBcFDEAUI6qCuAcIYMAXft63evSVMzAfnm8Ukylro+7fowUelbD2/RbMsar2jToU23HslKDyES3bh6Y8ZnHa4OgW+fZj4u9VyE78YD2LmYqXXSvPnwZhpF+CgZJVdlIjqp3MneqUyxMuJR+n7TDLbvOX3TxVvDNQICd5/cbT6kOTkdJLAM7DSQh9oJGlxQFwEm2o4TzUKKExXVNa59/9TU1MuXL+/atWvp0qWTJk0aPHjw+PHj//jjjy1btpw+fToq6vMdbe0n4hY4AjkIAeYDf/KL56mRkTnIf1Ny1drVtcqhw84VKzGLAmXzza9aokwoo89WTTorFo5lmdvOOF9i7jxFueToiSsXcjUeq9dghtNNFGasdSsQVN3IrKX1Wcp2BQv5z5yNLbByclLe2QBT0A7QsWbos6xdyeS2KzmcoGdRRTbwwgWX0uPjwdtO3HOTouwnT5UIhnde3Y1T4jweeTRqVPNaQJ4WLZV3Ez91KlO2+rnzpZcuUxJqx6gY+SsRWb5m4omgYc51Ym7dlOxmhkrxvTHOJGOGrwGWzHPbDbTvTMIXgrNvP7z18vAy0PRmOQ2blVxO2d9qGiCEZPmnL56SgZB9vHxIU10BROqTlk8ioywtLJFzSpqCwK6orCYrwkSj5o+iLY/5bgzdFGQdrm7zkc1RcbK4xnetvxNPp3MNi5VGu49gzc0Hsr8bqpaRvh6hk7mUIMDa19u+5/RNV4KhOT96FPqoyaAm76PfMyD0bNVz2S/LGCVvcgRUR4C5peft7W2n9La76pa16RkbG3vo0KHdu3cfPHiQZsxgbNrY2DRs2LBDhw7t2rVDcR3mKW/maAR+/fXXR48eiZewbNmyPDmBoEPsuQ414g/8CAogrKPDKbgp1RH4yOF+5ChSs+PvB9Gjoi9futWubeX9B5TkXNP9DS9HU6TzSkqkCo6BSYb20L3xF/k6daI1jEyTtuNRlsndiCqWXrIUAfdXa9e83rSJTrpnLAtN1+o1fEeM9Orc2dJa1UiIAaYgrjLXHZRHzxOePEn9IPcHnvak7cQTCIZcuDDvRxYdqoaZW81atD9qyQZ2Xq2NU2UhDr6+VQ4cjA4ICJk1M+LwYRQZVjLKytnFq0MH7+7f5GnSxEIF4lw50nYV/pVJTu1YqpSFtQ2hZorYty9z6TLNbpNL2s+5yljURKG+8DdnmTISGXtUFy6aJgIWoL8wzZVls1WtXbu2b9++tFNnVp1pULUBreGybhHoOqbr9uMyYpawg2GFvBXyA2ow9ZKtS4bOHkoGDuo8SJvQ1bDZw/7a+hex1rZh2z0L95CmIPSY0GPjoc/E7jbWNjHnYuzt7Jk+WTa/++27dQfWkW4gAX/430NL5iJYrlw6XF21b6tdv39dmNHW2vbV0Vd5cuudj7L7+O5bjmwhy3x5+KUGZyE37t+o+m1VYuSnHj/NGzWPNImg7zfNYPue0zed7AgXCALPXj5r0K/Bi7cviEYQujTpsnnmZh2SazH2edMcEPBv5//k+ROy0jp16ly4IGPaJXqDCUlJSQsXLvz999/j1MkJxcfCPn36zJgxA6cFBnOVT6RXBGrXro1rDeIpnj9/jipKYr1Zaa5evVpTPle05MI/Cg8fblYgZLfFJr9+fa1hg8Snsh+ngod5mreotHuPpa1tdnM4O/uDcpGJwcECS3tSaAgYb5LCwkBIDaprh6LF8F+nEiVAUa3NEgwwhQbuBQ0c8HL1KgysH/rcXj8/6LLnwlXEKkc7jzVmpKQgdz7y7Fm81akfPqS+f5+Zlmbn4/Ppu4Cjv3+e5s2V3BdRESXeTVcIXKpYIe7uHWKtXLlyd+7ImkTPBZNHQNUTXZMHQt8LFB9n3X16l0fb9Qr7tXvXiH3vPN66DbXDcoMqcoclYEJHNLZ44eJkUtWFo5eOLtsuSzK1s7H7fejv4uF0jnMF/woahNrHLBpDh9qRQb964mpxqF2Hq0NhRhJqh9nWDVobINSOiejdL+BZQINQO4zQgKOpiLqHnksfbxrthl73XVevtLE2HXvEv2gEXr59+eXAL8Wh9tb1W2+csZGH2mmsuKwuAqjGwZQHL1u2rLpGdNh/+/btY8aMCQkJUdcmkk7WrFmD4RMmTBg5cqQtD2ypi6Ce+x84cCAhQSKhr0uXLnqe2TTN4zM//urLyJARLcbeDjTNpeacVdnlz/+RfLxB/aTnckSj748cvv11t4rbd6iSqZpzlqtfT5Gu/jGeLp9Nr9spDTCFug6D6f7d/v0YhfKwegq1w3g2XLjqQOVo5z+Cb2vrXq8evlVfMu9pLARwNBL/QFY7EG4wHG7GcozPa3gEeLTdQJjjUyjyp+ibBCDSNdDcZjkNiHpCXoeQpSuKk5IOGgjl/cvXLFfzyt0rwliwhP+27Deki6prKuBeQKefO9FFRKf+MLWsHxu2iIyJpLMI1SUix7s3efnkuevm0u5N6DehYdWGtIbIOlndu8h33/7yLbEJwTA0Mu+j3tMkPxrvPk3aDucl7ej7TTPkvufoTadfMy4DAbw5zQc3RwFnBo0mNZrsmLsDVxoZvWk309LSbj++jeOH1xGv8Y0f1x6uHh5uHqWLlq5csrK5oaGTvQ4KDqIro8Among6sayuEcQNR4wYsXjxYnUH0v3BPzNu3LjDhw/v2bPH1dWVfsRl4yIwaNCgFy/Y2zlwif6L2rge5qzZHR0dixcvTjPtiOllc9aKTMNbh8KFURn1WoP6KeFyVaDe7dkdNKB/2b/XmMYy+Sr0hMDb3buFN8ezTRs9TcHNcgQ4AioigHq5hF1HGMKj7SpCZ3rdeLTdQHvq7OwM6vZnz2SBjztP+HUSPYIfEBRAW0dYnG7qSh7be2zHnzsSa1uPbAWfjKL4NelGC9eDrrca3iouUVYKqU6FOj/3+pnuI8hIoM7MJeN9koz8ikcJmufhz/tN6XfsyjG6Q92KdScNnERrGFnL1aWkpnT8qSN95lGpRKWWddUu9sJ4pUqTTjZHf7Wwou3TSeWeuT2L+BShnwqyvt80A+97zt108daYswalifGD5V6wrMyUgEb9yvVBUWVna6cNOD8t+Alc8IyFVb+t8s4rTcQBhqLDFw8z/bVvThwwsXrZ6srtIMh+8trJ7ce2/3fqPzFzvTDWwc6hdoXa+KlrmJ9Oyh3OQU9xP4/x1ijR9pSUlF69em3dupVxRrMmqqeCzB2075xVRjMA+agcgQA+9tPR9rg7d9KTkjgFgdH3ztHP72OGe6OGqRHvaGde/bPWxtOzxKzZtJLLHAGCQEpExOPx49C0L1K06NiPAv/iCHAEjIgAUy8XnogrphjRPT61IRHg0XbDoY0PonS0nee26xV6Ok6KiTSOtyp3sl2jdlVKVbnx4IbQDdFwVCOcNnga6o5K0rPQ1pCWNX/9/Al/TUhJSyH6wt6FN/6+UXKsZitC5vX6A+unrZoWHRdNZoGA44fdC3Yrp5LQZnUfoj8MmjHo/K3zZNK8ufNiRnEOaXRsNNwj3SCAs15LkiU2J12jsqJxCXH3n90njimK62m2L8RsloJm9jXe95y76VkiaT4dEGLuMqbLpduXmCXjQsyBPw84OjgyerWaoa9CF25YSJ/8CcPX7V83prdEvWU8RVL5/nP71ZpFlc4DOw1U3u3UtVNDZw0NeiZXek48JDE5ERF5fCPmPu2HaV/W/FLch2vECIj/hjF8tB1Z7e3bt0dwXOyexppbt27VrVsXrN+enp4aG+EDOQLZGYFq1aqBOol4mJmaEnP1qnsDOXZE8pQLhkTAuXTpqkePBXzROC0qkp43dO4cO698vqNG0UoucwTSExPDN20KXTD/I+m/pVX59Rus+d0s/lpwBIyNQNT5c7QL4LfAr11aw2XzQYBH2w231/ggum/fPjJfVFwUbrUX8CpANFzQIQJ0drNFLovqZbJIgdRsaoTFt83ehiqg2E3BAggKxi8ef/zK8fXT1uf3zC9pFrGwvWf2Lty4kA5Go2eR/EVOrTolmUCNp3QE2cXRpVQR6Qo/8YnxeK/wHfIqBOmchy4cgkuMG2Bt3jpra5ZBN81Wl5ySvHjL4hmrZxBMMLu1lTWA8vXxZTxB8/Kdy/M3zKf1TWo2oZsayMzuVyujyW84JK3TPAmKDmyYuXT+phl433PupmvwnpjkEBzj9Z3S9+CFg8zqwPh/eMlhFycXRq9u8599/4hD7TCyZs8aRdF2dafQvj+4pFB3evORzWqZwvlEkx+aNKra6M8xf4JVSa2xZtiZuZ+H2LSXl5eBcZg1a5YqoXYwwxQoUADuRUVFvXz5MiIiQrmfwcHBKGtP/8GmvD9/mt0QKFasWExMjNgr8Xm/uI85aOrXr88sM/L8eR5tZzAxVtOlYsUqhw5fb/Jlenwc7cOj0T8jw92nZ09ayWUzR+DN1q1BA74XQPCbOCl3nTpmDghfPkcgOyCAX6m0G6VKlcqTJw+t4bL5IMCj7Ybba3HaF1LDeLRdTxtAx0BL+JZwc3HT00R+hfzWT1/f4acOdFD7xNUTxdoUa1ytMagJihUs5uXhZWNtAzqX52+eg4Fh69Gt4e/DGX/8CvqdWnlKSSlXOsc5NiHWqpoVY0GVJqLew7sPn/PjHOVZ7cSUiquzsrQCpzyW9jjs8enrp8PC5ao8wdr8UfMbV29MzNICIb4nSs2C42Q4BBqrUkVLuTprQsJLG4FNVaLt+njTaDcMs+85dNPpF8Cc5dELR+M6C4NAUZ+ih/867O7qzujVbSKU/8/efyRHPQx9eP7m+XqVjV++CWeNTX9oSl9MkXRYkRI/wTD8yrorkqeDikaZoZ7JbRf/haNvTK5cuTJpkjIytHz58vXp06d3794lS5aknXn79u3GjRtXr14dFKTw3sP+/fuXLFkyZMgQeiCXcwoC2N+c4qpR/Kxataq9vX1SUhKZnUnEI3ouGAUBtxo1Ku7cdbNNa1w7oBzIDOrX1yZPHs+vvqKUXDRrBKIDruXKZeFSqVLx32fmbd7crLHgi+cIZA8Ekl69Sgp5RvsiPuGmn3LZtBHg0XbD7a/4syhoT5vX4b8adb8FSOt+FyUjPdQTaTvxu3WD1seWHQN1Q0SULGMuKSXp0MVD+CbdFAlIvR/YeeCsYbOUHAmEvQ578+GNIgsq6pHSjjh76WKlVewvdNNydZYWlr/0+wUhfkWTXrlzhX6EBP+87nlpjboymC7eRr4lo9QtJ0sG0knlUEomrev7TTPWvue4TSe7ZubCnH/mMDdFAIiXu9fRpUcVXbVRC7GTV0+GvA5RNATp7UaPtj8Je4JYuSInURMVP2EK5iuIqhI4HngY8jAyVu62vrA0/LAF6/3Ffy5qdlCnCB9T0kfFRr1895JeUfnyBr0NALr2b7/9FhfFaB9oGRSZR44ckaRfR5L7yJEjEUnv0aMHzadBD4f8888/N2/eHPUkGT1vcgRyOgK2trY1atQ4e/YsWUj0pUuZGRkWlpZEwwXjIpCnadNy/6678+03uTIziCeZ6Wm3u3apeux47tq1iZIL5oxA4aHD/GfOsnbR9tqiOWPI184R0C0CUefkaGRgvF4946ci6XaN3JrqCPBou+pYadsTt0isra3pD4d3HvNCqdqiKjmeTmxHB0VZyZJjNVM2qtYoYEPAD7//oEp4nZ6ibLGyK39bWadiFlf/xAngtBHlsruLO1Ls+3fsDyeV91T0VOPVIbD1z9R/lJeNZZam/WYxUXKNDdJJ5UgNljwD0PebxoCjaIMk9Vrue87adEkEzE2JrPOxf45lVg3WqUN/HSpeWDcRQ8TTGft0E8VIwcHi7OhMKyGDxAZHfYySbr55/+ZaEPKzZF+4LpNlzdJ8efLJBnySwKPVclhLcajdzsYOB3592/XFTRdmCALuY/8Yu+fMHkaPArM4QAXNPX5rM494Ewgwie3QiPMJ9ArUpk2bnj59qmgKpBGBB8bNTdmdNgQct2zZgru9y5cvl7SDzN+5c+euWLFC8ilXcgRyNAL4N0JH29NiouNu30aGbI5elIk5792tW8q7dw9/HEavKyMxATnv1c+ecy5ThtZz2TwRcCrF/lVjnjjwVXMEsg8CURfOM87w3HYGELNq8o+RhttufLTz9/e/f/8+mRK57UTmgg4R0HcMVNJV0A4c/OtgwL2AmWtnHr54OCEpQbKboEQIrEPjDt+0/AYc5aqQutCRXyVm8cjR3jGfRz7vvN74b/FCxVvVb1WvUj3tA0ZqrQ5u4D7Bj9/82PnLzsppUpGI+j76Pb0i3ZK2w7Jmue3hEeGg/SGOKQrZ6/tNM+6+56BNJztltsK+M/v6T+vPLB9RZpQmrlK6CqPXrBkZE7nr5C56bKUSlW49ukU0cYlxoMnq174f0QjCkG5D8M0o6eb+s/vbjGhDaxzsHPb9IStzQj9SIo+YOwKUVkwHVyfXPQv3KDprLFmk5O6Fu09cOfH1+K/py0kwcvTyURThmDtyLmOQN4GAcaPtYDSaN2+eoo1o3br1tm3bHBwcFHUgepSpWLZsGRjnp02bRpS0sG7dOjzSho/+9u3bjx8/Blk8Yvf58+f38fEBrU3BggXpWTSQ4+Pjb9y4Ef7pC7JguVChQsjq0MCa8iEoRfvkyZOHDx9iIblz527cuHHRokWVD8FiX336ev3pCx66u7t7fPoCvQ8OZlAxTLmFbPj0w4cPAQEBYWFhYCLCQQ7OaXx9fatXr67N31ePPn3h9YDxvHnz4vWoVKkSagwYYPniVDvwzPJouwGQV2uKwkOHprx7+2y63A+otMgPN1o0r37+gkPhwmpZ4505AhwBjgBHQN8IRMrntuN3epEiRfQ9KbefbRGwwIeWbOuc6TnWtWtX+toyAgpxF+Lwec/0VmrmKwJNAeKkZ2+cBdPIh5gPKNkHVncfTx98g6nfv7B/89rN7e3scyhK4tUlpybnds7t4eaBBdauUBup+uK0U+WLHTBtwKr/VqHP80PPwfOgvDN/angE+KYbHnPVZwQdU+MBjROTE+khIHHaOntr5yadaaU28tJtS4fMkguaX994vcWQFjRtF/75g4BF3VnE0XZnB+fYC7Fq2cF5Q9uRbZkhOHREan/lUpUZvbh56tqpZoOb0eU30MfJ3unFkRe5XXKL+5u5ZuisoUu2LaFBiI6ORjFSWqM/+eDBg61atZK07+jo+OLFC8R2JZ8qUlapUuXmzZuST3/99VfJWHyLFi3E/UFNgy/o4+LikBePBHzEqZluCDQj0IluPXv2VOVIgB4O/hwwku/atev48eM06TbpA94bEOzAuCoEOMqXAJuYDucNs2fPplcBrvzJkyeTGWkhNTX1wIED//77L/4LmX5Eywi4t2zZEociTZs2lXxnZsyYcY76sHr69Onk5GTagiCD54dWli5deuHChYIGTEF0agvptmHDBgS1SVMQssQB7xuuOBw+fBiAMGMRdsfwiRMnllEn0RjHD0uXLsVWBgYGMgaF12PQoEHffPON8Ai7Ka7ri7VjjcxYtZqoIot/JjhKIaPyde1WYfMW0uRC9kEg6IdBL1eyl2ycSpdBwN0mN//1lH02invCEeAImDsCqdHRp/N40Axg3bp1w01Kc8fFjNfPc9sNuvkgNqWj7QiOBL8I1tUdf4OuhE+mFAFbG1vwFxudwlipj5o/1Pnq0tPT95/bD4fK+ZXjoXbNN0afI/mm6xNdrWw/e/ms7Yi2TKgdFpeMW6LDUDsMMjQy+NeKrPkuTbss3b6ULODS7Uv3g++rWxyCDNdGmLBkAjO8sHfhkytOouovo5dsoozz7OGzf1r4E/00Pike/Dwjvh1BK7kMBO48kePBK1y4sGTYVE9YIZ6ryDJizeqG2mFq2LBhffv2lbQppLeLH4EUXqysVasWlCDoQGnWZ8/kamSRzshxQSgZX0jPX7t2bd26dckj5QIS9sePHx8cHKykG8LiU6ZMmT59+pgxYxATx5VKJZ2VLAGj7t6926ZNm5CQECUWyCOEj3EsgVi2OC5M+hDhzZs3/3z6Qqh669atTNAc3RCDlvSNWBAEpg/Oe0iHy5++SJMIkkcUjB2hs7CVUVFRQ4cOVVJzFZNiCTt27Bg7diwOCchESoSjR48OHDhQEbDk9dizZw9C/LhMcObMGRwgMQa1vx6Bf7CobXDrluxykphqlpmUN42FQOklS1MjIt7u2kk7EH8/KLBTxyqHj1ja2NB6LnMEOAIcAY6AsRCIvniRDrXDDU4jY6y9yCbz8qxqg26EmNiUk8kYdAP4ZNkSgd2ndr+OeA3X2jSQY5PIls5yp3SDAN90neAIdpevhn1FlwUWzE4ZNGVQl0E6mUIwEvgo8Pr967RBEGGh2b1Fd1oJmQnKM0/11Dx66SgT/8VEkwdOVjHULng17OthqCjLeHjw/EFGw5tAgGGSEf9to1eUkOysyD7i5ooeKdF3795dnPIs9AdziPIAN2P2/PnzTZo0URRqpzuDmKVBgwbz58+nlZIyYtnt27dHepSKnuAAe+bMmUjYB/2LpMEslTgwwOdDRRFhZjgizs2aNVu0aJEqoXZ6LAbijgJJSKcfZQcZ7tWsWVNJqJ04CcB///13VZLNgRJOF1QBFocrOO2gSz2R6XQlMGQyya9fJSo4ItLVjNyOZgigem35DRvdGzVmhkeePhXU/3tGyZscAY4AR4AjYCwExKTtzK9aYznG5zUWAjzablDkxZ9IxQECgzrEJ+MIGBuBiMiIcYvHwQtUIh3X56PAv0weAb7pOtli0Pt0GNXhQcgDxtrgLoMnDpjIKLVsrt2zlrZgkctCiLPXrVQXKeT0o/UH1ishkaB76lBesGEBYw1xc+E8gNEraaLIRK/WvZgONx7cYDS8+frdazCk0TiI/7ahn+pWDgoKAnG2pM1GjRrhBqHkI+VKe3v7/v3ZsgdkyKlTp4isXEBovlOnTqq//+Dx+Pnnn5cskePkYaYA8zmC8sh0ZvRZNu/duweqFriUZU+mA8rPgh0Fad2MXrKJCDuY3C8imUujL8SpR40ahUx8jUbrcRC2BvckQKuu+hyIpOPlVNIf7DGqROSJBZzcTJjAXtkhT7UXxAl3DNus9lNwC7pCwNLOrtJ/u10qVWYMvl6/7umUyYySNzkCHAGOAEfAKAigAgo9L+7wafZ3KW2EyzkaAR5tN+j2+fn5MTSdTIKYQb3hk3EEjIpAYlLi37v/bvB9AxQ2tLK02jBjg6uzgWh/jbpus56cb7oOt7/v5L5nbpxhDOKCyOKxixmllk2E9Tcc3EAbAT97EZ8i0IBluFuzbvSjNx/eHDh/gNboW/4Q/QG57cwsP3T5wc7WjlFm2RzQaUD35t3p72a1msXExWQ50Kw6iO/kGTLariSx/euvv9Z4I5SMVTIjMx2YYRSdBDA96Sby8U+ePElriAy+ciQ4oyAq0aglPH/+HAF3VOBUaxT8SUyUKwKhaDiIWXASoIjyHqPA6lOxYsWyZcuCq12REegRp9bgVECJQe0fITIO9nl17WAhioaADQbnCoqeKtKD/R/HLYqeaqkXJ9yJk/K0nIIP1yEC1q6ulfbttytYiLEZPHXKq3XrGCVvcgQ4AhwBjoCBEchISYm5epWetE6dOrxAIw2IGcrWZrhmIy4Z/95Qx4n+4MSj7UbcDj61cRHYenTr91M/34GdNHASaqsa1x8+uwEQ4JuuK5AnLp248dBGxlrV0lU3z9ys8z/s9pze8z76PT0XnTYOee66ufRTnKK1b9ye1uhVRj3qzFxy9d7tbOwQbddgUpSw3jRzkwYDzWqI+O8WQ2bu3LkjRxlPI1+0aFG6qZasZKySGZVMgX+GX375JZABRw2Yyq9cuQIuccn+oOoePHjw7du3xTTrIA2/fv265CgnJydwxVSrVg0CGGMQ8qZrmZIhyM7+5Zdfli9fTjTKhf/++w+eKO9DnoJ9XbIYKToMGDAAGetIMSGdQQQPZnPJWmG4DQAu/t9++03ojAKqNC/5qlWrUHWW2CECkydepEgR8kh74f17uZ94uP2Av96R8I71imulkunAXA9KGUlWItTalaz1KowtVKgQYt/+/v4gUr906dK7d+8EPd4NpP8T+7oVfHx88NrTrEc8t123COvcmr2PT+X9B67Vr5ceK3cGDD4Z+0KFPBqzVDM6d4Ab5AhwBDgCHAFFCMQEBGQkJ9FPxafa9FMumwMCPNpu6F1GChgdbX8U9ghpg6hAaGg/+HwcAWMjcO3eNfBRVCpZaeawmc3rNDe2O3x+QyDAN10nKIPXZdrqaYwp3/y++//Y7+TgxOi1bzJU7NZW1l2bdSVm8U+4VJFSNKHN4YuHQTaS3zM/6aNX4dQ1lugDFarz5VGWS6tXf0zeOMOAZ2VlVapUKYOtWgk5OEKWGrvh4uKCC7+g6hZbUDKjuLOgASD79u0rXrw43QF0K+3atZO0hnD54sWLf/pJrkjviRMnVq9eTVsQZFAeIYd60KBB9LkaAsGwgMB6QkICMwTRasS+EZpn9JJNRaF2FMJFfxIFFsb+8ccfkkZGjx49Z84c5hH++gUHOjjogQzzCE2w2BNlr09fpLl9+3bJaPuCBQtIH/0JX3zxBYAtWbIk3nPMgoMBlDnt0aOHJNMO7gRgjT/++CPjD8h51qxZwyiFpre39969e6tXr04/xccEMPXjagKt1IcMMhk62p7w8EFKRIRt3rz6mIvb1AkCLuXLV9y+42arrzLT04hr5zlzAABAAElEQVTBzLRUVEytfuGic+nSRMkFjgBHgCPAETAkAuITazFjmyH94XNlBwQ4k4yhd4G5cJ2Wnnbv6T1DO8Hn4whkAwRQkzD6XPSNzTd4qD0b7IaBXOCbrj3QJ66cGDhjIGPHzdntwJ8HvPN6M3rtm8/DnzM8LU1qNvF096QtM7VS8Xvt3/3/0h30Kl+6fYmxjyIQjIY3dYgASubS1hBTRuYvrdGrLBmtFmYUIsIaz65oOJPmnKX9MmXKgHyGCbVjFC4UgzHG01Pu3w6xtnLlSiILwpQpUxgNmjgSgHHkwtOhdujRRJB3nRShBALxmtF/AxAEzRH0BxdN6KcvxMrHjh0reIVw84MHD8Qeurq6Ir9brBecREFayUcGiCxLzqtcOWLEiGPHjmFDhVA7OuOoA5VdcXBiZ2cnORaBdbF+8uTJkvVO8ZJcuHCBCbVjOI5Gzp07J36FxJa11IjT7t4fO6alTT5c3wjkadq09DL2tkpadBRC8Mlv3uh7dm6fI8AR4AhwBCQR+HBc7hcoLiyKf79LDuRKE0aAR9sNvbmgsGSmFEcKmA68yREwSQRKFS3l4uRikkvji1KEAN90RcioqA8KDuo0ulNqWird38baZufcnWX9ytJKXcnr9q/LyMygrX3T4hu6CZmJtkPDVFVl+uu2+TriNWNQ4JRnlLypEwQSEhNuP5ZjGhH/VaOTiRQZURRtB0U4OFUUjVJFryg1HuzkiDKrYgF9HB0dEVJXRFMOYhlFbOCgfAGFCJkFwVZ8kSYRQM+CqD1pMgJqtIKGhVGiiZAx2GzEeiUaJGQFBAQgSx3J3cBW6Ik6DaT4kKKKoAjgWlsrvDir6G0ByEqcMcojDw8PHBswpxqCJ2CVadu2raRXYpr1ly9fbtokzU+1bNmyYsWKSdrx9fXdsWOH5CMdKlHhlrEWceggo+HNbIhAgX79iv4ygXEsKTTkVts26aoVXWDG8iZHgCPAEeAIaINAWmxs5NmztIXatWsbMhmFnprL2QcBHm039F7UrFkTH1foWXm0nUaDyxwBjgBHgCMgiQDKgbYd0TY6jiW7WPnryi9rfik5REslWIPX7l1LG3GwcxBzsoPuHJTxdDeQpJ27IRErpPvoSn4X+ZnjmBjk0XYChc6Fa0HXcHeBNlurVi26qW9ZzJQizEgiwho7kDt3bkVjVY+2d+7cWVGoXTCORCdxQrHwCBQlxIFdu3YRmQh58uQRs5SQp4Ig2QHc31u3bmV6Kml26NABKe2K0vCFgZUrV0ZCuvgLVCpKLDNcNEp6Gv3R999/T44WxM707NlTrIRGHG3HqQmuF4g7V6hQoUmTJmI90eBkAh8ZSFMfAtLnQRZPW35/+HCmlLd0Hy5nBwT8pk7z7s6efMcEXAv6vl92cI/7wBHgCHAEzAqBD8ePg9SLXvJXX31FN7lsngjwaLuh9x23gHEplZ6VR9tpNLjMEeAIcAQ4AmIEQETQdWzXpy9YmoKJ/Sf2bttb3F8nmjPXzzAztmnQRvJKiji9nWF714k/YiNxCXHJqcmMnkfbGUB02LwYeJGxpiTVmumpkyYyjiXtIIMYh0OSj1RUwoKinqqH8vv1yzrUNXDgQMmJgoODiZ6OvBMl8qSyzN9v0KCBs7MzGUKEgwdVzVlGRsjMmTNBmULGSgqIRKOWqfhLyaHFvXv3Ro0aJWktGyrBnK7EK0W1CsLDw5lR4IphNEITzPuSelrZv39/uqkPGcQ4tNnU9xHRV6/SGi5nTwTw77Ts32ty16vPuBe+ZfOzmTMZJW9yBDgCHAGOgF4ReHfwAGOfR9sZQMyzqfCyp3nCYZhV4/MSPnKQuRDLQGoeQ4NLnnKBI8AR4AhwBDgCI+ePPHH1BINDj696TPlBgtyZ6aZxUxwx/6Ylm0wnGO/WrNvohaMzc8nCnduPbf9zzJ+SoXmN/REPRJlxsRIJ+GIl1+gEASY/AOzVyHHWiWUVjeRVUMIxOTn57du3yvPKlU8BZnLJDkiSyDL0LAxEUB7BbkkjtBJ8L999950435lE28H6IsnTEhsbu3DhQtqUpAwQxGVF7969K9lZrET4FUVBxXrNNGD+wVrwtX//fkT8tTwR0cwHzUb5+PgoGejl5SX5VMx0BI4gyZ5M5o1kH3xekNTrUIlwAIru0gYjDh7IbdgLK/TsXFYdAUs7u0r/7b5at07Co4f0qCe/TnAqW9ZLAdkR3ZPLHAGOAEeAI6A9Avjb5v2hQ7QdVL5hijXST7lsPgjwaLsR9hp/Pa9evZqe+FLgpbaNpCkg6W5c5ghwBDgCHAEzRGDlzpV/bf2LWXjdinX/nvQ3o9RhMzo2eueJnbRBdxf3lnVb0hoiF8xXsEGVBmdunCGa+KT4LUe29O+o39xMd1d3K0ur9Ix0Mi+E0NehVUpXoTVc1hUCl29fpk1VrVoVZaBojb5lRdF2zItwucbRdsS+FeW2K5mRWWyBAgUYjWQTWeGI1YqToEm0HfQskgPPfPqSfJSlEquLjo7GyUGWPbXJp3727NnVq1dB+I5ioZBDQkJQTDXLGbNnB29vbyWOAUkcNeGMh+kjPk5QVGVXUVVe2qDyiD/dU2MZ50O4MEFzJUUcPFh86jSNDfKBhkTAxsOj8r79V2rWSIuKpObNvNuzR40LF53LlaOUXDRfBPBzKfn168SnTz9+hzyzcnF19PNzKFYM39ZSd6HMFym+co6ARgjE3rqV/PoVPZQnttNomLPMo+1G2H3xteuLty/yaLsRdoJPyRHgCHAEsj0CZ6+fHTp7KONmoXyFds3fZWujx0Dn1qNbE5IS6Hk7fdlJyYwgk6Gj7RiI1Hh9R9txm97D1eNdlBx1e8irENptLusKgSdhTxioDZB7yzivJP6IaHuNGjWY/io2X716lZoqR7hJBiqZkfQRhPz58zMaRU3E5cXRdlB+o1goamohSV/RQG30CH9XqlQpSwsMkXeW/dHh8ePHCxYs2LlzZw6iZVe+LlxTQDBdeR/JaLt4SGQkHQaVPVflvQItD94HvZaQxSpAH79nzx7iWezNmwjM2an8MpOBXDAKAo7Fi1fYuu3mVy0zqYoa6XGxN9u1rXn1mm2ePEbxKltNGv/gwaMxo4lLnq1aF1RA50X6SAqPxo6Jv39feISLBRW2bWcqsUmOMq4yNjDw2exZ7/buzUiU+3OOeGWbzxtFdwuPGMlfFYIJFzgC6iIQcYClkWFY2tQ1yPubDAKct90IW4krugwHKHM12wg+8Sk5AhwBjgBHIPshgMBxp9GdUuUL7zjaO+5dtNfLQ5rKQFeLENPIlCte7nrQdUXfRQsUZaa+fOdyUHAQo9R5U8zDxqPtOgdZMCj+W8Xw0XZFJUbh4aVLlzReuJKxSmZkplPELsJ0Q1My0or0QwTE8VRRNrTYjloa1H5Qpb+KGfqCKZxwdOzYESTmy5cvN5lQO5aWJT++KkgKfVDbVrIzrhpI6hmlkkqtTE+Nm6KgQCbS2zW2xgcaHoE8TZqUmL+AmTcp5NntLp0zFBwiMp1Nuxl55kzEgf3kO5elJtEPVA9+sWIFMZIUGprNQ+2RZ8/eaPXV5SqV3mzdoijUjn1PeRP+7PcZ54sWeTRubIp+DnpN++3iq+MIAIGIQ3K/NHFM/sUXX3BkOAJAgOe2G+E1wK/nWrVqHaLYnQKCAvApyNqab4cRtoNPyRHgCHAEsicCKAHadkTbiKgI2j2LXBb/Tv23Usmsc1TpUerKd5/cvXL3CjNqxLwRjCbL5prda+aNmpdlN206VChRIeiZXEw/5HWIxgaHzhrKnG1MGTTFO68yTgmN58pxA3EPj/HZ8NF2EF9YWVmlp8txBwlerVmzZurUqZI1Qhm3xc0//vhDrBQ0jRs3VvSI0YNXndEoaop51YWeAkG8DkO9tANipnj6qSC7uLi4urqK9ZKaDx8+NG/e/OFDOc5oyZ5Qorxts2bNQFjfsqU0G5WigTldX6RIkWvXrolXgasMWR7PICKvKDVebFBjjXhHEDhAuqvGBvlAwyNQeNiwuLt3Xq5eRU8deeb0wx+Hl166jFaaoRx9Ta7wr5tGV6ASHj1Kj40h6LlWr05kwwhvdu7EFgtzuVat5tm6tZJ5EToPnTtHSQfmUXp8HPo//+uvqkeO5q5bl3kq2VTLH0kLXMkRMA0EUt6/j74i94mpUaNGjo6OprE6vgotEeDhXS0B1HA4PqDS0Xbc1g98FFi1TFUNzfFhHAGOAEeAI2BaCCDRteevPe88+fzhiixu4oCJnZt0Jk09CWv3rtWJ5fUH1s8cNlPFIpOazdi4WmMQxNNjr9y5guqpSkhv6M60/ODZgyXbltAayAt+YnMGmQ7m00SNGXqxvr6+kjnadB+dy+DLrlKlimT4EqHJtWvXDhs2TN1JwTN+4cIFyVFgpVc9t10R87vYMiKtYiVSLhCZhd7T01P8FJpq1arVr19f8pEqSlVI7VUhdhfmAr1J27ZtFYXakVaC+mB169bFbc4SJUrgv8WKFYPyxYsXqrhqSn3wz0RyOWDnr1ixouQjonzy5AmR9ScULFgQngQGBpIp3h87hpxoSxsbouFC9keg1F9LQJkSdf4c7eqLFcudy5UvNHgwrTQ3OYY67rJ0cNSMzj76qnzIvnoNA8MYPGN6XOAtYdIS8xcqmT1kzhxxqN3aLbdbrVr2hQvbFyyUnhCf/OoVvkEblfrhPTGFFPjALp1rXguwV6EGier+EPtc4AiYJALvDx/OlZlBL42TttNomLnMo+3GeQHE6WC4oM2j7cbZDD4rR4AjwBHIfghMWzVt9+ndjF9gTp80cBKj1HkTBNbr96/Xidm3kW/3n9vf4YsOOrEmaaRRtUaM/s2HN4i/92rdi9Fn2bwQyIZcfTx9nBycshxoDh1w0+Lu07v0SsV/ydBP9SeD+EIy2o4Z//zzzyFDhliqSRSwaNEiRd4isV11Kg/VQ8mS0XaUzRTuOCqKtiNgDXp0Ra4aWD9v3jzJIwqE1FFn9ZdfflEUZTawn0afTjhBEbvx33//tVaanYoh587JRU7FRnSlQWiAjraD9Tvq3DkPfhFeV/gaxA5ORyru2HmlRvWksFB6wocjRzhXqOBerx6tNB85DTeJgmS331yrVrWwstJg+TEBcjdUXDVKkNdgXmFIemJi/F3Z7183xZn1L//++/H4sfREues3KDhwkFeHDlb29rQecnpCwsvVq0MXLiDvDIhlAjt3qn76DIjpmc50U3V/6FFc5giYJAIRBzlpu0lurG4WpQlzmW5mNm8rNWvWZD4NXgxkL2ibN0J89RwBjgBHwHwROHzh8JQVU5j1V/SvCA4ZBLMYvc6biI8zxTC1meLv3X9rMzzLsSV8S/gV9GO6LdqoMH7K9KSb52+ep5uQy/mVYzRm27x692p6hhx/i7Gi7T/88AM4MSU3ArnAq1bJcSlIdqOVSGzftm0braHlUaNG0U3lMqqbBgcHK++Dp8gHl+TsLl68uDAWAhhdxHbuUtEW8VMDa9avlz6QA5nPihUrFIXaFVHoGNh5Q06nKNqOt045GsnJyTjSMIyrIur2XO9E4QPDeMJn0QYBW0/PSnv2WjrKnRBnpqXe7tY1OTxcG8s5d2zsjRu5qN9cmtHIYPnRVIK8lbOLU6lShsQESeikCq6FlbVLlSqSs6MmatCggfSjImPGVjt1On/37uJQO7pZOToWHj68zr0gx5Ky5cRcvYITGtqIWFbRH/FAruEImBgCmenpEUeO0IsSLvPRGi6bMwI8t904u4/PUbhje/v2bTK9uPgYecQFjgBHgCPAETAfBFDk89sJ32bIX0v0cvdCZVTD5FmL66O2qNOibLGyqmzBq3evNh/ZTPc8fPHwq7evfLx8aKVu5eHdh/8490fa5s2HN89cP9OwakNaqVx+++Ht7lPsZYIOjfWYla/cn+z2VPxXirGi7WC77t27N8pySkKEWHx8fLyKUfLjx4936NABlzkkTVWqVAlU45KPJJVgf0Ksf+bMmZJPifLvv6XPn0i0HRnuIP3ct28fGSIIjx49QgTWTmnKITNET02cFsAZsXFwvk+YMEGsJ5pw8wv5lS9fHkekeDcICIKAUPvixYvHjx/P6EkTb7jq3ERklGYCqkmBWB9E/GQ4CqWWnDefNLmQUxBwqVCh/Lr1SE/OlUv2yqWEv0bAveqJk5bmVyGMYYBx1YgBJiMlJfbWLfIOfEyQV/MGFRmrmUDH+p3KlrVycJC083zpEvpowW/ajGK//CLZk1Yi5l5+46artWtlpqYI+pdr1vjPnmMtdegrdFDRH3oWLnMETBKB6MuX0yJlvzqxRvHptUkunC9KRQR4tF1FoHTfDR9T6Wh7yOuQ8IhwXopN90BzixwBjgBHIOcgkJSc1OnnTh9i5P50s7G22TlvZ+H8hQ2wDkTGD104RE+EuqwrJqxQcfbklGQMj4qLIhaQEP3v/n/H91UYVCI9NRb6tus7adkkelKYmrpy6uG/DqtOGT9m0RjGgpWlVccvO2rslYkNZKLt4FdBMNpYa/z5558R15aslYqw5k8//fTmzZtZs2YpvwiydevWXr16paR8ji+I1zJmzBixUrkGxPFI7lby1iGy/++//0oaQRIG0Tdt2lQcbU9LSwNVzujRo0k3SWHp0qXiiP+PP/4I0CT7a6CUZMKBnaoIQim9fHMY9KY6+kJoGAFiHRnToxkQBIG//vx59t4MpsTJBJYwcKBcLqrgCgLxeI316Ja8aVQeRsHbzZtlB6UJDx8kPH3q6MdeG5Ifx1vZEQFwhhSbNDl4ihzpHPjcH48ZXXKBMr7v7LgYrX1iGGA0y22Pu3MnMyWZ+GJgGhnMG0MVelW0BPzuC6f+CVtY2xQeOpT4rFxwrVy5QP/+LxCs//SFsDvO27y7dVM0ShV/FI3leo6AKSHw7sB+ZjmctJ0BxMybnEnGaC+AOCmM+ShrNM/4xBwBjgBHgCNgJAQGzxx848ENZvJ5I+fVq2wg0tV1B9YxhCGYWsVQO9y2s7UTF3Fdu2ctsyLdNp0dnYd9zdbGPHntZOsfW8cnxqsyFzhkcCTA9GzXqJ2XhxejNNsm8ycKKnYqiSnrGyU/Pz8wgyuZZc6cOd26dbt586Zkn7CwMAzv3r27klA7stq//vpryeFKlIjyDxgwQPIYAKMyMjIQWgXhjNgCyrF26dKF6Hv06CFJJjNlyhRU1yTdxEJQUNBvv/0GBnn6KyIiomfPnuLOGmsUhdTp5GixcSwfJxxivWaa+/fvazbQ8KO+++47yUkRHcNVDNzDOHnyJKrOog+uZZw6dapv377Dhw9X9BZJmtJeKQ4QhOtus7R3j1tQC4Fiv/2W96tWzJCwPxaZ4Z7Sue02nl4ORYowsKjSpFO50d9NowR5VSZS1Icu9Oparbpkt5Q3b9Lj48gj9wYNrF1dSTNLwaV8BboPc0pBP4Ksij/MEN7kCJgkAm+2b6fXhb/ctKlmT5vismkgwHPbjbaPktF2vZaSM9pS+cQcAY4AR4AjoAICK3euXLuXDUx3b94dTCkqjNZNF3Fk/NuW36pl+puW36zevZoe8vj547PXzzao2oBW6lae8P0EFJW98+QObfbo5aNfDPjiwJ8H8rrnpfWMjGT8735jw2G4TzBr+Cymp9k2H4Y8ZO5biP+GMTA4kyZNQlxSMmVY8GT7py/weNSoUaNAgQL58uWLjIwENQfi0WfPnhUze9D+o/O6desUxZTpnmL5n3/+AUnIpk2bmNMIZKYj5L1lyxbxEGjatWuXN6/sLXV3dx88ePDs2bOZzojG4hhgyZIlX0hVsNy7dy84drBMZhSit1gRo9Sm6e/v7+zsLKYdB7M80t7z588vNo7YMXwLCQkRP4JGyXYg7VpyCHL8wclTunRp4SmQcXKSo6uWHGUUJaLtKG8reTyAhS/89AWCIFTBBT+PgYPsBJCWLVvijaVZlcK3bFaFhoJY4EL2QQA/u8qt33ClWtXEZ3KVJO5938+5XDnnsirxwmWf5WjsScrbt0mhIWS4oqxw0kGRQKdyo4+KdjIzMhIeP05++TLp5cv0+HjHYsUcS5SwL1xYXRaa1MjIhCdPiG+KZk+SP4jFRpMhqgjwje6WGiW7oUjrIavoDzOKNHUFCzFICyjfmvj0KWBPCA62cnIqNGgQ/ZTI6TjeDA1NDAlJwq8kS0sUPLD18rL39bUvUID0UUtI/fABe5QUFoYzD7sCBRw+7bUkV77qZgFU3L178DPpxQub3LkdS5Z0KlECi1LdAu+pbwRwmJcY/JSepUWLFkieoDVcNnMEeLTdaC9AiRIl8uTJ8/79e+IBL5RKoOACR4AjwBEwNwSu3bs2fA4bVUeVzlUTVxkMCqR4Pwp7RE+HoHOXprKUW/qRIhls6QU8C7x895LugFqpeo22I6d+44yN1XtUT06VXfeGA1fvXa3Xt96q31bVr1Kf9keQU1JTxv05DiVVMymKW+ERkuX9C/uLh5inhklsBwhGj7YjCIuIdsWKFcXBZXqP7nz6ojVZyghUIdSuTXh6x44dFy9ebNiwYYMGDSpUqAAXEN/HF/LNJWcHUTsS0plHIBIBL404Ef7BgwdffvllmzZtwE+CqDeISpBQj/KwIKiRzOWH8SzJZ5ips2xaWloC+QsXLjA9ESlG0BZBf3hFP0LO+5AhQxSdNKCnOHBPhuMQIjQ0lDSJcOnSpTJlyiBIjZMJhNrLli0LDXmarQREsRUdkBA/wcgvDscLHP14RLrpT8BHEvAXHTx4kEwRf+9u3N276sbsyHAuGBcBhOcq7tx1tU7tjKRE4klGQnxgp441r15TK+uZDM9xgq5y0mk7tvm87QsVUg5FzM2brzdueLNlS/LrV0xPC1s7x+LFCw36oeCgQRYKjhIx5NGY0e/27hXGZnz8CZBJ7ICUnx5Y7cxZu0+HqbbyR6qxVHE4MlaJgLqvjv6ygDvI3OnOGvhDDxdk7WER7FyuXi09NvajbGFR81qAtbMzRJysPJs188Xy5RnJH+8J4cuzbTsm2o749bt9+0LmzY2+eJGGVOiP/7rWqJm/+zfeX3+N4DtRKhFg8P2RIy9WrYzYv5+UsRX6W7vlLtCvX6HBQxyKFhU0L1auDF3wuRgG9KhPq8hy4rNnL1aueL1pU/IL5iqbBUL5+JnsN3WaW7VqioZzvcEQCN+8iZkLlyYZDW+aOQI82m7MFwBViQ4cOEA8uH7/Oj7529rYEg0XOAIcAY4AR8AcEIiIjOg8ujMTKXZzdts1f5dhKqMKIEvWR/VwU48cGZG47i26z1s/j964HSd2LB672NXZlVbqVi7vX375hOX9pvRjCsw+DH3Y4PsG/oX8cXusiE+Rgl4F4xLjbty/Acaemw9uRsayicDwqmGVhjOHzdSteznamjgbwOjRduBZqFChEydOgAFDh7U3kZSEsLVaxVEld/bVq1dgwaaJsCW7CUoE1pGDz3Tw9PTEcARAQcDCPEITrO5iYndxN2gGDRpURCPyBElrRAmKdnG0HU8DAwOLFi2Kk4aSJUsiDo44O3h7sE1KSHswCmVXiWVGQMb39evXGSVpIhKtw90nZnUuNG7ceNGiRSNGjFDL8l9//QXuIEWHNGqZUqUzwgR0tB1DkN5efPoMVcbyPtkQAZeKFUsvX3Gvdy/at4THj+726V1p5y5aaaoyQ4eiGd96WlxcPMVb5VpdmshFwDAlIuLhqJHhGzcoghT87/FB9x4MH/py7ZrSS5a61awp2TPiwAHslOQjOpcW3DhCqB09HQoXts7tnhb1+U+amOvXkZ+OQxdJI2Klnbd33QcPxXpBo4E/tCldwQKbiETH3vj8G8GxREkh1P5i9eqHI0fgMIme1K1mLboJxo8nv/2qCFWhZ8zVK/hG1B4lhZ3/f3GKNkLLSI2/26tn1IXztJLIadFRiK2HLV5c9u81+b/9eEM06tJFMjuuOJCetJCRlhY6b17wtKn0IRnVITP55Qt8vz92rMjo0X6TJltmg6rplHvmJeKsJXzbNnrNbm5uYk42ugOXzRABzttuzE2vU6cOPX1SSpL4Ay3dgcscAY4AR4AjYHoIIJrWfXz3sPAwemmoTfrv1H8NmV4dGx+77ajcH47wR10aGWEJ337Fks8kJCVsOSLNoUGvWku5d9vem37fhHx8sR2w2cz5dw5o8duObPvNL9/gMADE7pKh9pK+JXHIwU++aQxPXD1BNxFO1Sb1mzalpVy5cmVkNCOwq6UdYbirq+uhQ4c0oGsXhuODFgjl1fUEfwqCFUdyFOhi5s6dK/lIRSU4TP744w8VO6vVbdiwYViv5BD8QAPJz/Lly1GsdcWKFYBUeagdRqIUsxZ06tRJcpYcp0Sh2nnz5ikixhEvZ+jQod9//71Yrz9N+/btUf2Yth+ugPiI7sPl7IyAT8+eBX8YzHj4bvd/IXPmMEqTbNKk7Vigm9JAuSIEYm/cyJWRTp4qIW1/d/DgxTKllYTaiREIsTdv4ObB8+XLaaUgp0ZHxz94INaLNUyw3oUqXZ4eG3Ov93dKSLrE1hRpNPZHMKgrWARr9D2D3J8CKc9mz74/sD8Takdnt1qyaPurf/+9/XU3EuxWtFJBn/ImPKBxI9zsUdLtza5dlytXUhRqJwNRb/Zurx6hixZBE3/vHtFLHvzgdCSgQf0nE8YrCLWT0SgCkx4ye9blqlUY+iCqBxf1jkDk6dMp4a/paTp06CDcSKOVXDZzBHi03ZgvAHJ/mOmPXDzCaHiTI8AR4AhwBEwbgemrpx+/epxZ47g+41Clk1Hqtbnt2Lb4JLnMIBdHl7YN22owaaWSlUoX/cynTIaLE+fJIx0K3Zp327twb97cMgpstYy3qNPi4j8X1U3nV2uKHNf56fOnwS+DabcbNWpEN40rI3EbSdadO3fW0g3UfQULvCQfuoqWUR0LkWWafj3LgZgUQ5gQJz0KJTQ3bNig2ec30LWvWbMGd01og7qSixcvrgG1Pa5E4IBE7AOYZMAGI9ZDg501mYA7LjFcvXq1SpUqkislSi8vLxQdWLx4MdEYRgAXPxiK6LnA+h195Qqt4XKOQ6DkgoVMki+W8OTXCVEiJqgct7QsHaaLeTr4FbfxUO+inmCfDu9Co4g2HeHXwA7tU99HUF5ZoFZtsUlTyv6zrvTylTj2cKtVO5clXYgi8/HYMWB1p4Z8FBGWtfX2tvXOL3zTT2088hA9BI+GjeinXu070M13+/aCOEj7gKzG/sAZHcIiLI2+rwA8Ech+8ss4etWfZUsrcriC4sCoWEBTx9h65Ss4eEiJeQvKb95abv1G/9lzPZo2s6ASNVLfvQ2ePk3C7CfVu/3773zdLS1GdiXL0tHJp2+/EvMXlt+0pfjvs/J/1xvvGxn+ZMIvya9fxwUFCRo7nwL2Pj7kqSCADf960ybRVy7TeucKFb2/7eE/c3a5DZuKjv/F48smVk4faXOEr/j7QY9/Gf//Fv+/oRHA3S9mSk4jwwDCm0DAmqNgRARq1qyJzCD6/ixKus0czm+vG3FP+NQcAY4AR8CgCKB86NSVU5kpm9RoMn3IdEap7+aa3WuYKTo07uBgL5fqyHRQ0kRS/K9Lf6U7XLl75d7Te2X99F6frUXdFg//e/jrkl9X7FzBsMrQ/jAyjhZwwoFvPUUnmelyUPPIJTYPoHnz5tnKf1BOIzqJmDti04hmqutbwYIFf//99x49emhWFpWeDkTqx48f//bbb+9RWWx0B1oeMGAAkp0Ro6eVYhnWUOln5MiRkswt4v7Q4G9LZFJPnjxZ+xVJ2heUbdu2BW5gnEcBWCXdyKP+/fuDGmX48OGS/PKgoGFufAoDkQwORh2kjNHUi8RmjhMQar927RpI/PHGgrYFLDEEPVytqFevXteuXbFYyMLSyFN6pfqrB4tgwTb5q/EIKDD5s7QnXM7+CFja2lbYvgNpsAggEm/BMX37m+61b97SLABN7GRnAXUy6di3xq8xHd7FeiWZZITwK83cnbdV6xLzFzj5+zMQRZ4/f7fHt0nPwwR9elzso1EjK2zdRndDynbDl68EDehKzvt9Jv6GpmbAdQdfX7ozLRcaMuTtrp2RZ88Q5bs9u8E64vPdd6Ajd6tTR7PfCBr7o1tYhEXRJygoGfpg2FBBb2Fj69O7t0+v7xz9/S3t7TPT04WCoh/5Xnr2ILcTrJxdQK+Ur0sXS2u5IFiRn3+ODQy81b5dUlioYDDy3DkCIy3gmOp21y70Xvv07uM/azZKrdLdMlJSnk6Z/PESSUY6ctXvDxmckZggdBAntuMKQmDHDoQhB91AkgOiIQ9ROXRUTL3ZulXcnduCqfBN/2PvOsCiPJpwLEhRmghWUMHea+wtscbeYo+9G2ssMfbee4m9xN41GnvvsaCg2EGliaCIIEjT/zUf/9zefnfH3XEHBywPTzK7Ozs7O98d3r07+86O/CNH2ag6w2adEbLBI4DnG7R/P2sWx+SoqcP2CFlEABHIYJAbRiKUekcACTsHDii480AdEHQ2yNFe6e+13sbFRBEBioC3n7dfkF9AcAB+339875zTuZBzIZBUOOdy1u+zF1kWgoiAiIDeEQBde7mO5biCoi65XO5sv5PDXs/sbP2ceezzuHhbPhv9xIoTjarriav6+Pu4NnflnBnRZcSiUYu4zqOXjjYfrpRQmc0yW/jV/0pgcao6Nu89uffnvj8Pnjv4NlSBMshtONo59mnd57dffhMp7fLgoKfViFaHLx6mIZxGoHQnAG7qMR0Bn2lRohNFSoFjgjFcs2NIGAebNtgzunXrZqVcEU7zRIyq/HcTqL2vry9GQZwCEhVQqaikFAd8jAz6sWPH6vrFDJsC9zeAWg1lMwH3A87u0aMH8pQ170LzFjTPZUd9fHxmzpyJPPfY2Fi2n2QLCwtguDgtkLjpUdsW5wc0SgKOB7A7anICQOdTp04BCD58+LBK2hlUQqIqqcigv3FDKUNQsoang2fEWdY7DjjS+PjxI2cNKDmbQ8ONypt4xYaEhMAOqJnkjwwhRfTkxP04pEGavNxa0nvw0oIn7BZQE7K2n38G49yQSLrDwoKWEXh//vydhg0Ic5RmOTZvUe6Q4m+7lqZSixoymj07dyRvc3boiP1SU3sB6edgypb0kbBc8+kzbi7qc14rXSo2JJj6c/7codRf2zg8l0aRxfyNqOT/gCn6K549n71uXVJgBXYXYGmv+yaIHZXLAJdvVCgP0nD5kHnuPNkbNHBo0NChfn0tq4DKjWjvjzHCAqbs83a28Z8i4BhS0QGsI78b1wXy9e1bYNzvYK6XO+w9a9aLiX9I/bgZUOHkKRv1t4tQQ/VeK8WLpMaTZyhpy9qMj4q6XqY0S52fp2evkus3sDqs7L9hg1e/PmwP5EIzZhX8XSknHRn6T0eNIDXnIb8Wmb8A52TUwwpx4eF3GzWkLHgkvFc8dZpVEHIyRIB7qWBFlIJHPkEyLC2WSF0REGh7Cj8vMFqigBXrxLYZ2+SMt6yCkLWJAJCj0UtGk2azWs36t+tPTe2FMUvGPPJ5JOmbZzHfO2+vyi9m2htMZk2ATbtP7gZd8svAlyqXtshiAdi9d6veA9sPxAZV6sg7h8wZ8iow4fC/f9v+zWo3k+uk4R58PW4/pn10TLS0x/nD5xcrWMyo+8WX7Taj2sT/nzgyX858q8ev1nvFGetmIMuYpo/+ZXTtirXRfBXwasjchCQRGtVP6NemX/M6SvipUY3r52SKz8ILqdnQZv9c/Yf1JHOmzJc3XK5aRkE3yY4KWY8I4O1z2f3yuX/P4awxMCQQv4g8TrWdsjuB7qZRtUYVildIXX/Y9QiC3lOA9znUcwiPVBx+VK5cWY/8cb0d0G8iwFnQwoA9PDAwEJB3UFAQME3Ao0ASpR/sAhn6ieaVq1td5QuG0HZpVnx8/IULF+CGv78/HLCzs8uTJw94b5ASnjt3bnWWE+2PjIzEvpAejjMP/AAeRbXY/PnzwzL49MHTotK3RM0mUQFANlK2vb29Ab6jQmzevHmRjy/9wDftycoTdQNRxTnKu3fv8F+EwszMDHg0nilCqh/fTqIrpqAC4qmyEgDy4pNOnaRuXyAg2rRpEzta4dQZB5Gyx0Ykdcos7Eg7APdFfh2L99JcExee/Dbq9WL+dD+JPufq1Ln0tu2ckXttWiOFnDpB/VFq0+YMmTJRj1xAvvndxg2p323KNNeJE6nJCuwukC9f/sjf7KhKGYC7Z7euYdeuqhz9rzNDtjJlHPEvUafOWYvp9v1Fe3+MERaQsVwvzd+PLL5mXT71JS6ulSr5DZH/78dt+kzX8ePVh+W7+MjIczbW3339IulUPHMue716rP6zP8a/nDObepxat8G9BA3PGscDN7+vDI5+mgKB+4uKuq9wkrjawT5U7vARzQecISdOuDdtQjZrPHth5cpnt9CoEIwRAc8unTkmGXzYq1GjhjHWEjZTdQSULtGk6p2kUucbNlT8Wytt4dT1UwJtT/rTvHjn4tHLR8mOftTDwGhARPDxU0LuUqUSlVLkSyztQifhxNUTvy3+7aH3Q82zUJv3wYsHIxaOWLJjydQBU7s17ZYoiwJQ5nUH1sXExUiWgdVqXiLtjeKiwP6zCdfHMmbIiKqMxt4jHsq9p/fohMM2m63eaPuD5w+mrJlCwD0KQlYrU03y/+r9q+y7JimbQgozN92oxrm1UktzwdYFHNQOz2cNmSWgdsM+Qbx96lSsg1/Dmk0n1q57XGehduxa/rnFBEOROXNmkMvjJwV9A8SM7HX8GNYHpOE3/e/HsGaTaA2IP36SaESb6Yiq438/2iibiA7S+aOiojhnsBHUsNX8qfKmGs50F1UpnJx9vZu4iMCh7cAUBNqudzxNZ2LBceNCL154f0YpDfbZuLF2NWvaVqpkOn4aypOPurOKJbq0TeXvOZ0P16+zULtjq9alNm/RDJXCgkODBvZ16uJxSNY+PX3CmaUmuwsNBVpJH4JlgQKVL1x8OX/+qyWLWfogRudrhMd9/PrMmG5drrzz4CF5evbU/LeI5mrpj5HCwtLISC65TpqiAWpHpdPPr19LXOfAxPP27EkbUSnE4brS/6F2KFgo/6MWHRT0auFCmmhbrXrp7Ts0QO3QxCuhwG+jPbt0olnos1F+u71avIigdsuCrrgVkfjrp1Ejq0KFI58/k8xGPX8u0HYmwkYX4z99envkCLsMsgpUUuGxOkJOnxEQaHsKP3ckIuHa77NnCX8u4Q2o21PYpzSx/L8PlZhbvy/FfzzSZpdPXz0lqB36lUtU1maWAXX2n9nv+dxTMgisX8sU8oC3AUDPUfBQJ0+A5PaY3APw35ZpW5DpqWHu/af3CWrPlDGTZmUNdlLv0J1Hd8j5YgWKWWe1pqbxBFxBILQ9LCIsLDzM1tpWj+XGLRtHUDumzxs2D7mBkp2bnoqEdz0ss1PkrwqjGmeXTi0yAvLHyj84b5tUbwI+E65TNEUEUjAC8s8kpkbanoLBEUuLCGgTAdQ7Vclsg7sOGs6ucAUHtPhy+zhuKVmSz+6Uq+ndA5oj8M/i2gRZeHvgABiE1dEakJoQTDwCgPBKbf3rRvlyMUFvyNWvsTGenTpWvXM38/9LBdBQqha+xMV9vKuUUGyQ7VDhTbL2etlSkoGtFp41O1GoVNK3r1uP0PbIp08VRhiJ24VKynhGXSECAsbhSv5Ro0KOHvXftPH9mTNfoj8rhhkp/J67V9/eAVu3lFizNmvRosyIClF7f4wUlrDbt1i3wA7kNnky28PJ2UqV+uGj4mYeNypvhrEnNBkzcWi7/7p1eL/QLLep0zKaJ34pPKvyn2urokXNbBVf32I/fAjYvJlsgg/HzM6OmuoEHI3YVKlCaHvkixcO6lRFvxEiAKj9S+Qn1nDHjh21PK9iZwk5PURAoO0p/5TxxZVF29+8e+Px1KNMkTIp71lq9uDWQ8W/x1YWVqXcSumxG4NA9nqsS1NmrJ+BjGapuXjUYurXIIABucsfXdhDAkkZjDFlCpcBS3s+p3ygUPAN8sVZwrPXz/ze+rHWkOfecFDDi+svaqhkyMYWPAzZrBIhh2Xtpw2ZRdv1O8jRIw4g2T/771ma+PrN69LWpamppXD+1vljV46R8o/f/9iibgtqci946tdVcMvnZmfNf1g0qnFdPUxx/Q/hHzqO6xgbF8t6kscxz9bpW8XHNTYmQk7xCHAlUkG9AoLsFPdKOCAikIoiUK5cOZVo+7Rp02rXrg0mHJV7Wb169YMHD+RDzZs3N16VVCyHpHtUamX5Z+M+hIK4wKmF4tOC3CvRkyoiYJ4zJzJnQfrMJvCChNqrX98yu3anii1o6eQnLy8qSokpWUuUtC6jzzfrkJMn40LfS4tmyJTZWrkcZXRg4FumUqJjy5aJAtbkP0sIHslk3ZEChE8PH7K7sP1et9SxjGZmTq1b4zf+8+cPV668O3P6/enT4ffwvfIruwrkD5cvXS9XtsLxE+ro4yV9Lf0xXliUctszZATezW0kKU1EBm8EsoAXDAumgxPGb91aGs1WuoyWN37+e9AZKObcQwz86y+Jhh6WM9tnz62qqAktygpm9vbUjPLxJlkIyRABjkMGK+JOWDKsK5ZIjREQaHvKPzUktrAfauEQvtwKtD0pDyYiMsLLO4GjDXYqFq+ILw96GGRhZUxPNlxVcjXqcxSwb3K7csnEM+v3nt4LqJ2D8ACy92nVp2vTrvY2in+Yyez1+9dBcA+WD+p5F/au8eDGXvu91KVs//tAcW8gmWNCTqaskCJoO3Lb2V1/Q9sL64a2I1Fu7NKxZAQcOAtHLqQm2JnB8k9N5OyDj56aOgk57HJw+kY1zq2VKpq9p/Z+GfiSdRXXREBJlMyVUVkHhCwiII8AqvjefXSX7UfeK92GYfuFLCIgIqAuAmCMQclc+ejVq1fr16+/efPmQsqF+FBld+TIkStXrpRPwXHskCGGKa8iN049AA64LyYAFwTaTvFJ1QIgwoLjx/vMnMHuImjvHr8ffszXrx/bmaplpSTl774rMHpMnl9+0WNH53MokoazlS6dydKSNQL69a/xcdRTcOw4khMVLBg+KBQ1/RITI78+EsZwSVm6upllz56oWZUKmSwsUBkVv9/NmRsTHPz28OG3+/e9O3OGrZr7NSb6Qfdfqt330JBbraU/RgrLl9jY8Pv3aYNOrVplLVyYmroKiMNnP7/Pvr7Rfn6R3i/enz0Lah3WiG316mwTWHy037cq6NJP/uEj/i8m8v9vVDMZMnz3NeGEw6aS0tf592fP0Hwc1QB8p6ZmIfL5c1JAbjvJQjB2BFDl+N3Jk+wqxYsXL1u2LNsjZBEBioBA2ykUKSbUq1cP312BRpEHQNtHdx9NTSHoGgGgAyxXxvcldcsFoOVYtN3ayhr4Iw0lg+D+xD3u/5/hUDixQjFN7C7wZ+vRrb2m9GI3bpPVZuW4lcDZNXhbrWy1K5uugLKm64Su4HCXNJHwjrT6ucPmqpx4y0txb0Dv2Kq0nFo6Wfgp2SJQ2FnpMyXQdl3DtefUHvbZ9WzRs2wRxYcDj2ce9AKAZZBca8lcpI0bRjWujQMmpbNqz6oD5w5wLk3qN0kQi3MxEc0Uj8CZm2e+MBym8EfQyKT4QxEOpLoI4DoI3jgnlb+fS7sA4A4+yWrVqqG8LYhlwN/i6enp4eGBMrAqt9mvX7+aNWuqHDJgJ/wBC+2rV6/IZvCRI7FhYSwBAg0JIdVFwG3ylNCLFz9cucx6/mT4MLvq1cG8wXamXvnjLUViEHbBJRRruS8AmpTYjik2stTy0EsXyZRtlao6rRIdEEBzM1pllUPtGA1jdqGTcbIsF7I4OoLoHL+oOPps7JiQf46RDtDkRwMHlNm5i3o4QUt/jBSWCA8PHAmQS86/DiU5USE+KkrK7v94+7aEsKuj1iFT9jWU/tKGXrpEQ5nt7HN17kxNzQKKoLJXSdjniHx51mzYjev41WxN5ejXaEVYVCqITgNG4M2uXSyhECyLxHYDhjftmcqY9raU6naULVs2roTxFfcrkVGRqW4jpuMwx1mhX/51TGwMm+qLBPlEy4caNgIs1l/StaSlhVI+BbfW1XtXe07uyULtKH15f/d9zVA7GWlbvy2HrS/ZvuRNiILYkTQ/Rnx88vIJNbXJuCfltCGgRGpoeKi0F4mfJ3n2VchFObc9UDe0Ha/n8SvGk6vZLLPNGKyU2cS/a/Q9o6IlWMGoxtmFTF9+7PMY5Ys5P+tVqjehzwSuUzRFBFI8AhyNDPzRQDOd4t4KB0QETDYCO3fu/F4G1ZG3169fX7Vq1YQJE5YtW3b+/Hl1UDtA8Pnz9bxzRmtpIyCDHiy0rCboLAK3bmV7hJx6I4Bk29I7dpplV2RtYy8AHz27dkGGderdF+s5m9ue2cYWZNnsqJYyawRTbJWzktEDAJdMWVdIJCmKNCXh0+PH1JMlB38lVBpiS5LKC7TSdP2EbCVKlP/7aAHlfPygPbtj3ycw58jNaumPkcISdkuR7IXzCRwOyT2U9yDR/k6D+hccst9t3PDVgvmhF85HvXiuEmrPbKvEgWlXowZr7cNVxbPGoZTK0xFWn2Q28TyDWRbrcuVoCEVcca2BmnoLZmpeP3obFBM1RMBv7RpulPvnkhsVzXQeAYG2m8QLgPv6Gh0bffGu4rTcJFxMVU6wODUc1w9t93zmiQdB+9bPCE3XQ9CesAXMOb9M/IXNQATUfmb1mQJ5Cmi/7q8df21cvTHpow7qkYtHqEkCSFRoIWDNpQvpRmZCdlKvwNLIlC9WPtlIFUCGDu4Xipuuue1/7vvT21/B6zeu57hcOXKRNQjs6w1Nw77gjWqc3YWJy7jDBK6nqOgo1k8ne6ftM7cn82Ee64CQRQTURYArkerq6urm5qZOWfSLCIgIqIuAvb39mTNnwNKuTiHRfnxTOH36NAonJKppEIVfZLQbcojBIAsJIykSAYu8eUtu3vLddxnY1SM8PZ7/oUjLYIdSlxwfGQmGcfLZplIl/SricAny8tz2KOb+h1XhIrSiNkLkU0Xqknm+fPIpcRERSD+nfjYnmjqTLhSaMdOhYSPWTriHB9skWXt/jBSWj3dukzP2NWuClZ6aKgXwZ3pPn363SeP3586qhNe/zcqQ0SJ/gRxNm5XZvRdHUGTHwtmFK5GKjHga1Z6dH1OiGMoX67JlWZietUnG9RAsC7rqMUtM0SMCH65f5xiHqlevjgtqepgSU9JJBDKnk32a+DZxw3T8eKXPNyevnWxSo4mJu22y7rHQHpAsnUBn2hQP2Rs01ZdW0SCwDmhOIR+1aBQLpCIR/ujSo1aWVhqMy4fwSXTqgKknrp2goUPnD/Vry3M4sl4lJ9ZMXqW4wKLtyUYjg12bZzFHkdtXga+kCOiEtoeFh01fN51C55LLZWTXkdSUBPZdg8z3Eq4lOIWkNI1qPCmOJfPcSasn3X2sxIKd4bsMqIya2zF3MnsilhMRSDQCD54/CAhWXHWHvqCRSTRoQkFEQF0EAJSfOHGiV69ee/bs+fLlizo1eb+Dg8OUKVMGDBiQOXPyfWsrUaIEzgYuMeQJn7wehl6+bF+rltxD0ZMaI+DYtGn+kSNfLVLU78EuXi1alOOnptnr1UuNOyKfw93dWTp1OUpOmpoFNrcdydRIBmf1gT6zxCZZi+iGtkd4epI1lWna4XfvEq+6vECrNDfi4cNnv48jO06tWuft1Yua2ggZMmbM1bHTu1MnSRmELSprpWrjD4wYLyxsiVT7uom8RMF89aBrF5YnB74hjDaVK9vVqmVV0NUif378Wrm6UinUF1OnUBDsZIRd4HmnUasiOlyVCGUom7iXYmxICNk0c8hRdOkyauok2FapopO+UNY7An5r/uTm4p9mrkc0RQTYCCTf5zZ2VSFzEQBdo6OjYzDzd5xLKOP0RVNDBN6+f/sy8CUp6J2iy3NflNKK/B3foJ69fub/1h+/n6I+ueZzLZK/CMBNXRNXQz+GPvd9rs0ubnjcWHtgLWki3/zQokPZbbNTj/ZCSbeSwP6+/r9UPbi25XNZtF1LrNlQMZE7Y9ge+AmWGN8gX/yGfwrP6ZAzr2PeSiUqcdnrd7zu0Lp6v7rIgk4CCqXqh7bP3Tw35IPiI92sIbM4YiIQBD1++ZicMSxvklGNk8+mL1y+e3nelnmcn8M6D2tUXSmriFMQTRGBlIqAnEZGoO0p9SzEumkjApaWlqCUmTNnztq1azds2BAUFKR5X6VLl27VqtWIESOQGq9Z0xijABFYtB1L+P25WqDtxgh1StksNHMWSmUqp2p+fdCju+ZSmSnlrfbrsig5ZtlW1uobHGf/W01Od3fqtKlY8Vu5S+YnVrm4gqVyrWNGUYX44caNiAcKtN2+popDLHYX8gKtktG4sLCQY0dpgUxWVrqi7ZjLYbXhniq+/UFNG3+gZqSw4L4CjhZop7ZVq5KsUvCZPYuF2sESU2Thopzt22fOlk2lPjpZAhw7ZdJ2jMaHh9NEtsItdaoUUIg1+NAhGuLIiNhYmefOnbtTJ9IUgglGACRLQXv2sI5lz569ffv2bI+QRQS4CAi0nQtIyjSRVtygQYMdO3bQ8o98Hvm+8UUqK/UIQcsIsHAwpuiNh7J2cjnkSvRZuD923/bPtl0nd3HJgPDB3MwcOOnA9gMHtBuQSfmzGrup0YtHE3kLSGwI9YZO29/aZsqo+JB3acMlYMHS3IV/KaWljO0xliP4ZpfQLGe1zIp7AD4BPpLa29C3uIXH3b5kDyE0Z9zDSNJjAiObj2yevXG25BISrg8uOijJGv57/Orx4fOHSwo57HJc3XxVgzKGXga83HR406Yjm4Czc5p22eya1mr6e6/fcRQhDaVUbjtWL+xS+Oy/ZyU3cJwTHx+v4eVEG/EL8luyYwk1q5Sq0rlJZ2pKwm2v20QQhJ4qpQ2ZJWFU49xGTLaJI4duE7uxQYarpdxKzRk6x2R9Fo6l8wicun6KjQDyalHUne1Jz3JYWJh8+7oeq8stiJ70EAEUIJ05cybS1cEM8/TpUxQjxc/r16+zZMmCNHb85MiRo0iRIk2aNHF2TslvAW3btuUygYL27y+6JBhVFtPDY0oPewSpRelt229WrsTybHwrlTloYBmGVSPVhYIt5gnnuYRiLbeD3HM2LLaVK3MTszg5gYeECmDGqac75yai+XLeXOrMaGFpp4pjKuzfm6SDjGySWSGDMpsKSxHOqmmWv8bFsQpf1JTc1MYf2DFSWL6dfHyJT/AzYybbSpVYnzkZie1+q1dTp3WFiuUOHOSYYWhUEmI/fABJCHXKc9sxPfZdQt6S9gwwOKHUcM0CVVJpxUxZs5IsBNOMQMCWLezfBDjZo0cPCwsL0/RWeGUiERBou4k8iG+Vx1i0HW4hvb13q96m4l/q8YNFyeG1lvnX3P7AhI4DD+rUDCuHhIaMWDgCUDvpcwKg84feD4fMHbLx8MZVv69SB2Ueu3Ls6eun3Fyp+cLvBfWDG4egdh9/n4PnFehzwTwFwcdNmnoIQJaveyg+bSAO1lkVJKFB74JYAhMNJxmGigm2AHyZwlKnYh1tNnXxzkWaArpzDVOiY6InrJywaNsiDgalKR8iPmw/vn3/2f2oIju001AEnEqkZrfJrvfBBtnXScCZDemjIi7OdRI9BIL+5D8ns0Thi0Yt4k5QoMMeoqCp37uGfOMEoxrn1jLZJt7+dC9BcjJL5iygawdBkMn6LBxLzxGI+hx16e4lNgKo0GhjY8P2pGdZhCI9P32D7B3X5n7678cg1oxhBOg/eG/mzlXAgl9jYwI2bSowZowxlhM2UyQC2UqWLDxn7pMRw9jVg3bvCmzaLHeXLmxnKpJZyhHzPHkt8uTRw3k2lRvT5UVKM1laWrm5RT5/JhlH1VMuSVzdotAMPnyYRnN16mRma0tNEcBdbgAAQABJREFUEtiSpOrS882Ub71EvVB8WyQ7iQrvL1xgdSzz52ebJGvjD5SNFBa2RCpetJqx6U8PHsRHKFLRC477XTPUDrf91qxBLWhps0iExxK0cUmwKlIk/J67JLOc+5wa24z//Nlv7VrqyWRtk7VYMWpCsGLuQ3x6ouDxZ3Xk8tf4+Ji3b6kfxxvcrQsaEoJhI8DRyODbdP/+/Q27hLCW9iKgqLmX9vaWunbEFUqF86BuT11bMBFvWYZouKQZKFfn891Hd4Fm0qgG8PGfK/8Ub1tcA9RORiCAsrla92p/7uU5vzAEZu3HPgoqD3YWJ7Ng/bKdy1g/B3cYbGGepCPW5WOX395+m35ZqB1usCcZ9tb2LPjLOmmomEg2b3oqkjuqlk7k5qA0hX0NaDgSACtxpS6VFvy1QB3UTpv6HPN52Pxh+87sYxPb9XtpkU09hMLOSmVYOPRWpUHsEZcDaOjnBj9XL1udmiSwEUOnhqDRFO0FoxrX3o0U1Nxzas9fx/7iHJj166wyRcpwnaIpImAiEQDUjr97rDPyTynsqJBFBEQE0l4E+vXrxx3P+61bi1uPaW+n6XlHzr/+mr1BQy4Cj4cMjnr9mutMFc2Yd++ivBWgs36J7dgpVyJVZZHSrKVKUUzCPe6TrFl4MW3qd/8n7YSm8+Ahcv3ooKDPvor4q9sF4NosuXLT9LiwDx/B9q7jT+jFC+wMleVetfRHsmOMsHy8fYucTPRUgy3TmtHSKkeTJjRXpfAlJsZ3+TIaAo0+6OypKQlWTCVM8C+BaIhTkDdfTJxA6fAYlVfrZdH2uA+hkUw9Vbk16vFdvfpSvjzS77/VtPpeTHOFoHcE3p87F/lMKSfyhx9+wC00vQ2KiekkAvyfknSybRPcJti6wM/IOgbK1JjYGLZHyNpE4JaX4t9jwMH6MZizRrCoOvDxwNkDrUa2YhmxwXvetGZTlBvdOm3r2glrB7UfVK1MNZYEBvwwY5aOAQ0Itxckv+fKkSt3jtzSLzvqYOtA/RDqVqxLo3tP7yXZLLNZt6bdqGkMgUXbgTVz38GkFQ0YExh8H/b+mW9C2giaVcsk/qkC9OssJq7u2Xl5e9XrV+/BiwdsoCqXqDyux7g/x/+5c9bOKf2ntK/fHocKpACqn6v3FKQ0Gs5gaIphBS6Vnr1noG6hccvG0VkCGI2Qoa9SkwXEteFNUmlEXadRjatb1HT68WYfMHMA50+9SvXkhWo5HdEUEUjBCPx96W9udUHazgVENEUE0nwEXF1duWM24JjvTp1K8xtPVxvEh/mSGzeZZXdgdx33Mexh919Ypgt21JRlNrEdfqrLCk90C2xuu1kOR8sCBeRTsjFoO7KYQdIt1+F6no4dg6sD1OnUuo1N+fLUJIFNJP8uY6asxYvTECdwJW09u3YBxTmno6EZeulSyLFjpID8a6fWralJgvb+YIoxwsI+Vvk9A/JTEuIjIqjH0tUVdPbUVCkAv44ODKAh2+o1SCYhK1MZ9fNLH38maZ10WOHF1KlcCWL5gY2lm1uGzGY0K5ChFKZOTkARWu8Z06kz34CBIrGdomFUgUtsx1qiPqpRA55mjAsmGRN6lI0bN/ZkCpR//PQRrKnNajczIRdN3hVUuWSxb1BU6+cyCyvDgsos5qOXjnYY1yEuXsF216xWM9B0gFybW/SK+5Uuf3QhbDQ8MnzEghF75inV2UDGccCphH/pQSNesFlBMnJn+538eVRc6/tWjjVYgdoD5XfK7kSzjCGwYUmGmGAL7Iq22WyLF1T7cZP2++TlE7x3qKnSzxe+L+oPqM++VFAXdMXYFXI0P+BtQM8pPaWqxS8DXy7ftZwss5cMqNOoAlhxMmbISOg5vaLULXr+1nnQE9Ho8C7DwctPTRKwR/aFpO58gvR1EoxqXCdPUkq5x6QexD4k+YBiAFunb1V5WJVSTop1RQTYCODM8sC5A2wPiKQrVqzI9ghZREBEID1EAIDCyZNKd20BOuRo1Cg97D397BFcK8X/XOPxczt2y6GXLr5auLDA6NFsp+nLLEoOb+UQpzZbAKb56ZGCUFRO2i4Zydmu/cvZsyVi7i+Rn56OGllmt9KXO26tZ7+Pe7VgPnXihKPYylXUZIXw+/epmdnGJmNmtYgN8NY3O3eQcuSTx4+HDS25bj31aBAQK/fmzVgq6ry9e2e2VjCI0lzt/cEUg4clNlQp7zvR3HYW7sdzjPv4ETGkvXDCu9Onn43+je2U08hgFIcQWcbkigl6I2nigoIt6PUqVGAnkvxywQLvaVOoKQnygx+w7uTp1ct/7RpJwXv6NJSh5o5PWCOgpvHs1DE2OIFGJqO5Rd4+fVgFIRspAtFv3rxlqt1ilVy5crVs2dJIywmzaSkCav92p6VNppa9oB7R/PmKf4PhNpgrBNqu0+NjwVlMBMvKzhM7dbIgKbMpzEiQt7dRJDhLCm/fv+01pRcLtXdo2GHbjG2oIydfrmb5mvd23avbt67HMw9pdO+ZvRduX6hbqa5cGT0sdwpY2lVC7VCDBXZ6g6oN2KYxZDblX57ZbYyY3HxwkzaCxHNtAEqWJbxA7gKO9o5kQRIAJOHwIzAkkPprla91dOlRm2wqPorlccpzYuWJjuM67jn97QM0y9ujEscnm8YQwPENonYikHkdqLhkKl8Od71xi4L68UIa32s8NVmBjRj6cT9Dj3cNEufb/NiGNSvJRjUuX87UetbsW3Pm3zOcV6vHr86XMx/XKZoiAqYTAfwLyP6FhGOtWrUSJUBN5wEJT0QEki0CzZs3z5s3r7+/Ircj+O+/P/v7W+TNm2w+iIWSIQI527bN3b1H4JbN7FovJk9ybN6cI5tmFUxQZilH8JEW9B16OPnx9m0qf4rp6pKprUuXzv/bby/nzpGWCNq3F+A1zi3k7w7kmz+fOOH1ksWMMxmgaZ4zJ9OjED+/fkUNcIwEHzvm2LQp9bCCfc2aSJB/e1BxQB6wcUPks2cFRo/J8dNP6r43AT0EUzn8YfnNs/9Yv9DMWaxxkrX3B1MMHpaPd+4Q906mrNlUouHkKoRsZcp8+zYj0fV8iffo8HO5Q4czmpuzOpDBBuMze7bPrJlsIVP0qyR5B1O82+QpjwYl3FWNDQn+t0b1YkuX5enZMyNTqxZsMCiB679BxWmHylK3rhMmBlLtTbj6c/vCc+fl6dFDTmWDEriPBvR/f+4s7SJ39+5ZcuSgphCMFwH/DRu+xsWy9nv37o3iK2yPkEUEVEZABTKoUk90JkMEvv/+e2dnZ19fX1rr8IXDsbGx4s1MAUlU4KC9XSd34TfRWZoV5LAy9PvP6B/8IZgmdv2p6+apmzNlykQ9nAC8fsGIBQ0HNaT+y+6X1aHt7C40JBpzaLveifzkkmYBBULZZHC5Y8aICUtCIk88V+kwO0XuJKYs3bGUBfEbVWt0cOFBSwtLldbQiY+qC0cuPHb52KfPn0gHOL6xbxLQWqyAsx8F2v5GE9oOrvDbXrdp7rSB01QeJ0CBjRiahy8exi9N1FIApb5qtP3Bv6wFwxpnLZug/Crg1eglfFJYlyZdOjbuaILeCpdEBCgCOOknWRLat2/P9YimiICIQHqIAD7Z9u3bd8qUKYrNfon3X7/ebfJkRY+Q0kQEAB2GXrwIlgzaDbKeH/bqWfnKVTn2RzqmJrC57Tgn0JDUrMFzJeIUjQnyrhMnBe3dS0zxIf8cu16qZK4uXbIVLwH6l8x2dlE+PuHud8Ezw1J4f5chY4l163HCoc6HTMoJ5g97dHdo2DBr8RIwEhsWVmrjJnZi0WXLw+/di/Lxps4Ply/du3wpa8lSOCyxyJPXPF8+cxyPffny+dUrcJp/vHP77YEDHHpoX6duucNHMllYkBFW0MkfTDRsWJRoZCpVSvTVmDlbtqwlSnzyeiht4d2pk1cKF3IeOAh4d5acOWPfv48OCAi9cP7t4cP/zxPPAD4Wwtw/XL2KpHUkknPRyNO796vFi4i8+2tM9KOB/XGTwLpsWfzGhYUBEA93d6dzGvu69bCK5IN53nwW+VTk2eBgJt+gQa8XL5LUYt+/8+rb+/WypTnb/4wMffAX4VwET+3d6VNvDx4ky1B2aNwEb1hplvivUSMAQi3/9evYJZB9gqImbI+QRQTURUCg7eoikwL9APWQ3r5kyRJa+0PEB+RFNqnRhHqEoDkCHG6oWVnLUTlie/3+9UMXDtH01vVab5m2JdG8P+Seg3L9wp0L0kQQnpAFTmB3IV+dlB/5KC45Wppbli1SloaMIbD3BpxzOoNlnl3FSDFhYXEtS6SyfsqjFxwaPGHVBPIcT+TIkiNZzLJQj0oBmci9WvViaWTkllVONHgneIrO/puQ16CBSQYlH8avUGSyl3Ir1ad1H3XOsKc76nQS7QcVj0odoxpXuaLpdPaZ1ge0Uaw/eOOsHLeS7RGyiICpRQDXYvaf3c96lT07bjbXY3uELCIgIpB+ItCnT5/p06fHx8fTlgE9uE6YIPiCKSBpQwCFSOmtf92qU5sF9cJu3khFfDKAkv+Pn357JuqKiyb6vMJuKWWKqMxKloyADASs9/fbtAZOKvWA8t5vtWp+GEkho4UlstrzdNNUasuueg02ER7G3+xKuKudu9svnP8gAqp45uztenXZDHTofHr4AL+cssqmXY2a5f8+ir2oHEWnTv5A37BhCWNKpGr5TEusWXu7bh0C0KP9/Z5PUHwt4rZZdPESZKNHPPCU+p8MH/p66ZLs9euX+DOB40XqB58PmIKQfh75/BlZAOaOgrpcTV2MOjZvwaLt9nXr0hROcJsyNfzuXbZWbYSnB345NbaZvX6DsvsPZMySyLdXdoqQ9Y5AyPHj3Dvrp59+cnFx0dugmJiuIiCqpJrW45anj7FlME3LV9PzJi4u7u7juwb3S04YsnTnUloFPNqzf52dKNQu6derrAAsnr56SkZYgdsF6FPYUVZmM83z586vksSG1U+izJ4BJE9MOBZ+bdD26Jjo+08VXIfyewlr96+N/BxJoZg1ZFaiULukzB1mpBTajtx2cl4D2r5672pvf0WSC+5VqLt4AWSNPZ8g47oKKtF2oxrX1cNk1scrTc4hs37Seltr22T2RCwnIqBTBK57XGcLOWAuuCnFHTudYiiURQTSUgTAJAM+GXZH0aj2cuQI2yPktBEBuxo1XIYP5/YCPplPT9RmCHHKKdvkc9Irf6+fP2yCvEWBgpr5OsC1Xf2hF5KRtVkLCGw1D0/NUDvs5Gjc2LZKVZUGrcuVl/cjCbrqvfvgcP+PQUU+rrbHPJ9z4dlzKxw/AaYUtUq6+wNTBgwLm9tu+71WJdnsqlcvNGOmhh1JQzj5KLZ8pcvQoRb587PKuCigMs7IYa9y5678wIOdmyGLueukycDlkZBO/fa165DMCcjEL//P8Tw9emrz7DJaWrkMGw5iHC7vnrMpmgaMgPzwTNRHNWB407wpkdtuWo+4WrVqHD0iyGQAvxobSDWtKOjrjZe3FwuklnQtWaYwiNt0/jl5/eT7j++laZkzZS5fVOljTWBwIJv317Juy6IFimq5BguVosapylkPvR+yu9CA6rJoe3ab7CqtGbBTA2m7kWLC4vsInYOdQ6LbAdQeExcjqWXKmImDgPFWAgxNRpDYXq1sNWpqFrgCrXIcX/N0Q40Wdi5MpsIiwj5GfJTzw4SFh81YP4PUmlRv0qh6I2pywmOfx2xR2aL5i1YoVoHT0aZZu0JtuZpRjcuXM50eUOr/tlip5hJ869OqT8NqCi4p0/FWeCIiwEZAfsYvzwNg9YUsIiAikOYjAHDhkHKNuJcL5qNsYJrfeDrcYKHpM0KOHiW6DEQggU/m8pVEGTxSPFxsEjSc0TIPmnMb3B3RfgpaV23qrGZxciqza/fbTp29Z0z/9PAhW3dUMo6Clo4tWuTu0hXULtxyKpvAvssfP/Fi4oQ3u3eDIpzVsS6v9LWUhsxsbYuvXAXAPWDTxsAdO9gcf9JhBZDR5x8+wqldOw0lWElfD38w1yBh+fY4/P3Ik0RLpJJmgTFj8ALAWdGHK5epk4RM1jaOzZq5TZtu5eqKTiSYf7h2LS404es/etQx/gMcL7V5Cw5X3p8/F3H/PurHShxBGTKbZStdGintubt2tXJzAxFN6IULtFx29bnt0AF0XnLDxnz9+vvMnfPu1KkvUYq0MLKQ2T67y5Ahzr8OzeKQ+NdhmiWEJEYg4uFD5LazRvLnz9+kiaCdYEMiZE0REGi7pugk/5hEJrNs2TJaGrAviCM0gGWkKQSOs2JMjzG/NONv22kTJYe6in/GShcqzTF6n755mi2OOq7nOG1sSjouuRTXjkATBLoPeWI1WyLVLZ9bdlvVMPqnqE9R0VG0tDo1UkiigBvEd7zukBHuDMBIMUkijUxJt5JWllbkMwTQ+LA5m+N7q71UyM6Sy3IcX65jpJ5CLoVYy0hvL1WoFNsDee7muXQSg+OiBSMXcApsk3vX/Nrx18EdBrMKSZGNajwpjhl7rkoOGbD/G3tdYV9EIIkRkNPI2NnZ/fjjj0k0K6aLCIgIpOoINGzY0NXV1dtbcWcu7Mb10EuX7GurOGhP1TsVzn/jANmwkeeTuXH91eLFBUaNMvH4FJk7D79JdNI8V64G8V/1MOLUsiV+v8bHo0hpxIMHwOlQmROE6eDmBnSrK4M80PNiy5YXWbQ42t8/9t27L1FRmWxszPPk0Qy2okJp0UWLC8+bH+XtLbG0f371EgQ7n1+/BlOQpaurZUFX/DdrkSK6Fr/Vzx+EMYlh0ftxYGlg3NkvXgr39Ix6/hxBiAl+a2ZrZ+boaJk/v13NmiwTC4jaa3g9ApP7Z9/X5rly29WqhUhqeA2gaC3VrcV5QIbMmc0cHNiatGDG//I54Xu6pVshq0JKX99UWsZBQrkDB+Ojoj5cvvzZ1zcmOBg1bC2cXSzd3ADfW7i4CPIulXEzaidq3lKFXmkhFDLRktLAqI4J46klAgJtN7kn1a5dOxZth3+oVybQdm2eE5sKDX39so+fv35Oie3fjJTiLyFevHORnAG3iVyBRuVCQHAAdWa1yCqH2jHK7kLDFj5HfyZTENh/4Nl+Q8ngiKcaoSDP4XLGjRQTPdB2zdFj68riHAVM+trHh2XJl+P42ttJoiYOYBD/L1+/SHbkaLtfkN+SHYraD/3a9CvhWkLDomzEoKbT61mDWWnIqMYTXT2lFNYdWIfzJ271dRPXyW8hcDqiKSKQ4hHAe9Y3SJHTB39atGiRRXCDpviDEQ6ICKRoBPAhc+TIkUOGDGG9QBqmQNvZgKQZ+RufzLBhLG84toY8a+RlA6VNM9s00kYAiQLIxm/Odu2SvgQSzwEN41cnU5j1DU83wsPSzx84b9iw6BQN4OaaoXPJGjLx8/Xtq5NlSRnnAdwsJC68nDuHOnV6JeC4CxVxaa4QUjACUa9fv9mZUC9BciNr1qyCRiYFn0hqXFrwtpvcU6tRo0Yu5b/aKMgJBgyTc9T0HGKhPdtsttoTvLBb4bJx5QTlV9yvkL6unBuPXz6muTnsc5DMCqwDGqBPO2u7DN9loImgOCfZGAJL7Y3AcrihMWISGxvr/tid9qINaTuUNUePRdsrlahExrURQIpCalVKVSE5mQXzLOYo2UqLgrGEZEmYtHoSXXrAu2DqgKmcAtdkI5YlcxaOnp5T1rVpVOO6OpM8+r5vfOUcMr1b9hYnpskTf7FKEiMgaGSSGEAxXUQgrUagV69ejo6O7O7enTgOFgW2R8hpJgLgvLYqpKAuxL4kPpmvXxKyPdLMTsVGRAQ0RAAv+Kejf6PfKB8fDco0FHLsGNVcRWfOdu1pSAipKAKvFi6gQruS26gZ7iCYfFLRIzQBVwXabgIPQdkFXE5p27Yt2wdSCDBgsD1ClkcgMioSjOfUDyxVv3RvFrKHNXl2+avAV7RKkfy6pXg8eamoMpTPSYGZksGIyAiwz1NTA9qOopcs5O0T4IODdJqohxD1OQqr0y9ngYVNkycmHs88Psck5O9bmltqgwKDxJyNsDx6ns89aV+6Pjv2pERumcwmg1DYRfH9hyuU6vnMc8vfW8iHCX0mqDvUkXS4orIIssr7FmRQJ8GoxnXyJDmV+07vy/LgY2m80wWHTHI+Avla+NsY8Dbg8t3Lm49snrx68sK/Fh46f8jjqQf+3MmV03nPvrP72AjY2Ng0aKDDHSB2rpBFBEQE0lIELC0thw0bxu3ov1v2XJ9opoUIIMG2xIaN32VQAgrCrl97vXRpWtie2IOIgHYRQK2CgK1bXy1aKP2CED/ReXEfPz6fNJHUbCpVBk0NNYWQWiIQExLiv2ED662Zmdkok2fTYh0WsilEQDDJmMJT4H0AmczKlSvZXpDJ1K9Sn+0RMhcB9yfuLJ26HBHm9NU1WVgZZC8cCwfQmejYaJqrK2LLor3Vy1YnOyTcfXQ3/ku81JQXaCU1SchhlwN1MiUZhVVRqjSPUx5OR8smziryNsoLKnlJH2cVt7bdYueyue0c1mykmLAPAsQ12hQKvnr/6tfvEo4crCysSrkpEZoD/GVh0CIuOpyUYC57DKP3q4sNqd4y0HbUcpCmc2j7uGXjiGQGnDNDOw3VvMq9J/di42JJh3uy1K+fYFTj+rlk7Fk7ju9AjWVuFXDI2Frbcp1aNl8FvBoyV+nmvpYT5WrgFGpeR6vaXPK5qbcHZZPnbJpz5OIRtvQ0u51cDrl6t+o9ossIbYowsxPTpIy/8+xxMvYIGhmwzqbJzYpNiQiICOgagUGDBs2ZMyciQnFO+WbPHrfpM6Qyg7paE/omHgH7mjVdhg59vVRBTgiHASM6tW1r6eJi4s4L90QEDBWBbKVKhV44L1l7s3NH/hEjMlkpVQVjF4oOCrrbpHHE/Xv/78wA8v3/y+L/qSkCr5cv48rVdu7c2dnZOTXtQfhqAhEQaLsJPASZC7Vr13Zycnr79i2NHDx3cOW4lUhnph4hcBFgwVAM6YcbcuwlFUtU5GL+7sM7dt1CzoXYpmb5hscNFm2vVb6WXJ+FmOUFWjl9YNAv/F5QJ2S90fadJ3cS1A6D3Zt1J7MQwBGPTHPq4bBmI8XkttdtWlFLGpltx7bRFJD8cM+OCodKOjqdlGw9uvVtaML7EWcw4G2nhZJfYF91LNp+7t9z/1z9h/yZM3ROoonqBnnX0IqcYFTj3Fqm0Az9GDpiwQjOk54tejau0Zjr1L6JA6Sjl49qr69BE4CyhtG0N3TpziXg7MevHde8tTfv3szcMHPpjqWDfh40qtsop+xOmvXT9ijO9bkN4uyf6xFNEQERgXQbAXt7e1DWLliwQBGBL/G4a1985SpFj5DSUATAJxN89GjUi+e0py+Rnx4PHlT+b8N8MiGzQhARMNkI5PmlO6Htnx553an/Y9mDh8xz5pQ7HOHlda9liyhvxXfzPD16oPapXFP0mHgE4iIifJUzX0GZMGbMGBN3W7hnghFQuiBmgv6lT5dAJtOmTRt270D6Lt29xPYImYsAi1NjiEOEOWV1TaDhxF4CncolKnOawGJQo5I634e9JzlRYe5mVLVO+AE1Su0Ktf/fUvz/pudNasgp42lIEjgLO04kfruNs0DN1XtXkwzy7k6NO1ETAvJDKQPa3My8TJEy7KiRYoI0f1ol0VBAEzQyB88fpCny4xaLLBY0CkF7oqEvX77M3zKf5lYozuP4NJQ8QmFnFUwy4MoYu2wsOYCznHb1E4fJ2Dq0mKvfu4YW5QSjGufWMoXm6MWj6UhG8iePY57FoxYnxTf2D0JS7GAuXrdJtJCKpo9dOrZO3zqJQu20o4ioiHlb5hVsVvDqvavUmQ4FDm23trZu1KhROoyD2LKIgIiAugiMGDGCK5scsGkT0jnV6Yv+VB0B5PCWBJ8MUyYK2wn551jQ3r2pel/CeREB7SOQq2NH+zp1ST/s5o3LzvnuNGzgM2eO/8aNQQcO4L/e06ffqlP7eulSLNRunjdf4dmKWqlkQQimHwH/tWvjQpVAHtz1LFGihOl7Ljw0tQiI3HZTeyIJ/iCh7M8//2SdQ+2yepXrsT1CZiPAUp3kdcyrX5Z3otm4lhaWIOh45vtMWhpc3lVKa3VkjRqbhy8cJocBZ6skl2DPDOR4MU2XBA5tX39w/aiuowq56JBuL9m5dv/anUd3yHiz2s04UgU2tnJqb2PEBJcMWBZ+bXLJN/+9maqDYi9y4BibcrB1eBeWcDvhue9zbczC1IFzB+iJq7RMoUsegX3E/m/94+PjkcW/++Ruug2A8rmLRi7Sxhn2Ba93YWF1CxnVuLpFU6ofmdQbD+MbqdLP8jHLVb7NlZQ0Ntg/CBoVExnEXy3UVU5EKa0Mz9s8D9A5txu7bHZVy1R1yeXinNP5U9SngOAA/IJ/jP4gQB9sM+1Gt7u9/XZep7zc9PTQxAGnt783u9NmzZpZWCgdUrKjaU8ODQ198d+Pt7e3v78/rhi6uLjg1rD033QVirT3cMWODBWBPHnydOvWbQPDZovima+XLS08c5ahlhB2TCoC9rVq5e3Tx3/9Otarx8OHZW/Y0MxWT5Y81pSQRQRMPAIZzc3LHTp8u17d8HvukquonPn+7Bn8avDcpmKlcoePZHFK1zcmNcTHlIe+xMS8Wsx/jx43bpwp+yx8M9kICLTdRB9N3bp1c+TIERISQv4hb3fFuBVIe6ceIVAEQGbCcqokilPTRE7gsC2VdkoVKkXYK5K+OQvqmlPXTiVKcegM6TBErhn0LoglBpHjxdyU0oVLVylVhTKIQVs/cfXEnbN3cmqam8GhwV3Gd2F1OBoZDLFhSZ6YBIYEUjY9HMifOz/roVx+5P1o/PLxbL9KP4vmL3rN45qk9ux1wpEJO0suh38Kn7pmKtuv0jKrYGwZyCkuWEj87HjoAA1zOuT8Y+UftG7Xpl0rlaxETXUCmE9w5ECjehcWJgusYFTj7EKmIMfExvSf2Z99g8Or5rWbt/lR6YqSrq7izAnc9zSrWIFi84cr7lhQvzYCajxoo5YGdDYc2sBe8sCOcCo5oN2A1vVaW5jzwDHqVaw/tH7RtkVEVg5imba/tb24/qJ5lnRHVo4Tfe4FkE5oZHx8fBYuXLhjxw6g7VwE2CZg91atWv388881atTQ/moUa0HIIgJpIwK4Tb9p0yZc+6Pt+K1aVXDsuMw2NtQjhLQUgcJz5wUfORLzVnGDIeZN4PPfxxVfpbgXm5b2K/YiIsBFAH/cKhw/4dGpI1HKcArKzQy5OnUqsW49Sg0r94tW6ohA4LZt0QH+rK916tSpWrUq2yNkEQEtIyCgWy0DldxqSFZt3bo1uypQgCvuV9geIVME2ORrdOqNh7LZuI52jgXyFKAlSGBrb67dv9YvyI+G1AljlozZdXIXjbb5oU35YuWpSQK7eqaMmYoXLE5D6oSxPRTkIdBBgvPFOxfVKcv7gRK2GdXmZeBLGipXpFyTGk2oKQlseFWeARg8JkHvFZ/p4QPStzmX2CYgs/Zj2n/6/Ik6gS0WzFuQmiSwXO24ChAXF0dDKgWw0zQa3OjBiwfsqN6vLtZIUmTggPly5iMLOKEBERAlpaI87KwhWqWY4bGyALHKJ0ur6CoY1biuzhhbf/bG2bjmwq6SzTIbKm2wPXrIKJbAElvVqVgH9070+0Vatx4OpLopOP7sP6M/6zb+Ql5YdwF3ieRQO9SsLK1QSdhrnxdOMmgWzi+HLxhOzfQj7DurRNqeNWvWJk34fwvSWDTu37+PmleFCxdGXXrNUDs27uvru3z58lq1apUvX/7cuXNpLBRiOyIC2kegSJEi3DeUuI9hfsr3cbW3JjRNPwJmdnZFlyzl/PRbs+bDtYT8FW5INEUE0l4EkKVe6ey5qnfv5enRM4OahAyL/AVcJ02u+cK79LbtAmpPpa+Br1++vJzPX5AVie2p9GmagtsCbTeFp6DaB3la2fbj21WrpvteNvkawdAPN4yIjHjk84hiqY4rvH2D9pkzJVwKAcI7cuFImqJSGLds3PytioxUkJms+l11OSk2U94mq03mzIlfPWlZtyXKgdK6AE/rD6iP2oBszhGNcgJI57v+0fXKPcURDkDqQ4sOmZmZsZph4WFPXj6hHpVhMXhMABnTihBYohu2H/Lb92/bjm7L0s6gU90L4IfKP9D0J6+eIA2WmnIBG284qOF1j+vskJO9k8ozGNLBkVitXrVyN8hdr2+9f678Q/2GFQq7FCaDns88p6+bTs3fuv3GYvHULxfY0x2MGvYUwajG5XtJwR68O4C2cw7MGDzDOZcz16lr0yB/1nRdNFXrr9y9Mv6L4mRu5uCZqBWcaBoyMPcds3agXgXtfeOhjbjUQs30IOANy950wZabNm1qmXbTssLCwgAXlitXbufOnZpPc+VPHxj9jz/+iCT3yMhI+Whq7zl27NheVT+pfV/Cf8NGQA49vFqy+Et0tGFXEdZMJwK5OnRwaMydv3716t/vS2ys6TgpPBERMHYErMuWRSWDHz6G13zuXfHchZKbtxZbsarsgUPf37xV2y8AOLvb5CmWBQoY2w1h33gReHvoUORTBe6BhcqWLdu4cWPjrSgsp+0ICLTddJ/vDz/8kD17dtY/5EcjjZftEbIUATb5GqTV4MTQIzKgvZbYOaS56sBH8LcA0CT7e8/sbTa0GeizqYcEPCxg8WxxVPi25o814P0gHVYgNgN0hoaHHrt8jB1VKYNZaM/cPaAkplFQi/y+/HfAxIHBgdTJCdEx0Qu2LnBr7gbnaQhHCDCVPw/P2QKkmzKg1VF7GzwmhZwLsdVoh80fBuybXCXh0PlDpdqVOnHtBPVIgsojAQyBYoWtfDti4YjF2xarPJkAhIoYEksP2Vf3qpAUHjx/0GBgAxxg4CbKhTsXWgxvcfDcQZprQIFF2yesmkDc0yjLOabHGC0X4sBcdUHT0hqnZlTj3Fop2ERxWiRTR8cqQQz4+6OSKkpXP9PPiYWukVGpj2ex88ROGjLLbKb9U8Blo75t+tLcmLgY4x2V0SomJcirDsjP+03K4aQ44+fnhxT1Q4cOJcUIEOl69eoFBwcnxYgJzh0wYAAOEuQ/JuiqcCkFI1CpUiWcObEOxAS9Cdiyhe0RchqLQPGVqzJaKqXCfPJ6+HK+Ip0oje1XbEdEQF0EMpqZWRYsmL1OHVSxcB440KllS9tKlcxz5040vUOdQdFvOhF4OXcO54z8dJlTEE0RAQ0RSDx5VsNkMWTUCCC1uVOnTrjgTKt8/PQR8Gj35t2pRwhSBFhYqljBYjbZ9OGOZI3ArAZcdVK/SXgQxBR/7Mqxku1KdmnSpYRrCdC/oBqhj7/P3cd31x5YG/JBwbwP+Hj9pPVt67dV99Sss1qzQ90ndW9YtSFswkhYRNimqZvYUZLdnN3+mvFX61GtgbNT59l/z7o2d61XqR5oYVzzuTpldwI1DVIXn756Cr5yAMEsQbw0a+HIhSrL8LInGRqovQ0bE5ClgKvdJ8BH8g1cLsXaFBv08yDw1DvaOz588RBg7k3PmwTp1q1YF2cVpK/u2eFj0PKxy6t1ryadH6Cq6shFI/ec3oMogdIdEDbeYnisOOdASVvp6AUHJNXLVr96/6rkiTrL0ui2f7ax1B9Is8XJB+4fGLzcAk4jpBXxX4LaISOZN6tlVhrSLHAv+HyNFew0midyoxZZLD5e/shdiTCqcc6BFGxuOrzp4l0l7ia80dZOWAsqsKR7xcYQ1DT4U5B0m2nYAupeRERF0AZB167TPwRlCpehuRDwd69Dow5sTxqWcTDMHlRgp3Z2diiRmia3HBUV1ahRIy8vr6Tv7t9//0W6040bN7i/fkm3LCyICJh+BABAnD17lvXTZ9bMPN27o6Ig2ynkNBMBZOy6TZn6bOxodkc+M6Yj7d3KzY3tFLKIgIiAiEBqjEDw339/vH2L9dzV1bV9+/Zsj5BFBHSKgEDbdQpXciv37t2bRduxPBLQBNrOPYZXAa/ehr6lTnUsIqSgTiDoVlJgk6C5KZYWlpumbALATUAn0PBVe1dxamzT0twSWe3dmnVjOzm5Rtkai7cvpk4Y33kyIVXzl6a/UL9cAJXz6dWnwV3OgvuAfY9fO45fuT7Xg2OA8b3Hg7+Y65eat7wU/+poiK3BYzKs8zCWPRnZ4pNWT1LpIbh0ts/c7txEQdyhwc8qpavA8pIdS8jUDc8b+KUmJ+AQAtn9CrS95PecAtsEGRHbhAy+GqTJF3ctzvUnsVnYWcEkQ6YQh1+aaXqdkCaE14GvOXJ8dlQnGWcwHNhkVOM6+WZU5Q/hH8ATxS0xvPNwlVUZOLVEm6gZwHLBVyxe0eBnNon6YBCFqM9ROMHCIR9KC2S1yDqg/QCVZnHFBDq4JITfT1GfcEaIKgsuuVy037VvkC9rmS0mwfark9miDtDBw1Wnadh+3NrBOSj2jvtMzjmdsWUcNNpa2xp2Fc3WwNiOg0ZWByf9aZVGZtiwYQaB2qVw3b17d8qUKTNnzmSjJ2QRgfQQgfr161esWPHOnTu02c++r31Xrsw/MhF+RdIXQqqLgMvw4YE7tkfcv0eef4n+/GT4sPJ/H6UeIYgIiAiICKTGCICx/dkf4znPR48ebZAMKs6saKafCAi03aSfNYpxgVf03j3Fx5pLdy/haznLI2HSG0gW5ziUXHP2sQaP2EzSgnkK5rDPoUG5VoVaXvu9fp37KzKjNahJQ8gxXzdxHZLQNWs2rtG4aumqKpHfRPG7upXq3t52e+CsgdrA66wbBXIX2DxtMwowsp2szIZFM9mIYWPya8dfd5/azdGms45BxjnBwPYDURT03pN7xAKU6LNb/NviGuVqDJo1KPhDMGeQbSJle/avs4d3Ge7SxIX6NUfgp5o/rdyjuIwizULGvcHR9kIuitx28g0HA9pDk3KSHLKjq4Dcf26KUY1za6Vgc+KqidxLCDjp1IFTDeISR2yFUyKDmIWRzUc2E9E88uUPLkqc7Oj41ePD5w+XHEB1h6ubE656kEuVulSSiM5xfeT29tvZrLJhCDUVsNCf+/6kCx8t67SUo+3uj91xKQQ8aQHBAWRQEszNzHGNA+/xAe0GJPphN2d2JYYu1JjlrGluolBqEZcipAMyd5KbD2uOW0FSEynz6yatoyENAk5iiEgKATm/9jyba48K1dv/2Q5GLy8fPska92kaV288qtuoH6v8qMG+AYfkFSxw0m9A+6Zjyt3dfd06tY/P2tq6S5cu4IfJmzevubl5UFDQmzdvkLq+a9euiAj+JJU2NXfu3O7du6NuJPUIQUQgnURg4sSJrVq1YjfrM3tW3j59Mtvoc8GUtSNk04xAxsyZS6xZ+2+1qt99/UIehvxzLPjoUcc0eh2KtikEEQERgbQdgcBt2z49fMDuEZ8Ge/TowfYIWURA1wgI3nZdI5bc+vIvvSjgltxOmPZ6LNUJPNWQ16xhH29C3rCpkdpA9qBn2T13N8qKIu0UyKzcODp/bvDzkcVHzq09lyjUjungADmx4gS4hh3tHDlriaLt0Afl+j8r/rn11602P7Thqoxy1qQmWFlQG/DpoacaoHZdw2LAmAA4PrXq1LSB00AWL/ff2sq6c+PON7beWDFuBTAsQJOko82za1e/3cP9D0H+g6K1NJEEYHyABT32eABqfxnwkl4YAP6y22YnNbkAtH1K/yngEmGHYI1tGkR2zevK8trDZqu6rXDior1x9hBF+1kqNauVqcb1G9U4t1ZKNVHTePXe1dzqK8et1J7Jh5vLNflDRI2XKri5mpugmXr6+qn0C14mzcrS6MU7F2mK/P0I4izc/5AUoC9B7esPrndt5opLJAS1Y6hqmarsciGhId0mdKvQucKibYvkUDs0QYiPAshD5g75vtv3YI5i58pll9wu9tb21A+XdMpPz5Uj15NDT+h32ZhlZArPlLaPA2/q1yC88H2BTdGs1vVas1D77pO7EZxeU3vJoXbYBM8VDk3rD6xfvmN5/P3RsIpBhp6/fs5tCvWgkLJqEOOmZmTNmjXqXGrSpIm/v//q1atBWV6jRg3QUqNOLD6AAZ0PDAycNWuWuokosrpF0FWri47oT9MRaNmyZdWqSn/VY9+/e7lgfpredHrfnG3lys6DB3NRQHq7qJHLxUQ0RQREBFJRBL7ExLyYPIlzGJcXLSxUIDycmmiKCGiIQAYUFtMwLIZSPAKhoaG5c+eOjlZU4cudI7fvcd9EE/1S3PN05QC+b+POAejFQSkOzvG8jnnzOuUFwwaLsGgfkLi4ONApgEkGxOI2WW1Q+tLBTgUorMEgEieBeAJDAVjz/uP7dx/eAbdCMVWAxbAGeBT5yOqKtWowq9OQoWICyAzIJmjZJeAJgUU+fs3yNRFnnfxRpxzwNgBpsJ7PPcEDg5ggPRmwdVIwU0QbriLJfdORb1T7fif84LO61UV/Ko1ArV61UA6Xdb557eZHlhxhe5IitxnV5uB5Rdb5639eO+dScCUlxXKRlkWe+T6TLGyYtKFXq16JWvuh3w/nb5+X1Cb3mzxlwBR2yp5TezqM6yD19GzRc+OUjXM3zR23nOfYgQLyu+lMCGVIUZqCJb9ibcplZHyv+n2VPDWe1WT9RH+LOi1wGpr0olUz189ELWJpIRRfjbwWiaoq7LpyuesfXbcf3y71gxzm8YHH4NqSmgfOHvh57M8o6iCfJe9BIZCrm67a2yhOEeQ6SewZv3z87E2zWSPLli379ddf2Z60IeMfVlSeDw8Pl2+nevXq58+fz5Ili3yIembPnj1+PH/FWBp1cXF5+fJl0l9ptFYKCs7OzqgiK3dAfFmQx0T0IAIXL16sW7cuG4qMVllrPn9hnlPpshGrIOTUHoHYDx+uFisaG6zg8MSO3KZMc504MbVvTfgvIiAikD4j8Grp0qcjE27xShEoWrTow4cPBeCWPl8PBty1QNsNGExjmercufPOnQn83dIafy/5G1TdxlpP2BUREBFIcgQaDGhw5t8zyMH/eOVjko0JA6YVgW3HtnWb2I31CRdZHu57CLZxtjMpcr5G+fyD/SULuRxyBZ4OTIo1mvs+7L1DPcXRHXxOtPgqGNXt69gTr/exZcdwh4MMQhi9ePSCvxZIPagQC9b1EQtHsAqSjDsfYZfDpHMsIM4df+8YGxdLagDTYRYXU8AEhXR4cEO5P3HHkSGLSuPd9OjAIw1nV8t3Lh86X6n+BO58IEs9iQcVRy4caTmyJbn67NAzlVROpODx1KN8p/LEbYWqEp2bdJZGz/17rsmQJjFxMVIzS+YsoKYBYwwOQXEhCQUPcPIHBi32QkCdCnVOrT6VxUwTEExL6yrgTNTlJxf2YgEYVAICAoBK62rK9PVfv36dP39+lX6uWLFisCxbU64JVBHYorwfPTAOnFrlUOrqFGh76npepuDtTz/9dPz4cdaTfIMGF1++gu0RchqLgP+mTV59lI7qM1pYVvd6ZKnmb2wa277YjoiAiEBaikBcePiVQm6xIUoEs/v27Wvbtm1a2qbYS4pEIJH8rBTxSSzKRaBXr14c2g6WVYG2c1ESTREB04kAWJ6lXGCw+piOV8ITg0QABOVjlo7hTI3+ZbQBoXbctyCoHQtpQ47E+aOuyfJugRMGqdPqNKkfZX4JakenvHQBaxNg+pA5Q6S5gJJ7tOiBst4oNILTCODmEtR+9NJR5MLHxcfREs1qNVs0apG8HskV9ytd/ujy+s1rSTM8MnzEghF75qktlTG4w+D9Z/dfvKvAQw9dOHT6xmn4ALwbF3r0yz4uXbg0uQoBNwM0o+1IhCeoHYRdnRp3oukjF44kqL1o/qIHFx6UF3VAuYh+M/odvXxUmoXt4PZA16ZdyYgBBTDys1A7LIOFOU1C7diar6+vutDVqlVL3RDb37BhQ3VoO44oUhBtx+qguwHRvPSTNWtW3ImUfvLly6c5Z5/doMHlT58+oZAs6O/xAxku5cmTB4EqVqyYwdd6//49ePlx7IEg2NvbY6EyZcqoO1+RVgcdv4eHh4+PD9L5HR0dXf/7QcS0r4DC7cJkHwTnp2Gb4Fk6ceIEe/vBf+3a/CNGWrka7PjZsA4La0mPQJ4ePfzXrQ27eYNMffkc9XTUyLL79lOPEEQERAREBFJFBF4tWshB7ZUrVxZQe6p4dqbvpEDbTf8Zfffjjz8WKFAA95TJV3wPD3oXZGwmEFpOCCICIgLaRyA6Jhrlc4EtgrF96gDD1MzUfnWhaewITF0zNTBEKdMc7EO/9/rdgOtypO3I+955Qul6kzZr4eXX5kf+sIctYFu5RGVt0GfWGZA4cVTvyHwHQ7rkD1hWQLoCNBlp7H3b9P295+/gUudcRenUXlN6sVB7h4Ydts3YppKbBYRR93bdq9u3LpU83Xtm74XbF4iOhjMOjAw1n0F3/iHiAw19+vxp1d5V+EX+eIMqDRpWa1i/Sn1UmCCFRIUCeQpks8wWEZVQJxOkYU1qNFE369r9a39f+ptGF49aTEHGucX9Z/dpCKWz5VA7RnM75t49Z3f1HtVJecfxHUZC2zce5svAyEvFkMOpXXj37p26LeDzFZBZdaPUjwKqJHMCON/RA7AV6RHckNRctGhRiRIlVA5RZ3BwcLduSpdmpCG8O/bu3WtpmUBGRPrAiHfs2LFt2zZPT0/q5AQbG5uOHTvCqypVqnBDUnPmzJmXL1+mIfhAMis0btyYbRYvXnzx4sVsDyvHxMRs3779wIEDZ86c+fz5MzskyYUKFUJB2q5du0KQj3I9I0aMePToEdeJA5I//vhD6rx27Rrojw4dOsSSLkpD33//fc+ePfv3709vQ6kfoVu6dOnatWs/fuQvn+F6B8I1adKkXLlycYuqaxrkQagzbvr95cqV69SpE16K5OrXuNgXkyaW3pbApkX9QkgzEcAbqtjyFTerfM+WS3178MC706cdGjRIM9sUGxEREBFI8xGIefv21cKF3DbnzJnD9YimiIB+ERBou35xS9ZZ+EyDbwuTJ0+mVQFVbD26dXT30dQjBBEBEQFTiACOwTqP73zu1jk4g4K3KF1rCl4JHwwVAS9vr2W7lnHWgKgSKzc3pF+TKzN7+OJh/OpqqmrpqnK0nbXM1SxVZ5+dIs+yf/zyMcHQYIaRyn7++ceffVr3UWmw/4z+wR8UcF7Xn7punrpZAysiKMsXjFjQcFBDsnbZ/bI6tB06QMbdd7mDNv3q/as0RRKQxL3l6Bb84vSiTOEyYHVHwnuxgonn2OKf4FKFSt3wTEjiA9rOWWaboEGnZsdGHauVrUbNF34vSMZZCHLtqckJVpZWXX7qcn9pAjT/yIeHGjl9/Zo4+aAMeskCEoFxuq+fNdOf5eSk9ojl8OHDLVq0SHQLgG5B4qlSDZnU6Md/kWOOdGm5DrDIGTNmyPvZHrhx8uRJtkeSwdTBQe1I3/7ll1+AZeO4S67P9gBNBqaMn5IlS86bNw+m2FHI9+/fV7kop8bphIWFcQrU3LNnz++//+7t7U09cuH58+dTp05FQMaMGYMqZJqz72/898MZwSkCemJjYydOnIh9sYnVrOa///0AiN+6dSu9AHB0ATwdie2sJsmA7FEsF5Vvhw8fDqZ+XBSgIblgwAchN56KeqZNm4ao4nGQz2927izw22jrcuWoRwhpLAI2FSvm7dvXf+0adl+Ph/5azcMzo5kZ2ylkEQERAREBk42A98wZ8Z+UPg/gIuMPP/xgsg4Lx1JXBDKmLnfTrbc9evTgbrbKU9LSbXDExkUETCQCSOx1be4qQe392/afO2yuiTgm3DBUBIbOG8qyjcNsw6oNW//Q2lD2JTtsOrnelisWryify+a2A46XK8h7WKIYOdrOjkpzp/Sfog5qv37/OqhdaInW9VpvmbZFA9QuaTao2qBuxbo0CxniJKsUALhfXH8RfCxO9qrR1a/ffUXa+PT104u3LV6hU4WNhzaqg+rIfulCpUkGTxTJnHDi6gnisQF5zpxflVJjUPKa9FG2muB76mQF1LIGY7v0W7RAUXbIUDLO7LkXs/yThqHWMgU7EiCu0pONGzcOGDBAQ/K7NAuvVeSnq/yxs7OTdLp3765yCRCAquxnOw8eVBRGZvs5mwD0wSB/6tSpRKF21gjOCUAThHxzttOwMrhisESHDh00Q+20KMoGoPZshQoVnjxJ5E1NU1gBGfTIuJ87d26i718cFTRp0gTLYTpQ/p9//lkd1E72IyMjQZCiuVywyT4I2kWyCW5ubv369VNe7uuzPxRHj8pDopVGIlBoxszM9tnZzUQ+ffJa/a0XVlPIIgIiAiICKR6BqJcv/dYoHRkiwwafTFLcMeFAmomAQNtTx6N0cXGpX78+6ysyCnFjne0RsoiAiEDKRuDg+YORnyO/8WkMnon03kRhxJT1VqyuawQOXzh89t+z7Cw8axThZHuSLgM5kkPYepiVo+3eft4hH0LIlDZoO2iR7j9NyLDGxO9Lfk/TJYFzFdnck/srrmFxykt3LqWejBkyAhDnTpFplBPqVVYweGgAu2kW3nrjeo7zO+F3YMEBkMID+KYhTkAt1t7TeoOsRjOIz6Lt6nLb8eD+WJlAbYFVRnYdyV1tqVSiEl4w5AAI7l8GvKQmJ4BF58L6C9LviZUnuFGDNLkzezwL3KIziGXTNILPURp4S9asWQPCbnCbIMEcqLHeWwBBikpaJADKGvhesByS0JGrLl8XFOQtWyqK9IKyBlD748eP5ZqJ9iD1GFA4cs8T1dRDAdBz7dq1ET1d5+IYoEGDBuBb12ki3m5gPTp37ts1Mm1+QB+/ZMmSdevWIZVeG31JZ9OmTUePJlRQ4GaZ7IPg/Ey2Ji4ZcPcA3p04/l5NVeFk80osZNQIZHFwAODOLYFEUTAzcJ2iKSIgIiAiYIIReD5p4tfYGNYxnMcjCYDtEbKIQFIikDkpk8Xc5IwAvlcglYldEbVSNVxFZzWFLCIgIpAMEcidI/fkfpOR1Q7m5WRYTiyRnBEAUDVmyRhuxRFdRhg87/ixz2O2KilqaVYops/HvtoVanPespwwhZwLOdg5cAryJqB2quoJNnY5gs+i7QDQpw2cJjci9QQGB6KEKY22rNtS+9DBW5qoDuwmBRLMzMxw7QC/n6M/X7l3BeVS8XvvyT3ktpOOJFy6e6lsh7IAtdVx1LCFUlG1NSY2JotZFs7I3tN77z6+K3Xmcsglp/K3MLdAkv7pm6clnXtP71XsXBFXAXq36g3qGM6asZu4Z8AR1IBDRnNJSWO7lAz2AaZrAFvBMA62cfyAubtmzZoICK4SV6pUSadz05w5cyLhWiVEi/T20qUVlyS4/R47dgzJ2lwnmvjiB3+oHyTsT58+pSYrgI8FZT6BeCJJHwzyKq3FxcV17ty5cOHC5cuXZ+cmUQb7SvPmzYFo62cHBWwBuF+/fl37Cr1///23nKVd8+qAg1mqE83KNNq3b1+cB8gdM80HQW4nv4BXPhj2Obqk57+P+/7a9eR3RqyYbBHI16+f//p14e6K9358RPjzyZNKrP4z2XwQC4kIiAiICOgRgXBPzzdMxRFYQLbE9OnT9TAlpogIqItAhkQvYKqbKfqTOQL4XoF70O/fv6d1Ubct8HRgNqts1CMEEQERAREBEQFjRGDpjqXDFwxnLaPq5pODTwz+F3jL31t6TO5BC60Yu2Jwh8HUTIowYsGIJTuWSBZAmP7XjL8StbZy98ohc4dIauA6v79bkeeOTkBX1jWtQYoiKbT5oc3+BQo8nTMO3pLukxQkGze33pTz0nBTqHnF/Uqt3rWoGX0zWg5206hmITg0GHcU9p3Zd+bmGZQyZpWdczp77PGws06gBGGHQkJDHH90pB6vfV5cgVOAmCXblXz6OgEGXT9pPTB00ifB/61/pS6V3rx7Qz0QHGwdBrQbAP2CeQuy/UaV+0zts+HwBuiLkBcAAEAASURBVHaJXbt2IfGZ7Ul78ocPH6pVq6ZTYjj4wZGyjfqoderUQTVIbZD3/fv3t2vXTh49VBb18vKS90s9QNXBfC0fRQlQ+Cz1P3jwQCVeD4QdNT9RqdLKKuHYBp8YgfgD+rx3757cJh40HrfUD0JzVgfZ3ypZVgCksnYKFCgwdOhQ6gEkvX79emqyAnxDmhgOLSAgwd/d3R2k7awCyahl+uefKhA6bB/M7aSmUsDFBbgUGhqKowjtUXhg6EWKFAGYHh4ertKs1Ale+NGjleokGeNBaHAgtQzhfgbOezhGprL7Dzq1apVatiD81CMCH65fv1WzutLEjJmq3bufrWRJpU7REBEQERARMKUIuDdvFvLPMdYjkAqicAvbI2QRgSRGQDDJJDGAyTcdyU1Iy2LXQ226PaeMciOYXUXIIgIiAiIC6TwCoR9Dp63ls7bBF2RwqB1xZjPQ0dQekk70GelB2s46I6eR8XjmQVA7Vh/aSYG+yZ25eOcidYLERqd9ocApzc1qkVVvqB1GHO0dQSuPNHYA601rNiWzEHyDfAfMHMD2kJzDPgdurlBTnl+/+e/NBLWXK1KuZwvVlCx5nfIeXnw4n1M+MgXhXdi7mRtmujV3azSoEbLv2SEjyZ+iPu0+tZs1DtgRjNtsT5qUwa4ODNrBIfFbHbR9AIiYMmrUKODFmNi2bVtkVWvOU2nWrJk8FRoGHz16BGCXLLMC0ur/+ecftkeSixYtSlA7eo4cOSLXQc+kSZNw/ZGgdvTgEyNcvXDhQsWKKuo3IMueIHVUW13E/BABPbcQo/JNZKH2s2fPqoTacblk5cqVCOClS5cwBfliILEB4A5GF9ZVWghAvx7Z8bVq1cKBxKtXry5evIj6tEjq14YQCcg+EPOQkBAk1OMMBs8FVdHIE044fZp/VxrjQXCLpsYmjqZQV5bz/Ono3+I/f+Y6RTMtRcCuWrWcHToq7ehLPJ67Uo9oiAiICIgImFIEQk6c4KB2fDLBpylT8lH4khYiIND21PQU8W2KcxdkMlyPaIoIiAiICIgIGDYCM9bPeP9Rca8IxssXLf9Ls18Mu4pkjS2RmiVzlrJFyhpkFeShuz92J1PakLZDmXVGjo+zNDIAwauXUc5uo8X+E5CfTh26cuOgTgnNBfBNclKEEq4lji47Oq7HONYIMOj3YUoPmkaVqNt9n1E/BDDVTF0zlXoWjVqkgY8eYXy47yGS2UG8Q1MggN/m1I1TDQc1rNy18tmbZ9khg8u7T+7GaT1rFmzjLF0JO5TGZJRzRKVQkK7osa+wsDDMbdGiRdmyZXfs2CFV3ZTbQSSRZi7vR4+6WqngCVRJFg8onLUDxhW2SbI6jlFbW1sWFid9eA5gmppJFFB3VG4BSwPrHzRoEPdeQHPYsGFIqJdPQdHXP/74Q96voQcXDs6fP88eSOCcY+3atbiLoGEWkteQRF+yZEkUQ4MaXELl20OHDuESg8pZt27d4vpN80FwTqZIc/Dgwc7OzuzSUd4vXs4VFePZkKRBufCs2RmyKAivsMN3J0+8U6Y/TYPbFlsSERARSJ0R+BId/Xjor5zv+HCSO7cisYYbFU0RAf0ioPRlTz8TYlayRaBMmTLIrmKXu+ZxjQVQ2CEhiwiICIgIiAgkPQIvfF+s2LWCs7Nw5EIOReIU9GtyVUkBtSclj5v1AXnon2MSEgwtzS21AfE/Rnxka4fK0fbbXrdpCVT1RCorNeXCq8BX1FkkfxGStRFYN7jEcG2ma9CZOWRmo2qNWAUEim2SzKLtXKXWVXtW+b31kzRb1mnJ1nSl6axgk81m9fjVTw89HdZpmLWVNTsEGVFtMLDB4NmDkYHODRmquXLPSs6U/CyfU0hLTYCqx48fV0nJouU2Ue8U5xMgIbl69arKKd27K0iTWAWVXDFQAIjPqkky/sJ069aN7X/zRomDiIY2b95MMicgZbu9qh/t6VY4g1zz8n8/XCeaY8aMqV5d7fEb8u5xA0A+C1nkQUFB8n6VPbhqAJJ9ObcPeFdnz56tcgo6nZycVqzg/56j39LS8rffflM5C8nvoIpih0zwQbDupaCMoyY56e3LuXMivb1T0CuxtLEjYFmgQP7hw7lVnvw26mt8PNcpmiICIgIiAikegZfz5kW9UCK1y5EjBz63pLhjwoG0FwGBtqeyZ9qrVy/O40XbFnE9oikiICIgIiAiYKgIjF02liqFSjZb1GmRKKKq3+qo4RkbF0tz5QA3DekqsFnqKHYKQCpRC1fvX6WColYWVqXcSnFTbnkpUj7rVdKUTBoRGcFyzuiKtns+96Sl2drgD188bD6sOf1uPLSR1LQUAGh2aqyUhqwWbS+sqG/JMsngTGL2pgRozyyz2fwR87Vc2s3ZbcnoJf4n/VeOW8nFFmFftXdVkyFNOIxPS8ua1UDpQ9VcJU2QjSBZW/OsNDaK8qcgK9+wYQPK4ei9NW9vb9jZtGmT3ELlypWRLi3vB2OJnDUeTxnsNHJlJGhzacIglpGroWf37t1jx44Fa7l8NFeuXOBvkf9ozv6W21HXo/KcADg4csTUTZH6VSog6R570TyRRsEYkzdvXmqyAhj21R3+tWnTRg7QS3MRE3Wz2JpJUDbBB8FuP2VlXMhgbxvAmS/Rn58MT+T1kLI+i9WTHoGCv483y+HI2vn08IH/Rp3/UWYtCFlEQERARMDgEYh6+dJnDn8kj0N6dUx6BndAGExXERBoeyp73EinAjEi6zRuvge8VXDaskNCFhEQERAREBFISgTAf7L/rFLlz8yZMs8bNi8pNjXMZXnSoWZAtJ3NQ9eSRmbbsW3kKrhfOIgqMioSYDcpVC1TlWS58O7DO7azkHMhtqlZvuFxg0Xba5WvRfphEWFHLx+l35PXT9KQ9kKVUlVYZY+niee2s2j7wr8WhnwIkSwM6TCksEth1lqisnVW60E/D/Lc63lq1SnuxOKy++WRi0YmakFXBfkJPeg+dDWSBvRx0IL0hWfPnqEiFhLA1cGsmncaExODawEqWby1T28H4TgH5kqLyi2oozoBXo9KnihQ2adPn507d2qfHq55d9qMggNHrgawFTVR5f1sD/aSLVs2tkeSVfLXy9XQU79+fZX96ESGNSiDVI42btxYZT864U++fEo1FUgTD5pkCCb4IFj3UlYGPw/4+rl/L0KOHQ1WdaSUsq6K1Q0Ygcw2Nm5TpnIGX0yaGBcRwXWKpoiAiICIQApGAKe/Xz5HsQ5UqVIlXV3xZPcuZGNHIPHsNmN7IOzrFAFA7fg2hXpTNAuJkCt2r5j16yzqEYKIgIiAiICIQNIjgFqIIxfycOfA9gOLFlCdYZr0FdlCprAmL0yq9xJ3H92luZVLViZZnYCU7YPnD9KoHPd3f+Ie/yXhknimjJkqlahEynLBKbsTaMq/fP0iDanjRpdPRM/czQrOX3Dg1K5Qm9SQS04yhBd+L9imlnJcvBJHBJuDz1ooXrA4tilt2f+tPw4brCytgkODF29fLKk52DpM7DuRnaKT3KBqA/zuO7Ov5+SeRKoOCqPJ/SY72OlQ1VPzos9fPz966SirA2INnOKzPelKRlEssHjjB5zsx44dA26Omp8onql9EPBXAnwvt2/fLlxY6aAFZe1RMVLO7Q7q9okTlV4nKtPDra2tkYX9P/auAiCqbYtKdwpIt4DYhIUBKmIr9rProeizO77d3c/ubkxs7AIUA0GQ7u6Ov3F8lzN3ggEGmBk2f/68ffbZp9ZFGNbdd23aNjp27AgkJuucjDAQPIFsffiCJmymXbt2wHoDLwwC5bR5+NUEWt/f3591tszMzJ07//y7YO2lPI0aNaKKtVJOKF5K2dwN7s8lgDIM2+GwKFs/w1nhTQJGmKBdCC4nqpOu1q1bu7u70xR7AmbPUnd2lpCVrZMt4aK1gIC+m1vkvr3ZAT+otQoS4kFHyHztOsqDBiKACCACdYhA4t27ibdvkRuA3Au4Q8yo40L60UYE+IIAsu18gbFWJ4GaV7t37yb/3Dp07dDyycvhL/9a3QcuhgggAoiASCNw8cFFUiwFzqqqqArsZ80dmsxtV1FU4RetDyVSv4eU56E3NauYfTt5+2RufnnqByvvT5ZIhQkV5LilssrJypnpmwX9V1wUqp62bd6WFxgDQgM8vDyoSFB9UVFSoZpqSmqUDQYo7JNNHm0vby8y0kjHiGxSNhwBUvIDwwPBA0ovwZHBLSxabDi2ITMnkxED3xhqykz7YfjTM9PjU/5IUctIyRjpsp+fETyk+xANVQ0ntz+yPLDQ2y9v+3buy+it/vuu87uoex6M2SCxvZ7UR+WOHlT1HPn7C9hzqCAKnPvT31+5ueX/CjjNkJGRsW7dulOnTpEBwAU7Ozt7enqSTrBh8p8/f4LmO8MPy0F9TloMNEHZnJX5hXwLyMR3c3Njjad5IGcfvs6cOQN+kKNxcXEZOHBg7969+fv3JKdioZCtD1+0LfHYjI6OhjsfcDkqjOf+0DenhxVA5YbLzHD3hUsv1SVoF4LamOAYoN4O+kUJCQnUlvLCQsM2bWRNf6YC0BB2BMQkJBpv3fa5Xx/yIOE7dui7T5OthmYXORvaiAAigAhUGYHivLzAWTNpw6dMmQKCijQnNhEBfiGASjL8QrL25jEyMqJlPKVkpJy6w/RnXu3tBldCBBABREAUEQBxhhX/rqCdbPnfy/mYaEybPDUjFThcygnZ4vyixmKTYkk5eE6EMrX0j5AfS/cupZpgsOa2k2w7TYyFHEjZzcybUbbfTz/K5m6sPrya0o6HSJBqIePNDc11NHQoT1pWGpnCT/m5G14+XmQAF015slAqiMlExEb8e+VfxlgrYyt46IGch7I933hauloyXvajK36qwNHO0cLwDxULk/j88KGmqqYB32Anb50kJ5GVlYUUVNKDNvyjAxX7uXPn3rlzB5LcgQoHfXAon8UdmYsXL7JWzhw/fjzbUWSt1Pfv38fExLCGscrIMGL+/vtv8ulG1oGsHuDEjx49ClVJbWxsPDzK712xRlbWQ3KplR3LJT40NJRLL9XF/ccjZKtRkaTBKeedEcNpFDkDwxaoC8G6vTr3wL0QUDeibSN08+acX1W5J0qbB5sCi4Bm797q3Z3J7YFiQ8ia1aQHbUQAEUAE6gSBsM2bc0NDyKU1NTXXr19PetBGBPiLAPsPo/xdA2fjOwLwdyBtzl3ndkGGFM2JTUQAEUAEEIGqIXDs5jGS+4ZJTPVMZ4yYUbXZeBkF/DXJLLOmk/MyCdsYKrea0Us+GsUaDxopQxcOzc7Lprog29pEz4RqMgySbWfl4mnB0CQLgR6+djgqPoo1huZZuGshPF5AOQd1HdTaqjXVZBg0rfNRy0bB/mkxXJovfF7cfXmXClBWUHZ1cqWaNKM5USj1Z8RPuBNAyc5sm7ONU+FZUNGh5klMS4xLiqOanAzy1ghsiVNYZf3wGBx5WWE4aMiAkkxl56k/8ZDpPGDAgOPHj4eHhy9evJhTujQAArrerOrtMJZt/jWIyVAYspWRMTEx6dKlCxVDM+bMmfPo0aMqlDmFwrCQ4Q5f3H8C0Jbj0kxOZqrHwCWyUl01URy4UhvgMVhwLgSPG67lMCiX6uDgQC5aWpDPmldIBqAtAghYbN3WQIyJXog5fjwnuDyTQATOiEdABBABoUMgJyQEhK1o2960aZOamhrNiU1EgI8IMP065OO8OFWNIsCQ4ySXgL/8aWKsZC/aiAAigAggArwjkJuXu+bIGlr82mlrpaWkaU4+NkkZGZiWFwqbx9XlZZnkEbikSyekJAxeMJiUnSnbSdM2tIVoafi85LYPdR4KBWYZ8wDnyyqIT1ti8Z7FW09vpZygin5gyQGqSRm0jHLQqJm5hf6UKBVMMwDwvrP65hXkUf5JAydB2VKqSTPI3PbbL26fuv3nkTLnts59OjE9O08OtDa1Bs16ynPw6kHKZmtAmdbQmPLc3sqWXWU7JzhBTQhU4Gm9QBfSPKLajIqKAoVx1q+QEKYsJ07HB9p948aNnz59sra25hQDjDytCx4dGD58OM0JTWC9g//jnm7cuMEaAELw3BO3oUAo6Ny8ffsWVGWMjY1ZZ+DigfR2XrRouMxAdbFq3VBd1TFKSkqqM7w2xwrIhajNI/O+FnwPsymXev9eAl8fsOB9PxhZOwgotWihM3o0uVZpcVHwCqZiFWQv2ogAIoAI1AICZcVR88s/8MOKUNsGHl6shaVxifqMAOq2C+vVhz+S4Q8tcvdQq61fl36kB21EABFABBCBKiAApadjEpnkHVo0bgGi4VWYivchH75/IIN5qWVKxnOxQXCcLFI6a+usV8dfkQLojLE3n910W+sG+de0qVh3Anw9lYavKKfIixA8JIbPHzN/08k/eSVXHl/pO7PvoeWH9LT0aMtBcvryA8up6qPQK9ZA7NCyQ40aNqJFQrNj646Q83796XWq65jHMRCIXzhuYe+OHFWqIcEcEr1hCUp1HYZ3b9N9wz8bqHlYDZJtBzl1RgCUTt0xbwdrMOWBbbdv0f6132uGBzLiIV191shZUO6SiqGMr0Ffe8/oTTW1G2q7tHehmtUxLj+6HJ0YTc4AWt41Vz+TXEgQ7NWrV4OaCutOQCImMZH+Dc8axvAAXBcuXIAKkGzp4IiICNaBIAhz6NAhVj+kt0Oy/NevXynanYyBpGCyycmGxAv4gl6QaH/8+PHL319wX4FTPOWHbP02bdqAVinlqZoBj2CzHWhnZ9epUye2Xbw4uRcy5WWGWo6p8wtRy+flfTkQZZo+ffqePXvIIUB5NOzRQ4JDGVsyEm0hRQDU+eMuXiwtLKD2H3/pUuaixUotW1IeNBABRAARqDUEEm/fTrp7h1wOPoRjcVQSELRrCAFk22sI2BqfFqTbQcCdzKV65v3sc+DnVpatanxtXAARQAQQAdFFAMpabjpBf9gQeFju2abVx4OW267fU79qc8pKy2a8zCBVL2SkZUCrncqY/vbrm9Ugq2nDpkFOuqaa5vdf34Hof//1PUX3O9o6hseGU/GsWfakjAzoy/ModrzCbQWQ7L+i/uj23n11t+mQpqN6jYLs7yYmTVSVVEOjQ30DfA9fP5yUlkSdHe4THF1xdHD3wZSHZuxduBd+94VElycpv/B9AS/QrunXuR+w+fqN9PU09aA6KBwKXt7+3sDOk2otMCEc+dauW7IysrTJyaapvik8JZCTl0M6J7tOJiXpyS7K3jRzU9cpXakV5+2ct/3s9rF9xto0sQHdeTh4YmpiWEzYtSfXHr57SIXBPYats7eS15GasAoGefeCMbz+JLbDeTkRuKDMDuntpqamPELaokULc3NzKHPKGp+Z+adeLtkFmVNQEJU1HqTbgW1nKyPTsWNHMzMzcpIK7ca/vxgS/GFhYVDiFVLmgX/Pz8/nNPbevXs1x7YDnpUVl+e0T+Hy19WFEGSU1qxZc+nSpfj4P5WiYat5EeGhG9abr10nyNvGvVUHATljY/0pUyL37SUmKQ1etrT1nXLdNqILTUQAEUAEahCB4tzcgNmzaAtMnToVkidoTmwiAnxHANl2vkNaSxPCHblZs2bRBNx3nN1xeu3pWtoBLoMIIAKIgCgisO3MNig9TZ7MoaUDF6kQMrLKNpTcpKmrV3kqoL9ZKVpIpp69bTY1Z1xyHGsNWEavjZXNufXnDHoZUMGsSjIk287KxVMDaYacrNyJVSdc57kmp/+Re07PSj9whY0+DDVQTkYOstrH9B1DeVgNXS3dJ4eeOP5ddoeA7IWbCvAiPZzsjq063tlzB7bHKYDhh5sKTU2bfvT/SIVBlvoa9zVUk5MBCfj7Fu2bsr48lRienKDS/NmOAqr98P8Oj+7D9Dw+20henCBPT5MPgjRtyG3nZaxoxHBi2+F0Hz584J1th3gZGRm2mGhra7P1Q3r7smXLaF2+vr7A8rOVkeFUH5U2A6cmCMtM+v2VlZW1fft2EMBhy7m/fv3nYQtO8/DihxsPSkpKrLcZvn3j6d8dL0sIb0xtXghBRklFRWXr1q20xzXCtm3TGT1GwdJSkHeOe6sOAiZLl0UfP16SU14AJun+vdRXr9Q6dqzOtDgWEUAEEIHKIhC6cUNeWLlCIwyHkkXr1uEd38oCifFVQUC8KoNwjGAgAH9PKSsrk3uBgnKxibGkB21EABFABBAB3hEA4fKdZ3fS4jfO2Ejz8L35/tt7fs3ZoWUH1qmgvivombD6SQ9kkU8fNv3Z4WdQHhYywRldJromGmoaZBjYJNvOi2g7NbyTTSf/a/7DnIdRHi4GVED9evkrd6qdMdxY19jvop/7EHcgqblMyNpl0Mhg88zNnvs9FeQUWHtZPWShVOhdNmkZWQSVNZ7yuA12A3EbkJ2hPFwMBVkF0NiBrHkuMZXqgjvxtPh6ldgOZ+eitw4KM7xXDYXMcZB/oYHJaOrp0TWRGH4QYWf78AfU5vLz86NNJScnN2wY+38d8CwjZMSzfgGrTpuE0VRUVFy5cqWXlxfbXihwyppxzzaSixMqAzs6OrIGwMxsKX7WSGH0COCFEHAY4Z8APLFBbhLKpX6fOKG0uJh0oi1KCMg0amQ0u/wGP+NowUuXiNIZ8SyIACIg+Ahk+PqGbaI/r7x582a2RewF/zi4Q6FDANl2obtk5RsGqh0I9/I2lEErKgS5YdKDNiKACCACiADvCKw7ug5qeJLxvTr0Ao6Y9NSETZORqc4SbFl14PseHngIidgqiiqskyvJK43sOfLd6Xf7Fu9TVlQGrRUqhjV1HUTPoxKiqIC2zdtSNi8G0NOXNl+6ueOmbRNbEL1hHQJOoONv7bz19PBTMwNeJTVAhv7A0gN+l/xmj5ytpabFOi3NAwn7FzZcCLkdsnD8Qh6pdpiBlG6H+xDwxABtWi7NzbM2ly03bqGakhqnMMidB2Gc6AfRfw/6m1NMZf3BEcFQ05UcBUk9o0aNIj0ibwMpzCm9HXRXZsyYwSMC586d4xTZpUsXtl0GBgZdu3Zl7Tpy5Airc+DAgbQsCioGxNmBiGf9gv1TMawGSIrb2Niw+sHD9h4A20hwpqQwPe5DhTk7O1M2ZRQVFdGkuqku0jhw4ACAQ/vatm0bGSOAdt1eCAEEhJctwbWGezNkZPq7t+Hbt5MetEUMAaP5CyTV1MlDpb1+lXjvHulBGxFABBCBmkOgpKDg2/hxUKiZXKJDhw7VfIiQnA1tRIA7AmKlpaXcI7BXkBGANCt4kpdMy1JXVo+8HykvJy/I28a9IQKIACIggAiEx4RbDLQoKCov7QW50r4XfEWpHkZaZprfTz8QXQGhcLgEIGturGMMUieg7V77VwR+eQVFBIHeC2jHwwZAXR32A0o4wPhXZzNA9oGMO0OlHY4JRkRcBNxRAOF1U72yl4WRhZWJVRWWGLF4xKWHlxgDr2y5MqT7kCpMkpuXGxAWAGIyjBfUA4AUewNtA0NtQ9hYFSbkPmTG5hm02/CQ8rxq1Sruo0SvF8T3uFDAoMu3dOnShg0bcjo4VEb93//+B8IsbD82A5UfExPDib8Gjn70aJ5EgTw9PTkp/EBKNYiTsG5v9uzZO3fSH8chw0BMnG0t1pycHEilJyPBBu6bbZ3VV69eOTg40IKhmZqaCjWEWMVkFBQUfvz4AbOxDmF4/P39oZIqjcSXlZWFj7W0+yKgff/u3TvWeSIjI/X19Vn9DE/NjaqdC8HpXMLrnzdvHk3NX0xapp2Pr6K1tfAeCnfOHYGwLVuCliwiYxRbtGzn+6mmq+CQK6KNCCAC9RaBoKVLwjYzJbaD0qa3tzfU4Km3mODBaxkBZNtrGXD+Lzd06NCrV6+S8x5YcsB9qDvpQRsRQAQQAUSgQgSmrJsCJTrJsOE9hl/cdJH0oF1vEXj07lGPaT0Yxwep95fHXwo+FKkZqQY9DcjHNUB2PCIiAtLbBX/z/N0hMM7w91Vubi6naeXl5SdMmABZ/yDjThK+wBrfvn378uXLPj4+nMYCU79+/XpOvcBrg6o7KyVNiwctGrg0nCh7oPshIC4ujjYKLuiDBw84Zda/f/8e0ttpQ6BpYmICwvGsfiD0gU1m9QN5fezYsSZNmjC6srOzgU9n2FDuFR7KZh1iZWW1f/9+tnn9t27dGj9+PDD1tFHTpk2DITRnzfHmtIWgyctatXMhWPcm7B74p9eqVSuafpGyrZ39m7fizGnvwn5S3D+FABQnfN3YPD82hvKA0eLKtUaDBpEetBEBRAAR4DsC6e/ff+jo0KCESbIMck0g44Tva+GEiAAnBFBJhhMyQuOnFUqFfe86t4tt7pXQHAk3igggAohArSMAdUpP3DpBLispIbl22lrSg3a9RSC/IP+fTf8wjg9PPOycxy2bWHBQOnztMEm1w8YgyboeUu1wcHgQcMOGDVwuDXDiQPXCI8bAjAPzDvFgQBoUaL4vWrSIC9UOGdzAtnOZGWYDBRguAYwuuDScqHYIgK6pU6eyTgIK6QMGDAClDtg/2QsPjly/fp1TpjyQ3WQwZWto0Is0MLrevn0LOEDuuY6ODmjddO/enRoCOctsv6MCAgK6devWv39/4OJhJ5BNdvfu3d27d4OyDWyYlWoHpZEFCxZQ0wqsUTsXQmCPX+WNwYMUJ0+epH2HZ/h4syrqVnkJHChoCEjIyZks/x9tVyFr1+BfqTRMsIkIIAL8RaA4L+/bhPE0qh0+frBWrefvujgbIkBDAHPbaYAIZZM1Gcdjh0d/x/5CeRjcNCKACCACdYGA+wb3g1cPkitPGjDp6MqjpAfteovA2iNrV/y7gnH8sX3Gnlp7SvChKCgsMO1rGp0YTW4Vinw2a9aM9NQfG7KSe/Xq9fDhQz4eGThiyNSGabnP+fLly86dO3OPAXEVKnmcbWR8fDxkB7OmtzOC1dXV4dMg6LpA1jmowTx//hzEbdjOA5HwbaCrq8vaC3cFoBArq5/mgXx54N8p59OnT0HAHeClPFUw/vnnn71797IOZP2Iy4ipKyUZWL0WLgQrDqLhgRtXW7ZsIc8iJinV9sNHpZYtSSfaIoNASWHhayvLvLBQ8kQtr93QGjiQ9KCNCCACiAAfEQicPy9i5w5yQmlpaUibqLcfgEko0K5NBJBtr020a2oteMB5+PDh5Ow2VjY+5zk+8kxGol1PECgsLAQ1aiBfoJQuvDNe5XYRkx8UFaWlpKUk4f/S0pLS5TY0Kf/vLoiBr3qCIR5ThBGIjIs0729OKrZDYnvgjUBQ+hbhU+PReETgU8CnDuM75BXkQTyUmfW/6q+rxYap5HG2Wgs7cPnA9E3TyeV69OgBqiOkp77ZeXl58HkJ+HG+HFxCQuL8+fO85K1DLifop//69YvTuvb29h8+fODUS/khYRwqvgLbS3kqa0BmOhRWtbOzYzvw0qVLI0aMYNtFOmlsO3SBJDckuZMxlbKhZNnx48dpic+MGQSQbYeN1fSFqBR6QhQMj2JAdiHcWCL3DFreQLiL44dJEhQRsqOOHv0x5W/yQEqtWoNkP+lBu/4gAL8NSwsKoHxlaWEh9U4ZZV2FheXvBQUNSkvFpaXFpKXL3qWkyt/BIyXFxi+Oyg3157uJ/UlTX73yduzSoJQpAwCeblyyZAn7AehFBGoMAaYC8TW2Ck5cswgMHjwYsplIqU3fAF8PL48BjgNqdmGcve4QAFkDEORNyUgpe09PSc38/Z6RShlUV3pWOskh8n3LIKoAFLyqkqqashoU6S17V1FXU1KjjLLmf11gQDDf94ATIgLVRGDTiU20fyZj+oxBqr2aqIrG8ISUhIFzBzKodjjRrvm7hIJqh98RG47RhVNYpedE4xrxfgrQQrl27dqcOXNAeqWaudigM3PkyJG+ffvysjrcwx47diwXtVCgm3mZB8TQIZHcyckpISGBl3haDKS9379/nxPVDsFDhgyBj5QAEW1ghU341gKx+0mTJgGdWmEwLWDixImAJFuqnRYpOM2avhCCc1L+7gTKDJw6dQruoEAta2rmrC9+IevWmq9eQ3nQECUEdMeNC12/Li+ivCBE5udPCbduafXHh7CF/joXZWUVpaYW/n4xjLL3tDIP0UwDuyQvDyh1eNHEPfgPgbjEHxZeRkZKTU1STa3sXVUV3n8bv99/21SvhJISVu7l/4WooxmLc3K+T5xAo9rbtGmzcOHCOtoRLluvEcDcdhG5/AcPHnR3dycP08qile8FX/zlQWIiXDZko4MCAKTcRsZHRsRFMAx4T0xNBCY9N59jqTcBP6aCrAJw7lrqWgaNDAx1DOG97KVd9q6rqQtP5Qv4/nF7oodAdEK0WT+z/MJykkhCXAIS280MzETvsHiiChF47vM8MzvT0c4RblVef3Id9IX8Q/9kYvbv0t9jp0eFMwhCwN4Le2dunUnuBDjWjx8/kp76bMMDxTNmzCDlUHhHA1LaQfd827ZtqqqqvI/69u1b8+bN2cbDA86xsbEg8MK2l9X5/ft30HB/9eoVaxcXj6WlJXxWhNR4LjHQBZ89XF1dQWOdSxhrbjsjGL7B4E7G69evuYwlu1RUVGbNmgVVy7h8WBXM3HbGKWr0QpBAiZj9v//9b926deShxCQk27x9p2xrSzrRFhkEog4f/uE+hTyOko1tu4/epAdtQUOgtLg4Py4uLzIyPyoqr+wVWRAbW5iSUphWxp4z+PTS4vLbZoK2/0rsR1xCSlX1Dy//m4iX0daW0TeQ1deHl4yBgYyODj58Uwk86zQ0YOaMyP37yC1AmsWnT5/gHjnpRBsRqB0EkG2vHZxrfJWCggJ4SDkiIoJc6drWa4O6Ydl3EhKBsyG3Lj45voxMj4+k+HRGE/wlzM9ACdzu+b0hoDh1NHQYzDuDgjfU/k3HaxsAO8/lr3F+bwTnq18IzNg8Y98lpk9m4/qOO7nmZP1CAU/7HwJT1k05fP0wPLUDjlL4339fINHmdcRLSUHpP4fg/jcvP8+0n2lsUiy5ReBPe/fuTXrquQ2PswNhffbs2atXr6akpPCCBjxHCOnb8MVW9Jz7DJDMq6SkBFI2rGGDBg2qQjo5iJkcPXr09OnTiYmJrHNSHqhOOXTo0MmTJ3fq1Ilycjdgq6BuDyqFHh4eaWlprMGc2HZG5L1793bt2vXixQsuee7wkXXmzJlw00JRUZF1ftIjyGw7Y581dyFIHETJhjs6cPPvy5cv5KEUrJu28/YRl5EhnWiLBgKQ0fzaonFeJNNfqa08bmvy9myQaIAgmKcoo9RjY4FMz4+MLKPUo/8zwAOVP0qKBXPbtb0rMXHpRo1kDX7z70C+65Wx8NCUAS5eVxeJ+Nq+HJzXS3n2zKd7t7IP78QX5EZUR+mOmAlNRKDSCCDbXmnIBHYAPIfr5uZGbq+5eXO/S37IUZKY1K2dk5sTEBbwI/QH9QqODAbx9LrdlVCsLiMl09iwcROTJoyXtam1hZGFrIysUGweNynICMQkxJj1N6N0QmCrcNfnx/Uf8P0myNvGvdUcAi2Ht/wSxEQDwVrNzJo9Pvi4UcNGNbcuH2fedW7XnO1zyAnbtm377t070oM2hQBwf35+fr6+vpD9FBoaCvxyeno6MMWQeQ3Z6/BlamoKjyEDhsbGxtSoyhqpqalaWlqkgAY1A5Da/asqqgDJFnBloSwq1ERlfIFHh/hycHCAg1BrVcooLi6G+xDJycnwnpOTA2VaIEcMFGNgepAE4T4VxD979gwgBdEb+AI8DQwM4HYFYGhiYtK6dWsR+3RaoxeCO9TC2Pv582f4NwX/9MjNGy1YaLFpM+lBW2QQiDx4MGA600PYynb2bd9XXKxCZBCo24PA3WVIUc8OCIBXblhoWbr6b3odqHak1Kt1aRhE/H/ku5yRsYKVFbxkjYzEUEG+WshWejDoGr1t0TwvPIwcCR+B4N6/cEnVkftHW9gRQLZd2K9g+f7hM6uFhUVYWFi5q0GDy5svD3UeSnrQrjUEQE6dYtV/hPwALYKI2AgyU7LWdiKSC4mLiZvomVD8O8NQUaoipyCSEOGheEFg1pZZey7uISNBsf302tOkB+36gwBUkNZw0sjMyaSOrCin+L+//zdn1BxhqQidm5cLie1xyXHUEcDw9PR0cXEhPWjXMgIgVw2p3KyLAgUfHR2NKmqsyKBHtBFYu3btihUrmM4oLmH/8pVqu3ZMTmyIBAKQ3v7K3Cw/Ooo8TavbdzXxiSsSET7ZxXl5OUFBOb+59ezAMoY9OzCwJCebT9PjNBUjIC4jK29hwWDe5S3L+HcFCwsJBYWKR2JEVRHwnzol+shhcrS8vDzkUpibm5NOtBGB2kQA2fbaRLvG1zp+/Dg84Ewu09S06ZfLX/CGHolJDdmg8+vzw+dr0Fdg1YFbB549IbUqRcyquT0JMXFVBSU1BSV1BWU1BWV1RWVVeSVZKWlpSSl4SUlIMgxpSclyW0JKShL8ktISZTHwKisXX1xYUFRYWFxUUAQvygajrPnbX+Zk2LlQsjU7MzUnIyUrIzW77D09N6uklOkxrmqei8fhoPxO8e8tGrcA5Qd5OXkex2JYPUQACmAa9TaiJbb7X/OHJyfqIRp4ZAYC2bnZL3xfhMeEQ4WJZubNLAwthIVnZ+x/+5nt83fOJ68maHG8efOG9KBdywhAbnj37t0h0Zt13dmzZ+/cuZPVjx5EQLQRgOc8QJIIKiiQx5QzMW3r4ytV1acxyKnQFjQEIg8cCJgxndyVSrv2bV7j7yYSkqrYBYmJjKR1INYZDHsu5N7VqRipmLiEpKqilJqypJrS73dlCXlZcWlJMSlJcWkpMWkpcSmwpco9pF/6dwzDA2FiYiUFhaWFRdR7SUHRn2ZBYUlhUSnjnQhgeEpy8wtTMorSMgtT4ZVRlJoBsjlVwZdvY8RAfEbe0lKhSRMFi9/vVlagCM+36ev3RAk3bvgNoesn79mzByr01G9g8PR1jACy7XV8Afi7PHxyhSpYISEh5LQXNlwY0XME6UGbLwjkF+T7/fT7+P3jh28fPvp/DAwLrFGZdXExMR1VDYOGjfTUtEgyvYxS/02slzkVVZTlFATh6Wzg69NyMoF5Bxb+DwVfZv9Hx2dnRKckRKbEx6Ul1yglD5IgTc2a2lvb2zcte4G2knCxZnz5RsVJuCCwbN+yDcc3kAGjeo06u/4s6UEbERAiBECvzKSvCe1eL2hwOzs7C9EphH2rx44dg0qh2traCgoKUAE1MjLy+vXrkMDO9lygXs2peirbeHQiAiKDAJSZtbW1pen7a7kOann1msicEQ9CIVCSn1+W3h7D9JPQ7tlztc6dqRg0KkSgKCMj49OnDG/v7B/+DJK9KJWnuiMVzlxhgJSaipSGqpSakqSaspSqYtm7urKkCvDpfyj1P10QoCSISdzF2blAuwP5Dsw79V6YVkbEU01g5wuS0gqT2RQsqRCfKgRIKCkz8t8VrJpAmWh4SfFcL70Ky4nqkNzQ0He2NkXpTFcNasI/ffpUEFgRUYUdz8ULAsi284KSMMWcPHlywoQJ5I4h1ffblW+Y3k5iUjUbKpr6h/gDvV7GsH//AMK+NSG5rqGoYqihbaDeCIh1g4Z/DMOG2rpqGpISklXbucCOKiwqikqJB9o9MrnsFZEcV2b8bqZkZ/B927LSsq0sW5Ux79b2bZq1gfxl/B3Md5CFaEJ4HsWwl2FaVvmHM5An+n71u5UJlq0XosuIW2VCYOuprQt3LyRdHTt2fPnyJelBu6YRmDt3Lo/p6gMHDrxx40ZN7wfnRwQEFoHNmzcvXryYtj3LnbsNZ86kObEpAghE7N0bOJvpymr06t36zl0ROFrNHaE4O5tBr2f4eGf4+OQEBtKKQPJ3aaDUZQwayeprwUtGH4wym+GRkKsv5bIgjz4vKj4/KiEvMj4P3svs30ZkfGFSKn8Bp80Gz/co29kp29jCuxKQ7/igDw0gliaoVH3s6AD/OsgeKMD+9evX6tTaIWdDGxGoMgLItlcZOgEdCCWtrKysgoODyf2dW39uZK+RpAdtHhEIiQph0OuQve7j75OdxzfNOyVZeStdY2s9EzMtfSDTf3PrjYBkl5WuoPIYjzsX9rCc/LzI5LiIMhY+Dvj3oLjIHzGhgbHh2fl5/DqasoKynbUdkO9tmraBdwNtA37NjPMIBQKsghuDug66tg1T6oTi6uEm2SCQlZMFie1JaUlk35MnT7p27Up60K5pBHhk2+F2L9SKbNGiRU3vB+dHBAQWAfizpVu3bs+fPyd3KCYlDQLuKvb2pBNtEUCgODf3pZFhYTL5S0qsvd8XxWbNROB0/DoCoJT5+TNkrzPo9ewfP/guCyOlrlLGpP9m1WX0tH4bjWR+M+z1h1Kv2vUCIj4/+j8WPjI+P/oPCw/UfEEi3x8yEJM3Ny8j323LmHdlGxtJJaWqbVuERwXMmhm5by/tgCdOnGBbKYcWhk1EoKYRQLa9phGug/nPnDkzduxYcmFLI0tI2JSQkCCdaHNCADRhnn189vTjUy9vr8S0RE5hlfJrKas10TVpomvcBAp76poAya6nrlWpGTAYEACBGsh//xEd+iMm7Pd7mZGclc4XcHQ0dJzsnLq26drVvivUX+XLnDiJwCIAZaWBl4xOZHqi+d2pd22btxXYPePGEAHuCGw6sWnJ3iVkTJcuXby8vEgP2rWAAI9sOzyJCOV2amE/uAQiIMgIxMbGtmrVKiGBqdaRrLFJOxBwV1UV5J3j3qqAwK81a0JWryQHao8a3fz0GdJT32zQ2Mn08yuj13194D3r+/cGJXxTGBeXlpa3MFSwMoaXvCW8GylYGoOKen0DuRbOW5JfkP0zIicgLBtegYz38JJcvmWJNWggBrLvDPK9THamdWssuxp/7dqXYUNoF3fcuHEg9kBzYhMRqBMEkG2vE9hrdlHIE2natGlg2YNm5V+n15we03dMeRstZgTCYsKefnj6zLuMZI9JjGHurFxLrEEDIw2dMm5dz/j3exnJDorqlZsFo3lGICE9BdLeSf49KoXpbzaeZyoPNNIxAs4dXk72TnpaeuUdaIkKAic8TkxcPZE8jaOt47Mjz0gP2oiAECEAykhwAyk5PZncM1DtQLiTHrRrAQFe2PZhw4adO3dOUlLUBOJqAV5cQvQQePToUc+ePUGwkTya5oCBra6jzhIJiSjYhSkpL4wMS3LKnxUWk5B0CP4lZ2goCsfj+Qx5MTGpz5+nPvfK+Pgx69u30qJCnodyC5TSUGMQ60CplxHrVsayRjpi4uLcxmBfjSEAWWIgQZMdEE7x78DF58eRz3ZUY20xcSi4qmxvr9aps7qjo5xJvUsUywkJeQ9y7RlMWXfW1tYfP36Ul5evBrI4FBHgGwLItvMNSoGa6Pz586NGjSK3ZG5gHnA9ANPbSUxiEmKAXoc09icfnoTFhpFdlbKhfqmljlEbqMZpam1v2rSZvpm8DKYMVApCPgdn5mZ/jQz+GOL/4dd3eA+Oj6xOLVYLQwtGwrujnaOmmiaf94rT1QUC8PG36ZCmP0J/kIvf33u/p0NP0oM2IiBECKw/un75geXkhp2cnKBCFOlBu3YQ4M62Q+lUNze3rVu34key2rkcuIpQILBixYq1a9fStmqxfafR7Nk0JzaFHYHAuXMidu8iT2EwY6bVrt2kRyTtMobdywsYdnjPCQ6q5hnFxCXkTPXKMtZ/p6szSHYpNeVqTovDaxqBoszsMvI9ICwn8DcLD0ZwZGlRUTXXlTUwVHN0VOviWE+Yd3gi5INDh8xPviRu8Pnqw4cPQLiTTrQRgTpEANn2OgS/BpeG9JBmzZr9AKE34uvEqhPj+48nHPXRTEpN8vLxYqSxB4QFVBkCo4ba9mbWbUyBYW9qa2KlJCeItderfDoRG5iWnekd+od5B/I9OrWK6kBiDcSamTdjJLx3se2iqoQPOAvrd4qHl8fAuQPJ3bdo3MLvkh/pQRsRECIEMrIyjPsYp2YyFe+C4qhQIlWITiEyW4USqfv3709MTMzKymKk66qrq+vq6urp6fXp0we0/lSw7pnIXGw8CJ8QgAdzu3fvTlO+EpOUKhNwb9OGT4vgNAKBQF5k5CtzMzKbW1xeoVNYuHTDhgKxP75ugp8Mu5i4orUJlJxStrGCd8WWjSVksdYXX69WHU1WUliU9S04w/tHhk/ZK+trcDXJ9/rAvP+Y8U/Ugf20K3bq1CmanDItAJuIQC0jgGx7LQNee8tdunRpxIgR5HqmeqaBNwLr4WPLkMfq7e8N/NqdF3e+BH0pbVCVRGdNJVVG6jojh11TWY3EFm0hQiA2NelDCOS8l6W9f/zln5qTWYXNi4uJ2zax7delX/8u/VtatKzCDDikDhHoML7D2y9vyQ1gKWkSDbSFDoE1h9esPLiS3DbwViDOQHrQrhME8vPzYV0ZGeRE6gR+XFSYEIiLiwMB9/j4eHLTsoZG7Xw/Sanhp24SFaG3v40fF3vmNHkM0xWrzFYy/RYje4XLzouOZqjEVDuHXQwy1pXtmijbNIF3pVaWqLcuXN8JVdstFGLN/BL0m3z3z/AJyP72q7QaOv4iybzHX7nyZcQwGrwTJ048duwYzYlNRKBuEUC2vW7xr8HVIZ2qRYsW36HQCvF1dMXRSQMnEQ5RNvML8kEiBkj22y9uxybFVvaoIL/e0tDCydq2feMWwLCDFHtlZ8B4oUAgOC4SaPc3QX5P/b39o0OrsGcQeQfOfUCXAZ1tOktJSVVhBhxSmwi89H3ZeXJnckVjHeMgj6B6eCeSBAFt4UUgLTPNpI9JWlYaeYTXr1936NCB9KCNCCACiICAI/DkyZMePXrQBdz79W9100PAd47bqxQCUAj0bYvmDYj8J6mGGpDeLiG0asv8YtjlGxuV0+utLSUVUX66Ut9ZIhhcnJef5Qfku386ZL57/8j+EdqglKnEBe9n/sO8d+4CmjPypqa8DxSoyJzg4Hd2tsWZGeSuQNQBNGTk5ORIJ9qIQJ0jgGx7nV+CGtzAlStXoAwXuYCupu7Pmz8VRFr2JDkt+e6ru0CyP3z7MCs3izw+LzZUNO1qbQ8ku2MT24YoFcILZCIUE5+e/Mzf++l372c/vIPjoyp7MhVFld4OvQc4DujZoaeKEtbFrSx+tRTvOtf1ptdNcrG9C/f+M+If0oM2IiBECMzbMW/H2R3khl1cXDw9PUkP2ogAIoAICAUCq1atWr16NW2rFlu3G82dS3NiU6gR+NS/X9LdO+QRrPb/azB1KukRcLukqCjt1Ss4ReKdOzk/A6u2W1lDHZW2zZRtIXsdJGIsJZUVqzYPjqonCBTn5GV+DmTIzqS//5YTHFG1g8NjQxp9+2r26avu5CQuPI/flcm1d2if+fkTeWqQa/f29raysiKdaCMCgoAAsu2CcBVqag+goNKyZcuvX7+SCyyfvHztNHoZIjJASO3giOBbz295PPd4/fl1cSWftzLV1Ova1I5BsmuraggpArht/iIQmRwHtPtT/4/P/H0iU5iea65wISlJKUdbR0h4h5ehjmGF8RhQawiERoea9zcvIbJCNFQ1wu+Gy8th9lCtXQRciJ8IBEUEQcnfwqJCctJ37961bduW9KCNCCACiIBQIACJ7c7OzrQKzyDgbvf8hWq7dkJxBNwkLwikvnrl3aUTGalg1aTDd3/SI5h2YUpKkqdn4p3byZ6eRelMT5XxuGFg2NUcbdW72MK7nBE+PM0jbBjGBoH8uKRUL5+U5z6pXr45QeFsIipyQdWEhs7OQLtr9Okjo61dUXgd9/+Y5h516CBtE2fOnBk9ejTNiU1EQBAQQLZdEK5CDe7Bw8Nj4ECmYoByMnIB1wNEgwGE2wnvv76HNHbg2f1DK/f5TF9dy6mJHYNkN9QQ9F8tNfgtglPzgACozTBod8h8j89I4WFEeUgri1aQ7Q60u00Tm3IvWnWEAGsW8Iq/V6x2p6fR1dHucFluCMAP/NjE2F9Rv+AFd02UFZXN9M2gHompvqmifP3NBRswZwD8BiSB69ev361bTB6yF21EABFABAQcAZBuBwF3kHEn9ymjp9/2/QcZHaQmSVSE237fvl3Gh/fkGWzuP2jYowfpERw7OyAg8fbtxLt30l6/blDJvC44BTLsgnMpRXUn1WbexZTt7DT79oOcd+XWrQUQpegTJ/wnT6RtbPLkyUeOHKE5sYkICAgCyLYLyIWowW107dr12bNn5AIjXEZc2HiB9Aid7ePvc/be2YsPLsYlM30W534QBRlZl+btezRvByR7Y23MOOaOFvayR+B71C/Idvf88ubJ9495hQXsg9h5DbUN/+r51+jeo5uZN2PXj74aRyArJ0u/p356Vjq1krSkdPi9cO16dr/t+pPrJ26doEAQFxe/tvVaZWXrPwV8WvHvCmoSLoaYmJiWmhZw4mXkuL6plbGVkoISl3jWLr+ffptObAJOOScvh7UXPNoNtaEkyZxRcxqqNmQbIKrOJ++fdHfvTp4OSkfAA22WlpakE21EABFABIQLAfjLBUo90wTcle3sIcNdQlZWuM6Cu+WEQOyFC99GjyR7G/bsZXP3HumpW7uksDD1xYsyrZjbt3NDflV2M7JGuuqOtmqMHHZDTO2qLH4YX3UEypj3576pz31SvHxyflY6511GV++Pzky3bhKCIYYOT8P4dO9Wyvynd/Pmzd+/f49y7VX/RsGRNYwAsu01DLAATO/n52djY0P7wPrmxJv2LdsLwO4qtwXIZzx//zzw7AFhAbyP1FFt2K915wG2Xbpa28lKy/A+ECMRAS4IZOflPvz6zsP3+d1Pr5IIApfLEEYXZLuP6j0KmHc9Lb0KgzGAjwjsu7hvxpYZ5IRj+ow5vfY06RF5Oz0z3dLVMp5ZHOn71e/WptaVOvu209sW7FpQqSGMYGUF5UXjFwEzLidbcS2jFz4vgGe//+Y+LwspyilOGzZt3ph5WupavMQLe0xxcXHrv1p/DWYSi5s9e/bOnTuF/Wi4f0QAEUAE1qxZs3LlShoOjYYNb3HhIs2JTSFFALjsVybG+bExxP7FOvwIULCwIDx1YBYkJSXduwcke9KDB7RijBXuBhn2CiHCgFpGoDrMu7isnHq3bmUJ7336yOrV2d+tuaGh79u2KUxOIqFTVFQEuXbMLyExQVvQEEC2XdCuSI3sx83NjfaITZumbd6dfgcphzWyHr8nTUlPufzwMpDsb/zelBL167mv00zfrL9NGclub2otLCflfiLsFUwEoE7Am59fbvm+8PB5HhQfyeMmxcXEneydINV9UNdBoInB4ygMqzICoENi5Wr1M+InOYP3WW9ba1vSI/L2zC0z917cSzvmhQ0XRvQcQXNybw5fNPzyo8vcY7j06mvpb529lfuii3Yv2nJqC5dJ2HbJy8o/PPDQoZUD215Rch66emjqhqnkiRo2bBgUFKSmpkY60UYEEAFEQBgRgDyh3r17P3jwgLZ50xWrzFhYeFoMNoUFgZANG379bxm5W/1p05vs3Ud6as3ODgxMuHEDBNnT371rQBT4qXADkipKGj3bN3TpUKbDjjnsFeKFAXWHAIN5T370Punuq4LEyomjKrW20ezbV2ugq1KrVrV5gqKMjA8OHbL9v9MWvXDhwogRlfvjhTYDNhGBmkYA2faaRlgg5k9ISGjcuHFGRga5mzNrz4zuI9AFJfLy8+68vHP27tn7r+8XFPEk2SEpLtHRsuUAmy79bTubaumT50UbEagFBAJiwoBzB+b9XfDXktJSXlaEUgqg6g60u0t7F1CB4GUIxlQBgXuv7vWZ2Ycc6NDS4dWJV6RH5G2QZLEdactaR3rx+MUbZ26s1PFN+5qGxoRWaggtGG44vTj2ghMtvuXklkV7FtGGqCqqtmvRDkSZDBoZZOdmxyTGwOtT4Kfk9GQyEoRlvM95i/azIxlZGVDvNzEtkTz4vn37pk+fTnrQRgQQAURzC51PAABAAElEQVRAeBFIS0tr3759QADteVax5hcuag8bJrznwp1TCEAW+UtDg5L8PMojoaDYKTJKSkWF8tS0kRcVFXfpUtyF85mffCu1lnxjI81+nTT6dFR1aCkuKVmpsRiMCNQtApCElPHRP/HOi8Q7r7K+MKUiVbgxeUsrnb9Gav/1l7y5eYXB1QwoLSn53L9f0n26wNSyZcvWrVtXzclxOCJQ0wgg217TCAvK/Fu2bFm0iIm50NPU+3nzp7ycvKBs8b99wE//5z7PgWS/+uQqqbD8Xz+b/yrJyru0aAcke+9WDuqKtff5jM1W0IUI/EYgIT3l9qeXQLs/+vo+tzCfF1Q0VDWGOQ8D2l0YVZ54OWDdxvRw7/Ho/SNyD5c3Xx7qPJT0iLYNP1o7Tez02u8145jmBubBkcEMu7dD77t77/J+/MTURK1u5WotrS1br3Ffw2k4rJuQmhASFQL3TYEZJ8MaGzT2u+THKilz7OaxyWsmk5GdbTpPHTLV1clVVoau2JuTm3P05tEdZ3eEx5YLU7Zt1vb50ecyoisdtmDngm1ntpEQWVtbg3BcZfX3yRnQRgQQAURA0BAIDg5u27ZtSgpTDiaIG4CAu4qdnaDtFvdTBQS+/z055vgxcmDjLduM580jPTVhFyQnJ1y9GnfxAiizN+D5yWkxCQnVTq01+3QCnl3e3KAmNoZzIgK1jEBeVDxw7kl3XqQ89S4p4CnBkbFDqKWhPeKvRsOHy+rq1tCeA+fNjdhFF0gcPHjwlStXULqghjDHafmIALLtfARToKfKz8+HP8VDQkLIXa50W7lq6irSU7f291/fT985DcrsUQlRvOwESPbB9l2Ht3Pu2tReWhKTgnnBDGNqG4HcgryHX99ffPvwlu/znAKeaHcoJjmq16ixfceaGZjV9nZFdD3/EP+mQ5qSh4P86JDbIRISEqRTtO1Tt0+NXzmecUYQcjnyvyO9ZvSimpGevIogwRDgzXvP6M0YC+/zRs/bNpeJ+aW6SANo9yuPrkxcNTE7L5vyzx8zf+ucrVQTDNYEfNB53zhjI/dP1cC5246yJUt6ADv/79J/yZlFxv4V+ct6sDXtka/79+/37NlTZM6IB0EEEAFEgIEAVEx1cXEpLCwkAZHR0W3z/kMd6giTm0G7Oghkfv36rlULcgZZI+OOQcHAa5NOftlFWVmJHh5Asic/fFhaxPRNxWUJKTUVjd4OkMbe0KW9lIoil0jsQgSEF4HinLzkx2UiM/ACzRleDyImrtalSxntPmSIFF/FDKOOHv0x5W/aNqAe4cuXL+XlBS5hlLZPbCICgACy7fXo2+D69etwJ5A8MOjbBt4I1G9Ux4or8AH62pNr/17994UvJBdU/CUlIeHSvP3ojr1All1Omp7nWPF4jEAE6gKBrLycax+enntz/8n3j7yIzIg1EHNu5wxVH/t26luvSOGauDhT1089dO0QOfPmmZsXjl9IekTbTstMsxxoCTnmjGOeXXe2R/seZH568rNkdRV1HkFYfWj1qkOrqOBLmy4N68HrQ/1Hrh9xW+dGjTXSMQq7G0Y1wXBb63bkxhHKs376+qWTllJNLsangE/txrajOGhpSemkZ0lKCkpchghpl+tc15teN8nNg7rx3buVeDqBHIs2IoAIIAICjsDhw4enTJlC26SSja398xcSyLnQcBHCpnf3bqnPnpIbb3nthtbAgaSnmjZk7CZ5eoJcTOLt2yW5OTzOptDEVLNvR82+nVXaNash9p/HnWAYIlCbCEB+TKZvQOLdl4m3X2Z+oml5cdyImJR0QxcXEJnR7N+/+j+ZU7y8fF160G6J6ejofPz4Ua/u6rVyPDx2IALsEEC2nR0qoutzdHR8/vw5eT5IoT27/izpqU07Mi4SKLCjN47Gp8Tzsm578+ajHHoOb9dDQ0mVl3iMQQQEEIHY1KQLbx+cBVWN8EBetgcS1VMGT5nsOrlRw0a8xGMMDYHM7EzdHrpZuVmUH240RnlGqSnXo2KSMzbP2HfpT9kxUFl5e+otpIprOGlQiufPDj9ztHOkIOJu9J3Z9+6rcm439E6osa4x9yFkb5vRbT76f2R44K5S1ussStMMPt8rd1SmLpaUpFTS0yTeywj/s+mf/Zf3U2td3HhxuMtwqikaxrOPz7pO6UqeBdRjvn79amVlRTrRRgQQAURAlBCYM2fOrl27aCfSGjykxaXL3J98og3BpgAikHDrlp/rAHJj6s49bD0fkJ6q2SD6nOrlBZns8deuFaWl8jKJmKSkWheoBtkZeHY5Ez1ehmAMIiDCCOTHJiXeeQnZ7pD2XpLH01Pa4vIKWgMGQLY7kO/iVapJlvPr14d2bQtTmMoyycnJAZFlb28vwmjj0UQMAWTbReyCVnCcT58+2dnZlZSUUHHAdADt0rZ5W8pTCwbwKY/ePTpw+QAUQWWt18e6AQttw1Edeo5y6GVW12n4rHtDDyJQZQT8o0KAcz//xjM8Oa7CSYB2HNxtsPsQ9862nSsMxgASgYNXDrpvdCc9cPfi4LKDpEe07c+Bn+1G2VE/bN+ceMOoDdBxQkdKxn33gt0z/5rJIw6NujWi0uQ1VTUTnv5Jmedx+PSN0w9cOUAFf7rwqZVlK0YzLilOp4cO1dWtTbfHBx9TzQqNw9cOT1lfnv/Io8RNhdMKTgD8+rb5y8YvyI/c0owZM/bs2UN60EYEEAFEQMQQKC4u7tevH0hm0c5lsmy5+Zq1NCc2hQsB4MRfWzTODSX1TsUcfgbJm5lV+SDpHz4AyQ7lTwviYnmaRExc3dFWe4SL1uCuUqoi+FQcTyBgECLAGQHQmUnweB538UHyg7elRUWcA8t7JNXUQV4GaHe1zp3FxMXLO7hahenpH9q3ywmk59RfvHhx+HBRy6HhigR2Cj0CkkJ/AjxAZRBo3br1hAkTjh0rr0VT2qB09rbZb06+qZ3EkJT0lBO3Thy8epCqzsdl+1rKaqDJPtqhdxszJsFlLkOwCxEQIgSs9U03DJ++fti0l4Gfzr32vPL+cWpOJqf9FxYVXnxwEV5NTZuCvMyYPmNEUiKD0/Gr44cfOLTh04ZOo3lEuAl3N4Hdpqj2v1z+osrwNjFpQrHtX35+4RGE8JhwimqHIfZNK51j0sy8GblWQGgAxbZHxjPJxzczY4okR7G1LYwsSD/o55DNGrXTM9Ph91pQRFBqZio8jwKFAUAkR0VJhb+LHvc4TqPa1dXVV61axd9VcDZEABFABAQNAZDUA6qlffv2/v7+5N5C169TaGKt89dfpBNt4UIAaDh9tylBSxYR2y6NOnLYYtNmwsOTWZCYGHPyZPTRIznBQTwNaNBA2b4pkOzaw51ltDV4HIJhiEA9REBCXlbnLxCKcSlMzYi/+gRo99TnvtwrDBelpkQfOQwvGT19vUmT9CZOkjWooLZwaXHxl+HDWKn2lStXItVeD7/rhP3IyLYL+xWs9P7XrVt3+fLlzMxyUu/d13cXPC+M7DWy0nNVZsCHbx/+vfIvcIV5BXncx8lLywy0dYRM9h7N20pK4Lcod7SwV+gRgBtdna1s4LV33IK7n15Btvvdz6/yORdu+h7yffqm6Yt2LwLC3X2oe/PGzYUegpo8wLsv72jsZLvm7VpYMNXjqsn1635uKI765ssbxj7kZOQ2zyr/29XKpFx75EsQr2w7JQLDmLNNszaVPaSiHFOFsZy8HGqGRuqNKBsM3nfFGGVlbGVhWE64UwI1jN5+s/r9DP/JsDvbdD6yolwdnuFk+754z+IbT28wuhTlFUFyh1S2KSgsOHfv3LbT2/xDmQggiIdHx3p26DlvzLxubbuxnbmyTtBEWr5/OW0U/PkBhDvNiU1EABFABEQPAWVl5du3b7dt2zYpial8n/+kifKmpipt24rekevPiXQnTAhe8b/SwgLqyDEnTsBTC+LS0pSHuwEqz1GHDyVcv05OwmUIaLKXkex/9ZA3reMCZlw2iV2IgAAiIKWmrP+3K7zyYhLjLz0C2j3Dh/4ZmLbt/OiokDWrQ9at0+jdG26tafTqxSnVPXDO7JRHD2nDhw0bBh93aU5sIgKCjwBSmYJ/jfi8Q21t7aVLly5ZsoScF9gEVydXOVk50skXOzcvF6h8EA3w+eFT4YRNdI2ndhs8rlNfFXkmLqbCgRiACIgAAtKSUq72TvBKykw7/vzWwSfXQhNjOJ0LhK2hsDC8OrbqCKnuIDIjLcXrHySc5hRJP604Kpxx6pCpInlStoeC5O6FuxZSXfPHzDfQLk8qgdx2quvbr2+gUiLOw2OeH7//kVxnjK0C2w53jKh1wSDvGBnqGKopqUF6OCMAfnHAEVR5LtShraEdeDOQnJy0FeQUfkb8YdtJPxf7V+SvHWd3wJMljJi17mtJqv3Sg0vzdsyLToxmOwM8Onb/zX14tbJodWPHjUpJ27OdcP2x9bQaJ6DVPm1aPXpQgy0s6EQEEIH6g4Cpqem1a9ecnZ0LCspp2ZL8vE/9+tq/eKmA5SuE9ltBWlOz0eDBoP1CnaAwKRGoc+0RIygPW6MgOTn21ClIhM/5yfG3PzlQ1lBHe0QP4NmVWjQm/WgjAohAZRGQ1dU0mjMSXjnBkXEXHgDtnh0Yxm2SkuKkO7fhJaNvoD/5b92JE2WZ652GbtoUuf9PlSlqHpBBPnnyZO3IMFCLooEI8AUB1G3nC4xCNkl+fj78iR4WFkbue9WUVSun8POeYUJKwu7zuyGfneJNyOVIW1JcYqBdl2ndhzpZ25F+tBGB+owAUJ8Pvr7d/+jKfb83JaWl3KHQUtMC0e3pw6fzzktyn1A0eoGohfqoufm51HGAyY1+EF0TdxapJQTKIKuG6mrq/rz5ExhnaochUSFm/ctFUQOuB1gaW1K9nAynv528fLyo3sQniRpqlXv4miyyKi4mDlVSySvS1a3rM+9n1Pz9u/S/ueMmXz5krz+6fvmBP7nhUAgh500O1BelFmJrjF42+tz9c4wuEIcBiKitXn9yfdiiYZRED9vhlLNMtOfE6+oU5oWLZT3YOr8wn5oTjLt37/bu3Zv0oI0IIAKIgMgjcPz48UmTJtGOCUoF9q9eyxka0vzYFBYEUl+88HbqQu5WrXMXu2depIe0U1++hGT2+KtXSwuYfjOSMZQtpaGmPaw7kOyqHVpSTjQQAUSAvwhkfg6Mvfgg/uLDvKj4imcWl9Ds10//bzcopgqp7lFHjvyY6kYbpaen9+HDB11dXZofm4iAUCCAbLtQXCb+b/Lq1atDhw4l55WVlvW75EcTvSUDeLfDYsLgsXqQlyVJLrbD9dQ03Zxc/3Zy1akkWcN2NnQiAiKJQFhizKGn1495eSRWJEKtJK8EidtzRs3R0dQRSSgqeyi44Qd1KchRs0fO3jl/J+kRYftTwCf70fYUHXxqzamxfceS54U7OgodFCh1r8ubLw91Zvq9QAYzbBii2lk1878CAya6JiF3yLJmrCPontDo0GZDm1HqMaD98uP6DzJo74W9M7cy1Wsd6Dhwz8I9ZFY+Gc+7fcvr1oC5A6j4oJtB5obmVJPVAC371n+1LiktYXSdW3+Oklx7+uFpr396FRT9Sa6UlpQGaRpQjIFbGvKy8hGxEaCBc+nhJQpbmKGLTZeH/z6s8jMoPdx7PHr/iNyki4uLp6cn6UEbEUAEEIF6gsD8+fO3b99OO6x8Ywv7l68gS5rmx6awIPCmqXV2ANNHgg7ff9AeWShMTY05fTr68CFaJNszSigqaA1y0hnhot7NXkxCgm0MOhEBRIC/CEDJqLTXfpDqHn/lcWFyxSWUZI2MVdq2i79yqQFzepm8vPzLly9tbGz4uz2cDRGoNQSQba81qAVuoc6dO8PPL3JbwAU8O/KsOimE34K/bT65GcTZi4q5FaoWa9Cga1P7ad2H9LfpjMrs5CVAGxHghEBBUSGUUf338dXXFelry0jJjOs3bsHYBdyZRE4LiZIfcoF/hDL92fbj2g9SrFyUDks7C3zSdZjg8PbLW4bf3tr+/Zn3rD/eWw5vSWmjL5+8fO20tbR5aE3/EP+mQ8rLVg/vMfzipou0GO5N56nOjz88pmI2z9y8cHy51g34gdCH9Pbnvs+pGDAUZBXguxrI7g4tO7CegozkYgPRb9rPlAq4t/deL4deVJPV6D+7/+0Xtxn+ts3avj31llq61fBWVD0ASyPLG9tvNDEtl+VhDIlNjHVb53bn5R1q5jNrz4zuM5pq8m6cvnN63IpxZDxk5fv5+VlbW5NOtBEBRAARqCcIwG+KQYMGeXh40M6r1NrG7ukzSWVlmh+bQoFA+O7dP+cyJUkYzpptueNPkkTamzdRhw7GX7kC2kEVHke9e1v9ya6a/TqJy6DQYoVoYQAiUCMIlBQVpTx6H3X0ZtLtl6UlxZVaA8Qtr1y5Aj/nKzUKgxEBgUJAXKB2g5upTQR27dolwXyTH9iNozeOVm0Pb/zeQAG6FsNanL13lgvVriqvOLvnXwFbrz5ecmCQfVek2quGNo6qhwiAqjuUDn618pjfhvNTuroqyshxAgG0Jg5fP2zpajl80XDIbuYUJvL+Fz4vaFQ73FCsJ1Q7XNwTHicoqh2akNFPMcXkpSel2/1++pFdbG2aaLt9U3u2YWydefl5ICJPUu3qyupTBk+hBcPH65NrTqoqqpL+7LxsqP/RcWJH/Z7641eMP3//PIiVkQG82KCcThZoDYoI4jIKfqlRVDuE7ZxXDmBgWCBFtUPXkf8dYaXawQ+PmFzadKll45bUKrBtyubdSExNnLt9Li3e3d0dqXYaJthEBBCB+oMA/Ka4ePFily5MwiNw/MxPvp8H9C/Oq5iNrT9YCdFJdceOFWeuIhZz6lR+XFzE3r1vWjT/2Mkh9uwZ7lS7tKa68cJxDj9v2HruazSkG1LtQnT1cauih4C4pKRGL4dW17Z2Cr9jttpd1kCb9zNu2bIFqXbe4cJIwUQA2XbBvC61sSt4KmfWrFm0lYAKgXQ8mpN78/7r+50ndYYkSsjgg6JwnIJtja2OTl4evff+ztFzLXSMOIWhHxFABLgj0MKw8cGJS6P33ts3boG1ngmnYJC/uPzoss1Im57Tez73YUoT5jRExPxwy4F2ovpTHzU1IxVqX1PHhwx0h1YOVJM0QMiFalJJ7pSH1aCx7W2atmGNYfUUFRXBb4rmw5pvPb2V6hVrIHZy9UkVJRXKQxlAi3+6+MmhJZs9xyTGnLpzatSyUdrdtSHBfMWBFQGhAdRA7gbcb2hm3oyK4c62L927lIoc4TKifcv2VPNX1C/KhkdJIN2eatIMeTn5Ub1HUU7a7R/Kz92YvXV2cnoyGaOvr79+/XrSgzYigAggAvUNAVlZ2Vu3brGKDKS+eP5l+DDIqaxvgIjAeaXU1BoNH04epCgt9aWRYeDsmdnfv5F+Vlvdyb7FhY2dIu423vCPvKk+awB6EAFEoK4QkNHRMF02seMvj9a3d2n269xArGIScsmSJcOGDXv79s9DunW1c1wXEagOAqgkUx30hH5sdnZ2s2bNaOVSB3cbfHXr1QrPVlxcDFzephObuBM04mJiA20dF/Yd25bgOCqcHAMQAUSARwS8/H023znl+Z9gCKdR7Zq3WzxhMRScZJvgzGmU8PozsjK0nbXJ0hGaqppRD6KqrJotXFBM3zgdMsEZe4aaHFDb00iX/T3OSw8ujVgygjpd2vM0tvQ3FdBmdJuP/h+p5ujeo0GmnGrSDFCzAXIcSO2Q6BDWZ542/LNhycQltCFkE37LADu/8+zOhNQK0thbW7b+Z/g/EwZMqPDb222t25EbRxir9GjX48GBB+SKlO352rPXjD8iM6wAvvr0qtOkTlTwq+OvON3MgBgIXr5/OSNYVkbWc78nNZAXA+5S9J7RmxYJ4gn9+/enObGJCCACiEA9RCAxMbFTp06BgYG0s+uMHtP05KkKfynQRmGzzhFIe/fuo0P57e0K9yPVUFV3PBRadJU3N6gwGAMQAURAEBDIi06IPuYRdeh6QXxShfvp2LHjggUL+vXrhz/PK8QKAwQNAWTbBe2K1PZ+Hjx40LNnT9qqIEE70GkgzUk1QQ3g5K2TQIIAgUI5WQ1pCcnRHXsv7DPGUteYtRc9iAAiwEcEPocHbrp16uqHJ8X/VXRkO7m1ifWiCYtG9hwJos9sA0TGeeT6EZDMJo8DQvZbZm8hPaJq+/7wheKoVG3PZZOWrZu+jtNhQT2m1YhWVO/LYy87tu5INWlGQWGBkoMSVRqU1st7E2qKHlt5jEcF88LCQnhwCspuP37/mCw6yroc1Ck9vPywpbElaxflIUuwcirxCjcJ7EbZ+Qb4MkYtnbh0/T9MieTwS1C5k3JhUSEjoJVFqxs7bkA+PrUKv4zs3GxQyQ+PDScnhArnly9fJj1oIwKIACJQnxGIiIgAOiYyMpIGguHMWZY7d9Gc2BRkBEqLi+OvXv0+cUJJXm6F+1TrYqvvNkjL1UlcWqrCYAxABBABgUIgPy7pY+fJuSHRPO7Kyspq3rx5Y8aMkZGR4XEIhiECdY4Asu11fgnqfgPwY+vs2bPkPvQ09fyv+Ssr0ksM5RfkH7h8YMupLXHJcWQ8zVaQkXVzcp3ba5R+w0a0LmwiAohAzSHwKz5q693TJ1/cyf+PB2S7lqG2ITCwEwdMFGHOvcP4DqRqOeDw/ep3a1NrtoCIkhOYYjj7u6/vGIfS0dD5efOnorwipzPm5uUqOihS1Py+RfumD5/OKdj7u7f9mEoItbOdZ0i3IUBeWxhZsO3l4gSO+9XnV4/ePYLX58DPbIXLQNcFkscd7Rw5zePl7eXk5sTolRCXyHmbw/q4w+WHl4cv/vMku3ZD7SCPIFYAe7j3ePT+EbUKCNCvmrJq0sBJIB1DOatvgIbM7gu7yXnU1NT8/f21tbVJJ9qIACKACNRzBAICAiDDPSmJniZpunK12YoV9RwcoTh+cU5O9LFj4bt25oWFct+wlJqK7vi+en+7Kliwf2iP+3DsRQQQgTpHoDAt09vJLetrcGV3Ah+AZ8yYAbWL4PNwZcdiPCJQ+wgg2177mAvcivDZtEmTJrRPqCBw/O/Sf6m9whP9p26fWnVoVWQ8PXOEigGjoaLKjB7DZvQYrq7IRoqXjEQbEUAEagiBuLSknffPH3x6PSM3m8sSjQ0aQ8rzUOehovdc3s/wn1Akljw7yIu/P/Oe9IiqfezmsclrJlOnO7HqxPj+46kmW8O0r2lozJ8/bt0GuR1afohtGDjhbuv0TRy5eE6jGH5IAO/l0Au+31pbteYeyUsvFA718PK4+vgqJLwXlxSTQwwaGXy5/EVVianIKhWQlJqk2U2Tavpf9acVOAWJeUgn/xnxkxFzdMVR4NCpeMqAR2Ah/51247mhSkP41QnxJpwLKlAzVGh8+Pah/bj21I0QRvzRo0cnTWKznwpnwwBEABFABEQbAW9v765du2ZmZtKOabVnn8H0Kv7mok2FzZpAoCAhIWL/vsj9+4tSU7jPr9qxNSSzNxrcFWufcgcKexEBQUagOCfPp+f09DdfaJvs6mTn7j7k+PFbDx68LSktpfWSTUVFxcmTJ8+ZM8fQ0JD0o40ICBoCyLYL2hWpm/1AbjtkuJNrQ/26F8deMCQFrj+5vmz/soAwbpXoDNQbze018m8nVwXmUvLknGgjAohArSGQnpO1/9Hl3Q8uJmSkclnUxsoG5LNdOrhwiRG6LqhvufHERnLbB5YccB/qTnpE0obiqBYDLZLSypP7QFwFfphzP+ynwE8Z2RmMGND3f3vqLaf4CSsnnLx9kupdN22dplo5c035KUNZQVlDTUNDVUNfSx8Mys9Hwz/EH4p73311l5wTqsJe3HSR9JC2bg/d2KRYhsdjh0d/RyYB9KM3jv699m9GL9wh8DnvIy7OvpQTsOGD5w+OSogiJwcbAHdu5zx/7Hx4p3Xx3gT9HNtRtl+Dv5JDHB0dnz17RnrQRgQQAUQAEaAQgJ+QvXr1ys/Ppzy/DbFmZ87qjBzJ7MRW3SOQHRQUvmN77KlTJfl5Fe6m6fFVumP7VBiGAYgAIiDICJQUFn0eODf5Af1vjTb21k+e/KuoWPaEaHh47OHDNw4evJaS+ufPE7Yngke0oYwqSLq3alUuick2Ep2IQF0hgGx7XSEvcOuCejtouJPbsjK22jFvx8p/V5I18cgAhm2lY7So37hRHXpJiboSNOvZ0YMICDgCuQV5x5/f2nb3bNh/9CLbDTvaOm6csbFdi3Zse4XLWVJSYtjLMDqxXAcQ1EXiHsdxSnYWrtNx3+20DdP+vVr+TBL3YLa9CrIKma8zOT3u0HRwU/9Qf8ZARTnFtBdpEhISbOepZeeSPUs2ndxELpr8LFldRZ30ULbLNJeH7x4ymtvmbJs3Zh7VBWI1jQc0pgj0p4eeOtn/kZ2hYkgDivEu2rPo8LXDtAx0Roydtd2mGZu6te1GDuHR3nBsA9zkJoNlZWW/fPnSuHFj0ok2IoAIIAKIAInAzZs3hwwZAo/kkk4xCcnmFy81GjSIdKJdhwhAKdTwbVsTbt5swLXaELlDnbF9mx1fSXrQRgQQAeFCAKj2r6OXJVx7Stu2dROTFy8ON2zI9FhqdnbusWMeO3eeDwv/kyJDG0U1nZ2dgXOHd8qDBiIgIAiwz9gSkM3hNmoTgYMHDyooKJArQjJ77xm9uVDtbUytr8/a4r/lyvjO/ZBqJ6FDGxEQEATkpGWnOw8L2n79rPua5vpmnHbl5ePVfnx717mukCnMKUZY/CDqTVLtsG2o+VwfqHYff59D1ziKwPB4+bLzsn9F/mIbnJmdST7hZNvEVkCodtgtCMG7tHcht/0l6AvZJO3m5s2pJogOUTYYIJVDUe0DugzgTrVDPFQ3Ack1UMaf9dcsJXklciqwvf29nd2dp2+cDsVOaV3cm7CrtUfW0mJWrlyJVDsNE2wiAogAIkBDYODAgaC4RbtnXFpc9HXE8LhLl2jB2KxlBKC0TMKtWx87d/ro0D7hxnUuVLu8uaGEAlMdlISrT4qycmp5w7gcIoAI8AuBkoLCL8MXsVLtRobaDx/uo1HtsKiCgtzMmSOCg29cOL/OprUll208evSoR48ekOF+7tw5EITkEoldiEAtI4Bsey0DLrjLGRsbr11L//Oe03bbmTd7vHj/+zWnXO2daJ9oOQ1BPyKACNQVApISkqMcevltvOAxZ1sLA3NO27jpdbP50ObjV4wPjwnnFCP4flLqhLHb8f3GC/62q7lD+AsWFNXZZlhXdmZOPLVvgC85f5tmbSo7M6f477++95vVj3odv3mcUyQnP4i9/NXzL7KX0ykgpnnjcrY9KCKIGgWJ6pQAkZSk1NY5W6ku7oaZgdmuBbuiH0TvX7y/mVkzMhhKuR64cqDXP714//QPl9JtrVteAdNj9S1btpw/fz45M9qIACKACCACbBEYP3789u3baV1lhPvoUTFnztD82KwdBEqKiqKPH3/T1NrPdUDa61dcFlVp36LltW0dflzVmzSADCvOyQXCnfSgjQggAsKCQEl+gd/g+Ym3XtA2rKWp9ujRfj09LZqfakJmz4gRLj4+Z588PtDTpT3lZzX8/PxGjx5tZma2e/fuvDymT9GswehBBGoHAVSSqR2chWOV8PBwOzs7WrlU2tab6pmuG+o+0M6R5scmIoAICAUCwOWdf+O54uqhEEJrhbZzaUlpUDlfNnkZd1Vu2ihBaKZlpuk465BMpZ6mXvi9cMHJwq4hlEi1cVhioOPAWSNn8bgWqL0Pml/+fP1Kt5Wrpq5iHbv11NaFuxdS/itbrgzpPoRqVsd44/fGYYIDNcMw52GXNlc6AzEgNKDJ4CbUJJMGTDq68ijVJA3fH74gic7wgKB8pGckwwbZtDVH1jDsOaPmgJAaOYp3G56u2Hh84zNvJoH1GSNm7Fm4h5dJjlw/4rbOjYyE7953797Bb2fSiTYigAggAogAFwSWL1++fv16eoCYuPXhI3oTJ9L92K4xBEpLSuIuXPi1elXur2Cui4hp9u9svGCsavsWjLBMv5/vbEeRQ9Q62dg9q+4zfOSEaCMCiEAtIFCcm/fZdV7K4w+0tVSUFby8DrVqxS1vnTbk69fgrVvPXLz4oLCISS6MFqarqwu/AiZNmiQtLU3rwiYiUJsIINtem2gL7lrJyckbN27cv38/lzuBRg21Vw+eMqZjb04l4wT3eLgzRAARYEagsKjo8LPr624ej0tPZu4pb4EwN0haw0tJgS6RUR4kYBYrU7l4/OKNMzcK2Db5vJ2U9BRLV0uqOKq8rHzA9QADbQMel4EbMEoOSqAhw4h3dXK9vv0669hhC4ddeXyF8kfci+B9CWoUW+Pj949txpRnyoNGjfc5b7aRXJzfgr81H1aetD669+gz69jnMObm5Sp1VCouKfuYDhVNs15nycvJJ6YmmvUzy8zJBGdDlYZBHkFqympclquw6+rjq1BUNis3ixEJCyU+TWyo2pD7wNjEWOvB1mlZaWTYnDlzduyoIvVPzoM2IoAIIAL1CgF4JIg1yR1+8FvtP2AwdWq9gqJODgufLhJu3Pi1ckW2/3cuGxCXltYZ28do7igFCyNa2Dvb0Zl+gaSz469bckY6pAdtRAAREGQEirNzP/Wfnfrcl7ZJoNrv39/T/r+7a7Re7s2oqPhduy5AJdVMrupSoNywYsWKsWPHinzSFXe4sLcOEUAlmToEXyCWLiws3Lp1q6mpKXwe5US1izVosNL175/br4/r3BepdoG4bLgJRKB6CEChBdBzD95+Y/1QdxU5poIN1MRAFK4+vNq0n+nBKweh9CjlF2Tj/P3ztO2N7z+e5hG9JpTTpKh2ON3iCYsrxYODGpilcXleid9PP7YQASdO+bUbaldqCWogW0NNiYnX5iQcz3Ys5fTy9qJsMIx06H+0U71ysnLm/+kpgdJLcGRZth1UJWVQ7WBDdj9bqj09Mx0U1RmvCtWWIPH/9u7b1KKw0Nsvb6kmJ2PGlhk0qr1SIm+cpkU/IoAIIAL1EIFt27YtWbKE5eClAdPdI/bw9LARy1h08IpA4r177+3tvgwdzIVql1RVNlk6sVPYbeuDS1mpdlhJd1xf2npxF/8UOaf5sYkIIAICiEBRZrZv7xmsVLuaqtLjxweqRrXDMfX1G23bNjsy8u7mTTN0dTQ4HTwsLGzixInW1tYXLlwQlr9kOZ0F/UKKALLtQnrh+LNtqCnRokWLhQsXZmRkcJmxtEGD97++YR1ULhBhFyIgjAgoyMotHTAxZKfHgj5j5KRk2B4BaFz3je72o+3f+lXMFbKdodacMQkxL3xfkMu1adqG5JHJLpGxvb97H752mDoOsMwLxi6gmjwalkblbHtodGhWzp+MbGp4QkpCWGwY1eSjaDvMaW5orqNRnqoGdDOIvVBr8WhApV8y0sLIgmzSbLJQKki3R8RG/HvlX0aMlbEVyCjR4hlNzzee8AwB4wX/ItjGkE5HO0cLw/Jt+PzwIXtZ7SuPrlx7co3mZy1gTgvAJiKACCACiAAnBDZs2AAlpll7A+fMCtu2jdWPnuojkPL06QeHDp/79cn8xPFXuayhjuXO+Z3D75ivcZfWUue0qPZfLmLiEmRv3AVPsok2IoAICCwChelZPi7T017Tk3g0Gqo8ffqvnZ11NXeuoqK4cOHY0NBbJ46vaGptymm2nz9/jhw5Egog3bx5k1MM+hGBGkIA2fYaAlbQp42IiBgyZAiUbw4ICOBlr55f3u59UGkhXV5mxhhEABGoWwTUFVW2/DUzaPt1NydXSea/aqiNQYVMUNYGZYz45HjKKWjGpYeXyDKesD1a5UxB23D19wOPadOKo26bs01WRrayM5P3JCAL+2vQV9oM3v5M0i5tm7WlBVSz6WTnRM4watmonNwc0sPdfuHz4u7Lu1SMsoIy6OFQTVaDLJT6M+InPMORX5jPCAMAJSUlWYeAR0tdi/InpiXGJcVRTU5GYVEh1QW7omxWIyo+asq6KTQ/lHtycXGhObGJCCACiAAiwDsCq1atAs6dNT5o0YIQVmF31jj08IxA2ps33t26+jh3S3/3ltMgxaZmzc+u6xh0w3DGcAkFOU5hDL+0ppp693KhOXBmfQvO8g/hPgp7EQFEoM4RKExJ93F2z/hAV5GCsqjPnh2slFY797NIS0uNH9/v69eLd27v7MBZl+bbt2+urq729vaennjHjjui2MtPBJBt5yeaQjFXfn4+VA1q0qTJtWv0HDrG/iXExSf06ze8hzPtOIsu7P36+4l7mh+biAAiIAII6KlrHZq01H/L5WFtu4N4FOsXkLAnb5+ExN7d53cXFRWxBtS558L/2bsSeKq6rl9mmUJSKY2ikTSS5nme6EmlFIVSGtCoiUYaNQ9KSmnSPA+KKKVIkjRpUAqZZ/rW+3nf+xx7n3tN917Xtfz6Pc/e/7322mv/z3Gdu87aa908xbRBorYE1NtkIuLXhuKooVH/Fh3q27lvxSqXMmPbgaVXsa8IrkJf/7sKDPE3th0UEuHkbz+/nb9lPmEDty7YNtJhJLM0rtVYK97FBpix7VceXfG+4l2sfFD3QSN6jeC2UNsWbeGm4ozuP7ef02ZtvHr36lP8J86QjrYOp0004HyrxUqLP+l/mHi9evW2b9/ORLCNDCADyAAyUAEGIJ8MZJWhJ35YtfLDGpbId1oSEd4MpL148XLkiGe9ev4JeMBNsk4r7fY+bj3CTzWYNKS2ZImIdW5TAAdhYvTn6VsEgl1kABkQKQbyElOeD7RLf0HGdDZsoA5lUdu3b8V3ayEr5ogRJo8fH7l2dYdhJ11u+p8/fz5s2DATE5OAgABuMogjA3xk4N/vjXxUiqpEloFr1661a9cOajRnZbGHDY7v1y/S77TX6lX7li7V0tBgbiSnIG/ynpU5/wsAZA5hGxlABsSDAZ0G2n7zNj539RncgT14OTUjdYHHgk7mnR6GPRSpLUOy72dv/k0sDrb16dynUf1GImUkf42B4qjLPP/NSCspIbnTaWfFltBrrsecSKduZyZth4KfXduWnkeFqbDUtkknk/H9xzPFjlw60se6D0SsQ/w+E2e2Ibp87YG1g+cM5qRch9GB3QZusGcJY2ROZHrbIZ16ccVUIHDb4m1MMaKtqa5p1NGIA0JE/DafbYWF/6m2Sv/A+YDh84ZzcMh0P8SIdBlwRrd4byEy4cCQp6cnONw5MthABpABZAAZqDADixcv3rVrF3hkCA0fXdfFLltKgNgtOwMZUVERphMgRXvijevcZkHemLaHXIyjzjSEzDDUJeA2qxivP7YPlFFlymDqdiYb2EYGRI2B3ISk5/1tMl7FEoY11qr/8OHBNm2aEzh/u8OH93z+3Of8uc08css8fvy4X79+gwYNevLkCX9XR23IAMFAbR7fYwlR7FZrBj58+LBgwYKrV69y24Whnq6nk5Oxvj5H4P6zZwPt5hB+jnmDJ+4qf1Jgjk5sIAPIQHVh4E7k0/nH3d/+iONmsPkQc/eF7lr1tbgJCBN3O+Tmss+FueLBlQdnjZ/FRMSsbbve9sD5A5xNzTGbs2fZHk63XI3M7EylnkpwfKF4Vk/9nkFHg5ga6vevD7lTihEIhH/rT4arMIUr1oa0+72sen38Tp4Qb9+y/ajeo+A2a6zZWEtDC5IFxf2Ig3+Q3ObC/QvMVC2wLkT3X/e8DnVQedsAseRKJkpZOSXeOttMsNm/opRw9aCXQf1t+jMXbaTRaNqIaYZtDCH1fF2lur///P4c/xnSr99+cpsjBu8njrsenzpiKqtVYW/CjCyNOMLFMpBDxsfHh1UeQWQAGUAGkIGKMXDgwAE7Ozv6y6/2goW6W3m9ba3YcuI9K+v9+w9r1/w8darW3yJuO5VtUK/5Cist67ES0uwp2rhNZOIRZkt++d9nIt1Cjql0bcdEsI0MIAOiwEBO/O+wgXZZ78gvj021G0ACmebNhfedER71T526tXbtodj3X3kwM3LkSFdXVwMDAx4yOIQMVJgB9LZXmLpqMzE7O3vjxo1btmyBHDKsRqspK7vNsbMZP15CgjzrsGTXri3HyS/81512DNPvyaoKQWQAGRAnBvILCnbc9F3nfzgjN5t1X4ryii6zXBZOWSgtLc0qIDSw3YR2bz694SwnLSX9885PNRWupbc4ktW0AcVRu0/rzslTr6as9u7iO/W66hXejvYw7a8J/30ehQzjKY9SOAFo4D5uPvLfUBRwLnu7eld4IR4TYaG+s/qCJ52HDI8hEwOTm3tuKsgr8JDhDHWb2o15GAK2HHsplpmZnSNJNKAmrc16GwLk0QVX+0GXg9bjrFll4D2Hobkh5I5njjZr1iwiIkJZmVeed6Y8tpEBZAAZQAbKyMDRo0etra3BEUPIa1nParN3X9kznBDTa1Q35/t3yMDzw9v7byHXvILS6nWbL53R2G6CpJxsJclJOH/v1T8lzh9oO5jrbl1USbU4HRlABvjLQNb7ry+Gz8v++J1Q27KF1v37+7W1GxC4ELqQ+9Tb+5qr6+G4L1yLLcH3nQkTJkB5Dx0drikfhWAqLiGWDJDeVbHcZE3e1IULFyBFO7yyY3W1S9SuPXvcuHcXztuZmtKuduDNbc4ciHknCJxxYN2vtGQCxC4ygAyIHwPSUlJOI6fFeJw3NxrMuruM7Iwlu5Z0mNjhdshtVgHhgJAgm+lqh0Uha4cYu9rBTTBn4xyOqx32u9Z2bWVc7aCBmbo9LTON6fJmppEBSb4nbQedxT/NGjWLOB1hZ2oHHur/YWX6fxPNJpvnby67qx2UMgulQneF1YqyuNpBcvaE2c7TnSHtTFksU5BTOLDyADdXO2hY4L6AcLVLSkqePHkSXe1loRdlkAFkABkoLwMzZsw4fvw4fNISE78fPhQ+dkxhZiaBY5fJQGFODpSWfaynG+91hJurXUpFqeU6u14fLzddOLnyrnZYvd4IE0mFOkwzEvzu/KXelzAFsI0MIANCZiD16etQk5m0q721jjYkkKkSVzswICUlZWU15t27C7s9nSBrPCsncNrp3Llz7du3d3JySktLY5VBEBmoGAPoba8Yb9VgVkxMzODBg+FNXVwce5xg9/btQo97H1ixXL1uXW77AV+br5tbnZJRCQlpyTMPruM2BXFkABkQMwYaqWr4zl3/cOWBDo1bsm4tJi5myNwhExwnxMWzf9qwzuIjSNRHBc3mQ835qF/UVEFxVGZcNuRaIaqMVsBgHqnbheZtB7NVlFT2Lt8b4RexYPKC+qr1S91It3bdTm049fHKR2dL5zJGtRfrZKZub96oucNkh1LX4ghsdtj8nxWnO6sqqXJAotGuRTtPZ8/vt77zSGfkf9//8MXDxEQorGJsbEyA2EUGkAFkABngFwNTpkzx9fUFLwyhMPH6tef9+ub9+kXg2C1mIOHCheC2baC0bFEW+zsJ8IlD3hiTj5dbLJ8pqVBKSreyswou+/rj+jLlc38m/nn0kolgGxlABqqQgV+XHj4fYJufmELY0LZN84cPD2hplf48T0zkb1dGRnru3IkfPlz0cHeop67CqjwvLw+KaUN4+5EjR+jDT6xTEEQGSmUAM8mUSlH1E4AjM5s3b163bh18arBaX19VdaP93BmjR3MSBbCKccCDFy7YbNjI6RY3dk93mjtoIgFiFxlABsSYASgmuefO2VXn9qdms3/RgkjeTfM3zf1nbhk/W/jFVctRLZn5vuvI1fl171e5fK/8sgT18JEB+FsGl7U4SzskmYHGl59flOootWjcooXWf/61btqaeElQ9tUnLZ3kd9uvWP7slrOmA03LPpcjmZ2T/fbz2/jf8cX/4LaHKPsmDZpoN9AG2zhirA3IU9/xn45JqUnMUSMjo8DAQDrokimDbWQAGUAGkIHKM+Dv7z9p0iT6u5J88xadrt9QaF3KZ3jlDahGGtJfvYpZuOBPwANuNkvIyjaxn9jMeZqMOtcQLm5zy4In3gx+ObLES/HGNhPa7CmRXqYselAGGUAG+M7A131n3853r/WXKPZXq2OHVnfv7tXQ4BqYwndLyqIwIyNrx45TW7eeSEnN4CZvaGgIVbV79sTMydwYQrysDKC3vaxMVRe5yMhIS0vLFy9esBosKSExx8x0na1tXSUlVgFu4NjFiy89fMQclZeWfe52vK1WCyaIbWQAGRB7Bn6lJi857ekdeJV8qvrfznsb9vZa7dWyCXsg/P+k+Pb/8JjwTuadmOr+GfzP6U2nmQi2kQEmA3ee3Bk857/JkSDbe6BXIHNUCG04tTrIbtC90HvMtZSUlCBde/PmzZkgtpEBZAAZQAYExMCNGzfMzMwyqewx0mrqBpcu18VjRrVq5SUlfVjl8u3gwVpFhaxXobaUVOPZ45ovnwkFUVkF+AIWFRQ8ajQ0PzmVo01GU733txtCju3grI4NZAAZAAbgaTZ2mWechw/NRo/u7a9e3a4umNdv9HLlRVJS0j08fHbuPJ2RyV6ZDBSam5tDAGuTJk3KqxzlkQEOA5hJhkNFtW9AGCDkZ+/SpQs3V3vvTp1enDyxy8mpvK52oOaIi0vDeiVyXWXn507evTK3gD18vtqziRtABpABLgzUV1E7arM6eLVX52Z6rCKPXjyCoN2dvjuFcxDvwr0LhBlmA80IBLvIAIeB3Lxc+032xV1IEL998XbOkNAaW322Eq52WHrPnj3oahfaJcCFkAFkABkYNmxYQECApqYmQUV+clLYwAGQOIXAa1QXHNxfdu163Frn2/593FztDaeN7PnOX2+Xs0Bd7UC7hJRU/XH9mPznJSSlhrxiIthGBpABYTJQlJf/eupKVlf72DF97t/fJ7KudmCpbl0lN7c5Hz9ecpg/SVpKkpW3U6dO6enpQbqI7GyuHnnWiQgiAxwG0NvOoaJ6NyAgrmvXrqtWraJPRMLGGtWrd9LN9eGhgx0rWmoZcrt7r1lbuyRJEV9jl53eXRLDHjKADNQIBnrodAhd571/xjJ1RZb8d1k5WQs8FvSx7hP7JVbQdFy4X+L7sLys/NCeQwW9KOqvvgxs8d7CKUxqMcKiS7suQt7Ly7cvV+xeQSwKCQ0sLCwIELvIADKADCADAmUAopRCQkJ0dXWJVYpyc15NNAN3M4HXkG7S7dtPDPRjFjoUpPxh3bJK9w7dQo6191otr92AVYDvIOFtB/2//LlmtuH76qgQGUAGmAzkp6S/GGb/0+82Eyxuz51jdv78Fnl5OXpI1BDIcrNjx+JXr04PHWLEaltWVtbq1avB537mzBlWAQSRAd4MYCYZ3vxUg9H8/Pz169dv2LABGrS5kDpmwWTz1bNmKSko0KPlRRZv377tpC9zFvjfby7xHNyhBxPENjKADNQcBpIzUpf57Tn0wJ81sQz4vt3muC2YskBCQiAvd8Gb33psieSqY/uO9d/mX3P4x52WiwHwdBtbGufk5cAsFUWVN+feNKrfqFwaKimclZ3VeUpnyPbO1NO0aVN4Za6iwvLiiimGbWQAGUAGkAFBMJCUlDRmzJjHjx/TyrUXLmrt7lFzMpZkvX//znHx7yuXaSqKEdmGGjob7RtMGSZkTiCQ9qHmoIL0f+sGyTVt1OvDJW52Io4MIAMCYiDn688XIxwy33wk9INfaPPmeU5O0wi8WnSvXQtatGj7u9gv3Kzt3bv3zp07DQwMuAkgjgzQDAjE/UEvg4iAGHj58iUEZaxdu5bV1d6uRYuQo14eCxbwxdUOW9hob29QsmoQ+NcsD6xJTCcrUAtov6gWGUAGRI0BNUWVA1bL7y3f11yDxWuZnZu9ePtik5kmMZ9jBGE5nUZmfP/xglgIdYoBA7+Sf41dNLbY1Q7b2eG4Q8iudlgUfh0IVzu8iPLx8UFXuxjcYLgFZAAZqKYMqKur3717d8KECbT9X7ZvizSfVJSbSw+JGVKQnv5u6ZLg9u24udolZGSaL5vR8+35hlOHC9nVDlRLyEjXG9mLyXlOXHx6uECeLZmrYBsZQAaYDKRHvAs1nkG72mWkpXx93aqpqx02OGKEyevXfh7uDspK7CGqjx496ty58+zZs3///s0kBNvIAA8G0NvOgxyRHoKMMS4uLt26dXv1iiVpnZSk5PIZMyBLe9d27fi4DRlpad/1bvKyskydP1KSrA65MhFsIwPIQE1joF/bLpEbT9sPMiPyTRXzEPIqxGCSgbu3e2Ehe5WtCtNFpJGRlpIe1WdUhbXhRDFj4GHYw6uPrmZkZXz/9d3zlGe/Wf2+/Pxv0MroPqMtR1sKeb+XAy7vP7efWHT58uW9epXwIBAC2EUGkAFkABkQNANycnKQK8DBwYFeKOHsmbDBg/L/sOdUoeWrHQKlDr8fPfpYt3Wc+5a/+ewVueqP62/85mwr1zmSCvJVtUE6mUwCJpOpqouB69ZIBpLuPH3WZ1buj0Ri93VVFG/f3j1p0hACr15daWmpxYunxsZesJo5WqI2yzdaKEh26NAhHR2d7du3s4a6Vq/9orVCYAAzyQiBZP4vERYWZmlp+fr1a1bVHVq1PLp6dec2bVhHKw/uO3duzqbNhJ7d053mDppIgNhFBpCBmsbAo7cvZh5c9+HXd9aNd2/f/eiao21a8OfT6VvCN+1h2n9r/ZvDZnCPwbf23mJdGsEayICNm83BCwehFCrsnXmfGOoZBhwKUFJQEiYncLt2Mu+UmFLiK0r37t2DgoKkpKSEaQmuhQwgA8gAMsCNgW3btjk6OoIDmhBQ0GvT6eo1+ebNCby6d1OfP387xy4t7Dm3jSi2b6W7w1Gtb2duAkLDC7NyAjQGMs8ZKLRpYRzpJzQDcCFkoCYzEO995Y3N+r8FZOCUdhPNGzd2tW3bQpzIefHirYODR9DjCG6bgmofu3fvHjhwIDcBxJEBYABj26vZbZCbmwtxcD169GB1tUNIu4u11XMfH8G52oEvO1PTUVQg3qIT20NiWaLsqxm/aC4ygAxUjoHeeoavNp52GDKJNSjg6eun4HDcfHQzX4Lc/e9DsvgS34cxjUzlrp64zX4S+QS2BDcJ8z5p37L9dc/rQna15+XnmTqZEq52RUXFkydPoqtd3G473A8ygAxUZwYWLVrk5+cnW/IgL2wo8230025dk+7erc6bK2F7YXb2O2enUKMe3Fzt0moqeruX9gg7IQqudjBdso6c+lAj5h4yoz9mvotjIthGBpABvjNQVFAQs3BrlNU62tVuoN86JOSomLnagUBDQ73AwMOnfN2aNNZk5TMmJmbQoEFWVlZ/xPfYE+vGESwXA+htLxddVSwMSWMMDQ03btxYUFBAm6Kvo/PsuPc6W1vI90KP8hc5ssqlgbo6U2deYYHpziU/S0btMQWwjQwgAzWEgTqycjssFj9ceVBHswm95dz83KWeS42mG73/8p4eLRdCpJGRqC0xpu+YcmlAYTFmABzcn75/Ym5QUV5x8/zNL3xfaKqzPzozhfnbtt9kD6+aCJ2enp4tW7YkQOwiA8gAMoAMVC0DZmZmkMZdTU2NMCM/OenFsKGf3d0JvDp2k+/fD+nYIW6rR60iMlIVtlNbQlJ73qSe7/yb2E6oLSkpOhusP7YvYcyvCw8IBLvIADLARwbyfiW/GDz3i+dpWufgQd0fPTrYqJEGPSQeCOTGiYk5t3rVLHm5EomUObvz8vJq27bt+fPnOQg2kAEmA5hJhsmGSLf37dsH0RY5OTm0ldJSkitmzlw+c6a0EE+j3woJGTZvfomw0lq1TFrr31++X5hm0GwgggwgAyLCQHZezsqz+3bcPFVEncgGC5XqKO1fsX/ysMkVszY5Nbn+gPqFjG+JJgYmgV6BFdOGs8SSgczszEcvHsXFx6kqq7Zv1b61dmtpwb+Nppk8dOHQbLfZBD5x4kQInyRA7CIDyAAygAyICANv374dNmzY58+faXs0/JbyXQAAQABJREFUzSa2O+IlqcBeTI+WFykkPyUl1tnp+5HD3KxSH9Sj9bZFim1EMWdOfkr6Q81BfxlFgFS6te8WfJTbXhBHBpCByjCQ+iwqwtQ59/svWonl9JEHD66AXOf0kPghX778dHbe5XfmDretjRs3bs+ePQ0bNuQmgHjNZAC97dXguqekpMAplQsXLrDa2klX9+jqVfqtW7OOChRcvf/AusPksxqUSfSc7izQdVE5MoAMVCMGgt9FzDzkGvOD/ajvzDEzPZ0968jXKe+OfG/4TlkxhTlr68KtiywWMRFsIwNVzsDTyKd9rPvAkQ6mJXp6eqGhoUpKQk0czzQA28gAMoAMIAOlMvDz588RI0a8ePGCllRs30H/gn+d6nY+6Ze/f7T93LyfP+gdAVKnZZPWWxdqjBTpwt1hQ+2T7zLPitXu8+OWjIYq644QRAaQgQoz8P3Y5eg5m/7m5dMaVrlYr11rQ+PijQQGvnRw2PoyPIZ1m3Xr1vXw8ACvHesogjWTAcwkI+rX/cmTJwYGBqyudhkpqXW2NqHex6rE1Q7ErZ49a3hPY4LB3XfOHg+6RoDYRQaQgRrLgHFr/fD1Jx2HT5WszfIXx+uSV5epXSJjI8vLz7VA8nNmVJ9R5VWC8siAQBn4lfwL0rUTrnZwsvv7+6OrXaDMo3JkABlABirPQIMGDQIDA//55x9aVcbryKdduyTeuEEPiSaS+/NnhJlphOl4Vld7bWnplmtsjSL9RNzVDtxqjOxdkuG/iTeDSyLYQwaQgUoxUJRfED130xtrV9rVXkde9uQJ1xroagdCe/Xq9Pz58T27nZUUWaLEIEDW2tq6f//+Hz58qBT7OFmMGGDxfYjR7qr3Vv7+/bt58+ZevXrFxbHEhHbW03t+wsfF2roKC6xJSEicdHNr2ViLINrm8IaXn98SIHaRAWSgxjIgJyPrPtnh8eojbRo1o0mI/hTdzaLbgXMH6CFuCBRZvRVyizmq00RHR1uHiWAbGahaBqDCykTnid9+fWOaUbt2bW9vb4htZ4LYRgaQAWQAGRBNBurUqXP69Gl3d3dJKn15QWrKy1EjP65fD1/ZRNN4jlXfvbyC27X9dYE9ubCKUUejl74tVlpJyAi89BfHpAo3NEb0JOYmXn9MINhFBpCBCjOQ+zPx+QCbbwdYPi6aN2sUHOw1efLQCiuv7hPB/TVnjtmbN2dGDCc/iIq39uDBgw4dOkCQO3xXre6bRfsrzwB62yvPoUA0/Pr1a+jQoUuXLqULotauVct5msWTY0c7tGolkLXLo7QuxOh5eCjIyTEn5RTkjdvhlJSRwgSxjQwgAzWcge6t2oe5+czuN47mIScvx3aDLbgmU9NT6VEagYKTSalJTHxErxHMLraRgSpnwHG748MXDwkzli1bBrkdCRC7yAAygAwgA6LMgKOj461bt9TV1Ukj/xZ9WLUywnRCQXo6OSQa/ayPH8MGDXwzy6og5Q9tkaRCHd0dTl0fHVbQa0aPiiYi31xLQbeEtUm3QooKCkTTWrQKGaheDKSEvHra1SI1+BVtNtREhchuff0qSF9MG1O1SOPGmlev7vA96aZRry5tSXZ2tpOTU48ePSIiIuhRRGoUA+htF8XLfe/ePX19/du3b9PG1VdVveG5a/P8+VUY0k5YBU7/I6tcCDAu8eckzxXMAoaEAHaRAWSgBjIgLyN3wGq5n/0GFXmW2mJn757tZN4J8lyXygydRga97aWShgLCZODk9ZM7T+0kVhwyZIirqysBYhcZQAaQAWRA9BkYMGBAWFhYp06daFN/X/QP7dE9M4Y9mS8tLxwESonGbdsW0rFD8v17rCvWG2ps/NpP234iHLpiFRBZsN4IE6ZtBWkZrM5Bpgy2kQFkoFQGvh288Ly/Te6PRFpyifO0Gzd2qamp0EM1FjE3HxIdfXYKl0j/58+fd+nSZeXKlbm5uTWWItw4ettF6x6AIyfwOzl48GAoy0Nb1r9Ll/BTvkOMjOihqkX+GTx48dQphA13o0KXn9lDgNhFBpABZGBij0Ev15/s1qItTcWn+E+9rHq5e7vzPpdNeNsV5RV7GxJ5PGndiCADQmIg4l3EbLfZxGLNmzf39fWFI6gEjl1kABlABpCBasFA06ZNHz9+bGFhQVub+Tb6afduvy5fpoeqBEmPjAw1NnrntLgoO4s2QFpNpb33uk5Xd8o1aUCPij5Sb3gJbzsY/Pt6kOibjRYiAyLLQFFu3pvZbtFzNv7NJ4+JKCrInz2zadOmefgES18+dfW6J064Xr+2Q7uJJj0KOSrWr18PQbRBQfgBRdNTIxD81idCl/nr1699+vSB38mioiLCLEkJCVdb2zt79zSsV48YEpHu5nnz+nXpTBiz5arPuVD2eApCErvIADJQoxhoXl8raNWRxcOm0PFU+QX5zjudh88b/vvPb1ZOviV8i4gtcTRvUI9BMtIyrMIIIgNCZiA5NXnconFZOSUcHJD5FyqjqqmpCdkYXA4ZQAaQAWSAjwzIy8sfP358586d9CHjwvS0iHFj369ygaByPq5YXlVFubnvV6962qVz2vNnrHMbTBpi/OZcwynDWEerBVjXRF9KqcQRycRrmLq9Wlw6NFIUGciO+/Gs76zvXpdo41q1bPzkyVFT0wH0ECIcBoYN6xkVdcZ+rpkE2zmhmJiY3r17z507N11UE45xNoINvjOA3na+U1pBhZcuXTIwMICICXp+E03NgIMHVlpbifIbRagd5LdxI5hK2D/jwNo33z8SIHaRAWQAGZCWkvKYsuCa0w4NJZacdzeDb+r/o//g2QOaqOtB1wkQ08gQhGC3qhiAl+WTl0+GIxqEAQcPHoTYFgLELjKADCADyEB1ZGD+/Pl3796tX78+ZfzfT+vdnvXtkx0XRw0JA0gPD3/S2fCTm+vfgnx6PVktTYPLOzqccJNhyzVMy4ssIiElpT64B9O8zOiP4DFkIthGBpCBsjDw0+/Wk07mac/e0MLDhxk/e3a8XbuW9BAiBAOKinU8PZ0DAw+1YauBASe29+7d265du4CAAGIidsWbAfS2V/31hTMmDg4OY8eOTU5Opq0Z3bt3uO9JEwMDekjUEA1V1QvuW2SlS5Szz8jNHrvNMTUrQ9SsRXuQAWRAFBgYpt8zfINv3zaGtDE/En8MtB24et9qIqvMtaBrTOHatWoP7zmciWAbGagqBlz2utwKuUWsvmDBgilTyGRrhAx2kQFkABlABqoRA3AcGdK4d+3albY5NfjxEwP9n6dP00OCQ+BJKW779qeQPj6axWsG6za2NYUs7RrDewrOBmFqppPJJF7DXA3CvAK4VrVnoCAj6/WMNZFTVhakZRKbgZPHLiutrlzZXreuEjGEXR4MGBvrh4f7AnXSUpK0GOSxgPofK1asAO8fPYqIWDJQm/BiiOUmRXlTiYmJpqamDx8+pI2UkZJyX+Awf9IkekiUkaOXL89cR1aBG9Wp16XFW8EpJsqWo23IADJQVQxARLDbxSPr/A8X/iXzaIFJo/uMPuF2QknhPw98+fn5qn1UM3P+fS401DMM8w2rKstxXWSAw4D/ff8JjhP+1vrLQaABHhkIgaRzDjBlsI0MIAPIADJQHRmA8ndz5szx8vJiNb6hxTQ9z91SSgJ3V+X+/Bk1wzLpNvmut9iqOq2btjvkUrenWJ2vyvuV/LDRECbt4H/vdHk7E8E2MoAMcGMg9VlU5NSV2R++0QLKSgrHj68dM6YPPYRIGRmIjHxvbe0aynZiADR069YNKjm1bImHBspIZzUWw9j2qrx4r169gpgIVle7TpMmIceOVjtXO7A5Y/Ro2wnjCVqvvAx09T9MgNhFBpABZKCYAUiTtWr8rPsr9mmpatCcXH54uce0Hh++foChkFchTFc7ICNMRtBTEEEGhMzA209vp6+aTrjaGzdufObMGXS1C/la4HLIADKADAiHAVlZ2SNHjkCKAOmSR3uLV//hc/yJYafU0FCBGvP72rUQ/Y6srvbakpLNl80weukrZq524FOmvppy57ZMYv88fFGEEaNMRrCNDLAx8Leo6NOmo89MrFhd7Xq6TZ8+PYaudjbmyoF16NAqONhrq8eCOvKy9LTQ0FDIIO3t7U0PISJmDKC3vcou6IULF4yNjT9//kxbMGXo0LATPoZ6evRQtUB2OjoadehAmLrm/MELz+4TIHaRAWQAGeAw0FvPMGKD70gDEw7Cabz59KabRbe7T+/CPw5Y3IASqQSCXWRAyAxAZdQxC8ekZ6Uz1wUvzPnz59kS+zKlsI0MIAPIADJQvRmws7MLDg7W0dGht5H98cMzk56fNm4EDxc9WkmkMCfn7fx54aNH5ieyVJVXNmzT/ZlPK9c5ErLiWUZefXB3JoGFmVlpT6OYCLaRAWSAYCDnW0LYILv3K/eyFnO2nD4SErXrsWUeJ/Rgt1QGoKjhokVTXr/2G9C/Ky2ckZFhaWlpbm6emppKjyIiNgxgJpkquJSQvWft2rXr1q2j0/jUkZPd7ewM4eFVYBZfl4z//bvzVIufSUlMrfLSsveW7zXS6cgEsY0MIAPIAMHA9hu+S0975hWSWe0kJSSbaDb5/OMzR15RXjE5IJk1powjgw1kQKAM5OTmQIGBxxFkkXOojDpr1iyBLo3KkQFkABlABkSEAfCeQPXUo0ePstqj2qdv++M+co0bs45WAMx4/frVZPPMqNdsc2s3X2rZYs1sqCbKNiomWHJAWNhAW+ZmWqya1XLVbCaCbWQAGeAwkHDh/hub9QV/0jgIp1FXRfHAgeUTJ2IAE4cSvjXA47djx6lly3bn5rEUr27atOnJkyd79hSTihp8Y01cFKG3XdhXMjMzc9q0aRDYTi/crGHDS9u2dmSLjKCFRR8JCg/vb2ubX1DINLWeokrwGi+dBtpMENvIADKADBAMBL+LGL/DOSGNpXY0UxLqo17zvMZEsI0MCJMBeIae6Dzx3L1zxKLgZwdvOwFiFxlABpABZEC8GYDsYTY2NikpKfQ2peqqtj14SHPCBHqovMiX3btjnZ2KcnPoibKN6rf3WafWpzM9JGZIUV7+A7V+RTm5nH3VNdbv+ugwp4sNZAAZKGagMCsnZuHW70cushJi0lP/5Ek3be0GrKMI8oWB8PCYyZNXRr/9TGuDKPiVK1e6uLhAgx5FpFozgJlkhHr5Pn36ZGRkxOpq79vZ8JnPcbFxtQOtJgYG2xctIvhNzEgdtmX+7/Q/BI5dZAAZQAaYDBi31n/uerxzs1ISamEaGSZp2BY+A4u3LaZd7d27d9+9e7fwjcEVkQFkABlABqqWgYkTJ0ZERPTq1Ys2oyDlz6uJpm9mzyrMyqJHy4jk/f79ctTIGId5rK72+uP6G0WcqgmudqBLQkZatVcnJm+pT18XZFScW6YqbCMDYsNA2su3T7pMZXW1S0pIrF0zOyDgALraBX25DQx0w8J8bGaPoxcqLCyEvBe9e/dmTTFNyyNSjRjA2HbhXayAgAAzM7PExER6yTmmpjsdF4tlITUHD49dp/2ILXdv2e7Biv3yMnIEjl1kABlABpgMZOflWB1yPRVymwky25FnItu3as9EsI0MCI2BXad2Obg7EMs1b978yZMnmK6doIXZLSgogCrx379///H/PzDU8P9/GjVqpK+vz99nod+/f0Ogw8f//ykqKmr5vx91dXWmSdgulQHhMIn3RqkXAgWqBQPgPdmwYQNkDYVbmja4Tmvd9j4nVLp0oYd4I4m3bkXNsMxL+EmLScjL6W5f3Nh6LD0kxshnD5/YpbuYGzS4tF1jhAkTwTYyUGMZgHIRcdtP/idLez7LB1HzZo1OnnQ1MsIcv0K9QS5eDLC2dktKZknXrqysvG/fvsmTJwvVIFxMkAygt12Q7DJ0Q7V6BwcH+pFLWkoSErXPHj+eIStWTfhya+q8xD8ggNjVGMPeFxa6S9TG0xUEMdhFBpABkoFNl4+tOLu36O9fcqBWLd8NvuZDzWkcEWRA0Az43/c3dTIt+lui8J2amhrUytPV1RX06tVRPzwC3b9//+zZs/7+/kkly7pwtgNO8HHjxkFoQv/+/Svjdv/y5cuOHTsggTJrPgdYTkVFBc4arlixwsSkdL/Mhw8fFixYwDGSd0NCQgJ20aBBA01NTXj1MmDAAAUFBd5TmKOsawFpcnJVE6DAXyaZO2W2q++9AbtgvWTM3RFtuEPgg6Le//906tSpb9++MjLiWcSS2HgN7IaEhEyZMgVe+LHsXUKy6aJFLdeslZSXZxmloKK8vNhlS+FzrVYtlmchJQPdDr7rFVo3peaJOZAeHgNBu8xNas83191GHq1mCmAbGaghDGREfYia5ZoWyl46eLL5kH37liorK9YQNkRqm/Hxv6dNW33v/jNWqywsLPbs2aOkpMQ6imD1YgC97QK/Xvn5+fb29qz5WzXq1j3vvqVXpxKH4ARukNAXyM7J6W9r9+Q1WcbHfpCZ53RnoZuDCwqPAcho/D3518ff3z8kfPv0O15Rro62umYT9Qbw30aqGlDxUnim4ErVnIFrL4Mm7VmekZNN72OJ5ZIN9hvAf0EPIYIMCIiBkIiQAbYDsnNL3JDgD7179y5WOmLl/MGDB/As9ObNG9ZRGmzbti1k4+nXrx89xBuBHA7u7u5+fn50fAPrRPCGr1mzhrfPPSwsrEv5o1CLl5OXlx8yZAgkl/jnn3/K8jHFulZ6erqiorC/EguCSdZLUK3vDdgR6yVj3SkrCN+ohw4dCglbO3TowCqAYLVmIC0tbc6cOVAEj3UX8i1btT1wUK20D7qM6OjIKZMzIsJZlTRdbNHK1Q7SqrCOijcIXzQeNhicn5TC2aZC25bGr05zuthABmogA1DS4NPGo582HWUNaVdSrLNnj7OFxYgayIzobBk+u9zdfVau3EvUOCy2sEWLFr6+vpCXUnQMRksqxgB62yvGW1lnwcHbCRMmBAYG0hMMWreGmqjaDWpEPYrElBQjyxnvv30jeHA3n+84woIAsVt5BrwCLvk/D6D1WPYeOaHbABpnRZb77Yn8+p4YGqpvNHfQRAKkuyGxrzZf8b4V+SQnP48eBUSytkTP1voLhpqP6dynVAcEt+2wagZQWV5BQ1lVQ0lVp0GT/u261lOqy02SG85txVXjrLu2bMdtFuICZWDjpaPLz+5lXWKEyQgIcldWVGYdRRAZ4C8DsV9ijS2NE1NK5IWrXbs2FMczNTXl71pioA3C2OfNm3fq1KkK7MXc3HzXrl0QBFzGuSdOnIBC9PAdpozyHLGRI0eeO3dOVlaWgzAblXSnFqsyNDSEA8LdunVjaqbbrGsJ39suICaJ/YrBvQE7Yr1kxE5L7UJtNDs7Ow8PD243YakaUECUGYBfqLlz54Lnnc3I2lrW1jpb3KVVVNhGa307cCBm0cIitmgD2Qb12h1boz6wRntkXk1ekXCmRL7B3t9uADOsZCKIDIg9AylPIt/Mdst885F1p927tfP1dWvRojHrKIJCZiAsLBpKp76L/UKvC+c7IRZk2bJlpfpJ6LmIiA4D6G0X4LWIjIyE729wCJdew2zggGNr1tSponPBtD1CQN5//Wo8Y+bvlH+jD2DR2rVqnbbfMLHHICEYUKOWcDy5Y+sNljiaeooqb93PqZfN+9xvvU1A9AuCt9n9xh2wWk6AnC74OK6HP9581Tswhj0AhyPJabTQ0HIYOmlmn9EQ+c4BiQa37RBirF24xwya6pp2628/aKJynbLGBnJb8cribSM7sVS+Yl0aQf4yMH3/6uNB17np1Gumd23XtRaNW3ATQBwZ4AsDv//8Nppu9OHbB0Lbtm3bFi5cSIDYheTsgwYNio6OrjAVbdq0uXPnjpaWVqkabt68OXr0aDhQWKokqwC46b29vVmH+OJOBc3wlcnJyWnTpk2sqxSDrGsJ2dsuOCaZGxePewN2xHrJmDste3vgwIGXLl2qU4fr41DZVaGkqDEAxSMgqwxU9WA1TLZhI73de+qPHcscLczOjra1+XHChwly2hoje7c97CJTr9wBJRwN4tH4fuTSGxs35l7aH3dtOHkoE8E2MlATGCjMzIYU7V92+9ViizmQqF172TLLNWtmVyZNX02gUch7zMzMnj/fw+voZdZ14egbBLmrqqqyjiIo+gxIib6J1dTCR48ejRkzhk4YCr6/dba2K62tqum+Kmx2qyZNruzY3s/GNjs3l6MEws+m7V/dsG69Xnpink6Hs+WqbSRmpDqd2uU1e5UgzCgoLJiwc8nlF4/KpRzyzDj4bHX1P3x58TYjHf7XaYF77GVcDPxzv+YDofSOwy0U5MqUIrNcu0BhITDA+xXO289ve87oeWP3DQNdAyEYg0vUTAayc7JHOYyiXe3z589HVzt9S7x//x5c7Z8/f6aHAAE3erNmzRo3/k+A1bdv30CM1SkPIKR5AYd7q1atWPUUg0+fPoWDBayu9o4dO0JtVKjDCj7ruLg4yKH89etXWtXx48fbtWvn7OxMD/ELgUo2mzdvzs7O3rlzJ7908l2PcJjEe4P1wkEqKktLSzglwzqKYLVmADIDwFlneNnm5uaWy/gqVLyp3B/xERPGaZqa6e7ylNXUBDA7Li5i/Lj08Jf0riVkZVt7LGhih0ep/sON2oCuBEUpQS/R205wgl2xZyDp9pM3dhty4n6w7rS1jvaRIy4mJvgViZWeqgQVFOTh0gwbZjx79vo/KemEKRD90LVrVyh3hLnmCGaqSxdj2wVypeBXAqoJ5+TkENoV5eVPuLqO6duHwGtO92JAwAQnZ6LaoWodpeA1XnqNmtUcHgS9U26h2bAuvO8JWHmgt55hqTaUN7Z9xoG1xwKvlqqWm4C8tOw5h83DDXrSAjy2QwvzRjo2aXVp0dZmGo14i3FbEWPbefMmuNFvSQlNHEYy9UOMBvFJAqPKCsoXt13s17UfUxLbyABfGABX6fjF4y89vERog6qekIQET3oStGRmZhoYGIBTlcAhUQa8nJg5c6aenh4x9PbtWy8vL0gdQ7uiwNUeHh7OrdwoPG41bdr0169fhEIobQrZOVq3bk3gQUFBW7duvXz5MlxT5hBcxIsXL44aNYoJQps1eBk85kTl0ry8vOTkZMiO8uPHDwi5SEhIIPRwukuWLOEW4c66ltBi2wXNZDED4nRvlP324Fx9uE/i4+PhrQ+EscOrFw7OacCdSd+EnFFsVHcG4A2itbU11NNm3YhUXVXdrdtkmzSJnPRPfnISLaPYQafDSTfFtniS719uApuNzPn27+etQpsWxpF+/w5jCxkQawbyk1NjFm//4XONdZdSkpKOjlNXr54lJ8eeK491FoLCZ+Dr159Tp656FMjyhhWefo8cOQLlf4RvFa5YSQbQ215JAlmmQ0FUqIdTWFhIjLXQ0rq8bWu7li0JvKZ1d/udmefuTuy6Wb2GT9Ye1VRRJ3DsVowBbs7iYm1tGjUL3+ArI1VKPaVyeduXnNq15Rr7Wdeyb0FFXuHVxtPa9chiBry3U3b9xZLqiioXF3qY8IyA5rYietvLyza/5E8F35q8dyVT2+pxsw4+uPAjhfwuKist6+PmYzbIjCmMbWSg8gzM2zxvt99uQo+RkdG9e/egEiaBY3fWrFmHDx8meFBWVgYPY9++fQmc2Q0ICICjgXSCY1DIWnAe5sIxW0jRwFQCWbAPHDhgZcXrHCEI2NraMmdBW0dH5927dwRYAQ845FWDKqOQmmbv3r3gXSUUglv/8ePHPXr0IHDoVmAtWkmFEUEzWWyYON0blblk8H5o9erV+/fvJ66XsbEx3B4EiF1xYgDe88EnAyTkzcjIKNe+tOeb62y0l5CVKdcssReOtHD5eeomc5t9Eu7IqNf0HDtMQrAtrgz8PHsnxsEj71cy6wYNO+lC3LSBgS7rKIKixgD8adi4EbJNHyygHIlgKqQi3LhxIzzfiprZaA8PBiR4jOFQBRhYt26djY0N7Wrv16Xzs+Pe6GoHSu3/meg4dSrB7efEHyPcF2TmssT4EJLYrTwD0fGft1w9Xnk9HA3HHl3h4Wrv1qLtZKMh9oPMJvUY3LeNIRxl4EwkGqnZmTMPrSNAvneTMlLHbFscl8h+1I7vy6FCvjAQGEO+6p/RZ9RzV58uzdsQ+nPzcyctnbTHbw+BYxcZqAwDHsc9aFc7eGYhChVd7TSxV65coV3tmpqa4Enn7WoHVSAAYiBMqD106BCoJcDiLl2CFfJf83a1w0R4WoPgd0JhbGwspFIhwAp0oWouhPZv3749Kiqqd+/ehAb4QjV79mzWvDeEpJC7QmAS7w3ONa1fvz64XIcNG8ZBihsQ9QyR7wSIXXFiAN632dvbw4cDffW5bVNKWdHg0nbdbYvQ1U5TpGpC5iNNCYqgxRBBBsSJgZz43+HjF0eaL2d1tcvJymzeNC801Btd7dXoosOfhhUrZj56dFCrkQZttru7+5AhQ+AAJT2EiMgygN52vl0a+O4EB5YhSoXWOGnw4Juenmpcas3T8mKPbHGYP3HgQGKbYZ/fTty1tLCIPBNAiGGXLwysv+T1IeEbX1SBEkiJzqpqWEfj6C1nn67zPjnXzXO68yn79Q9WHIjffeOE3Trdhk1Zp9yLehb5lcw8wCoJIDjuG9ZVZ/5T4l5qlakkOTNt/A6nnLx/SwgwR7EtggwQSdubqGk2rdewkapGwIoDQzsaEQYX/S2y32zvsteFwLGLDFSMgTO3zzjvINN5a2ho3Lhxo169ehXTKd6zVqxYQWxQW1sbwnU7dSJ9IoRYcRfEQBimEKO02mKBDx/IorXwhYSYy9pduXIluMWJIciSSSCV6UIOHFAI+esJJZGRkT4+7H86CUlhdoXAJH0Ra+y9AVcWbr9jx47BF2ziKr98Sb5gJgSwKwYMwJ1//fp1+BxQVy/laK9C25bdn/lojDARg10LYgt1e5N/WSB1uyAWQp3IgCgwUJRfELf9ZHA7s9+XH7Ha06e34atXp5ydp2EcNCs/Ig4aGXUMC/Mx6alP2wmnaTt37oxPCDQzIouQj3cia6iIGwY5Rs3MzOjToGC2w6RJvuvdZKRLydoh4hvkr3nw7eL4urW9DMhKHdcjgm29NvJ3LdTGykBOfp7dUf5Q/SQ28s13liAs8IFChnQ6Hb+cjOyUnsMeLN/fQkOL1bbjgeyJ52jh43Zr43ffZP5LO/ww91hw3I4r3jZr/uk+iHSiMFS8+BwDrxwYADZFl4HkjNSobyW8ab3+lwgIat5eXrRtak8yNhA243bYbda6WfRJI9HdJ1omkgwEPA+Y5jLtb62/TOsgnh1CdKH2JhPEdjEDt2/fBlcywcaaNWvKRRcIwxRCCagF5QQIXbrqKRQkpMVoBJxcUBmVwKFkK4FUsgt3C6SDp18eQBbOSmrm+3RBM4n3Bn3JIMK9efPmBP7x40cCwa64MjB16lTI5N6nTx8eG1Rs30JCDrPHcGVIQa+ZtJoKc/jPI/S2M/nAtvgw8Pv645CO/7xz2lGYnknvSkVZ4cD+ZQ8e7NfRIeMVaGFERJYBTU31+/f32881oy2Mi4vr2bOnCIZr0KYiAgygt50Pt0FqaipEUV24cIHWtdF+7g7HxXTkFC1Z0xBZGZmLWz30mpEBzocDLjkc96hpbFTJfu+8DoVc2JVf+tXXWFYl8wb/Iy0lxToEYEPVen7zNrCOPnjznBUvIwj56CHz+7ReI07P23DT2VNDiWveRs/bfqlZ5cuYWUYbUIy/DATFhJfwdNaqxSzzC7fZcdu1jsPJ/FRgw+GLh8c7js/OwRRV/L0gNUhbcETwKIdRkJ6IuWcIRIWEG927d2eC2OYwsG3bNk67uAH+RCgdT4CldmEKTCTEaOUgAJVXCTFI0UAg3Lpjx46FMqrMHzrQmNvcsuN16tSBuqyEPCQMgcKwBFi1XUEzSV8+vDfgirdv35647uhtJwgR4y7UeIA0WYGBgTz2mHDmzuM2Ez6uP1KYU+KPEY8pNWoIvmjXNSkRwpX+MqYwE5/9atRdIP6bzYz5/GKkQ/joBVmxX1h3O3pU76ioM7Nnj0fXEys/1QuUlpby9HQ+dnQ1JAUiLIf66tOmTXNwcCgoKCCGsCtqDKC3vbJX5MePH5CR8+HDh4QiKAB9dPWqpZaWBI5dDgOQWufGrl2aamocpLix67af86ldBIhdQTCw8MS2lMz0Smr+mpTAqsFIpwMrzgE7N2/D6gqPT/nNkalkY3DHHlAPto+eIaseSBMPDnfWIQRFigEijQzYxoltL7YTHivdJzt4THagTzNcfnh5kN2gP2l/RGpHaEy1YOBZ1LNh9sMyssl3cjt37oQyntViC8I3Mjk5mQ4/hzx7tBu3VNtgCkwkxEA5LEGAdNQ8pMP+86dMv/Wurq4xJX+geiqhny9dU1PTJk2aEKrOnz9PIFXbFSiTeG9wu7iQlooYwsSsBCHi2k1PT58wYQKkV4J8pLz3WJSV82H1fsgdkXDuHm/Jmjmq2qvEo/7fosKUkFc1kwrctfgxkJ+aEeO4PUR/UtLNYNbd1ddQ9Tu94dKlrVpaZIwCqzyC1YWB6dNHBgUd1m5CljIC+3ft2jVgwAAot15d9lIz7URve6Wu+7t374yNjV+9Iv+c15GThcBty1GjKqW9Bkxu1qjRtZ07FOTkiL1CHnCXc/sIELt8ZyAhLXmpn2cl1aZlsxxkA52xP7/y1gwe0iEdjRRl5Yl/Wbk5fEzfD6m97y3fq6NJ+jiKbdt39xxvI3FUFBh49PYF0wx1RZU2WuS5exBYPHwqBLlLU7XaH0c87jWz1/df35lKsI0M8GYgPCZ8yJwhaZlphJijoyNUtyNA7HIYePToEYRqcrrQYHWaMwV4tGk3PSiHJYgpurq6BPL9+3colPrgwQMCr9ouxNETBoSGhhJI1XYFyiTeG9wubnh4ODFEv5ghBLArBgzAaz44I+Xv70/vRVaWPQFpTtyPV5OWPh9gkx7xjp5Vk5G6vUrEtgMVfwJf1mRCcO/iwcDfoqJvh/0f6477ssP3b0Eh66amWQyPjj47cSJZHoZVGMFqx0Dnzm3Cwk7079eFthweqyCNu6g9SdJ21mQEve0Vv/rPnj2DrEmfP38mVKgpK9/du3eECZayIYhh73Zu0+bcls0yVMoRt4te6y9iWm120viIHrzvHxJLvi4ql/4GddmLO225ejw7L4e3Kh+7delHHhH/Ug4FSEpI8p5YrlHQ5jiCJc0IKIlPSXwb/7lc2lBYyAzA2xdIss9cFALbuZ2RnGoy/Mri7Qqy5Au8qI9RRtONoj9GM/VgGxngxsDr968H2g78k04GR0OC3S1btnCbhTgwQDu4TUxMNDVZonLKQhdMhOmEJL0EHQIPU168eNG/f//BgwdDwdVS40aJJQTUhYdGQjM8SRJI1XYFyiR94fDegMudl5dHR+2UsfBA1d4tuHplGLh8+XK3bt0gYzutZOqUYQk/b7lvma+spECPAvLn4YsnXS2i52zMS0xhFaiBoHInXck68syNpwSRL7GYo9hGBkSfAXhj9LTbtGjbDflcftMNO+kGBR729l6rVrJugehvDS0sFwP16tW9fXv3ooUsKRmh1BCk2RDBOkDl2qAYC6O3vYIX99atW/369UtMTCTmN9HUDDpy2KhjRwLHLg8Ghhobn9m0SVqKdLCuPLfP45oPj4k4VC4G2mm1gH/EFAhBtDmyoaCw4mm/WtRnL3Z6/tn97qssr70M4mOgOmF82bvTTEZoKquxylcyTTyrTgT5yMCLz28LikpEc5j8r0Qq6ypwYAJq8NZTVCFGvyZ8NZlpEhIRQuDYRQYIBt5+eguu9qTUJAKfOHHisWPHuL3pIYRrbDckhPwVoytAloscejq9hJGREXjVWdXeuXMHXLqQHPyff/45fPgwHSHBOktAYMOGDQnNkI0wIYE9GxshKZyuQJmkLxx9ccu1TXo6vYRAd1Qua7kJ79mzBxzuxCid0ocQwG71ZQAO6KxevRpOuqSlkWenIA3pju2LfHzWqagoOTpavHt3fuaM0RK16SR5tWpBxOvBCxDxGrfrVBGm7q1Vq7akpIpRiQyWac+jIS64+t4naHlNZiD7y89X5suf95udHl4i3ojDCaSOOXxo5bNnx3v21OeA2BBjBiQlJbduXeh70q2OvCyxzdzcXGtra4iWoJ8lCEnsCp8B9LZXhPNz586NGjUqM5NMoNGuRYtgryNtmrOkOKjIMjVpzpi+fXzd1ktKkDek06ldnrcwszZ/bgU5aZn9M5fRz+yR3z5su+FLr1EyGQA9/l9kuH7POjLk537xGGgeuXWhlv1wq0Ou557eS0qvshgcORlZqNrKugf0trPSIjrg0w+vCWN6tCrxhYoYhW7Xlu0erz7SrB7p2EpOSx5oN/DeU8x5SnOGyH8ZeP/l/QDbAQnJpAMUPCMnT56Eh11kijcD4D4mBJo1a0Yg5erS0+klQCEk09fSYn/1C6OQBfvMmTOzZs0C/6yOjo6trS08yAk/NXaDBg3ovYtazk3BMUlfOPri0vzwQOjp9BIwXXA74mFbGYdu3Ljh5ORECENNXUhTSYDYFQ8GsrKy4K/JunXriIxbsDtwn929u8fBwZyzU01N9SNHXEJDvXsas0dxFaRmvFu07YmBeeIt8jUnR0nNaaj0KPFwWJiZlRn9qeZsH3cqHgwUQoWGtQeD25omnL3DuiMIT1y8aEps7AUrqzGCKOrOuiiCIsKAufmQkJCjLZqzPO7u378fDnQK/8lWRJgRWTNI56bIGio6hkFJK3Nz8/z8fMKknvodAw8falzR49KEthrYNR044Pi6tXQEx3wfjwP3LtRAQgSxZQgKtuo7hta89sLBz7/jabwsiJK8gnXfsTwkITu818PLZp5LNewGGa6Y6nhyBwS8p3PJ9s5DTyWHerZmf/n/qaIbr6Q9OL2MDIR+iGJKSklIGjbTZSKs7dYNmwav9urYpBUxmpWTNWrBKHS4E7Rgt5iBz/Gf+9v0j6c+E4YPH+7n5ydFZTxD3mgGfv8my1zTLlF6Fg+Enk4fK4Tpenp6wcHBbdq04aGqeOj9+/dQB9XMzAxKU0K+y2XLlgkt4J3V217Gaq6l7otfAoJjEu8NzjWC1EYvX76EbxMQu1NYWOLwFsiMHz9eSUmJI4wNsWEAXq317dsXcsjQO+rapW1YmE+fPp3pIUjaGxR05OQJ18Zc6h9mvv38csT85wNtU4Ij6Ok1B1Hp1p7YbOpTMlyDEMAuMiA6DBTl5n3Z7RekM/aj66GinFxWw0YM7/n6tZ+HxwJlZUVWAQTFnoGOHXWePz8+ZHAPeqeQOBFe1X/8+JEeQqSqGEBve/mYB1f7pEmTCqgje6N7976zZ4+qsnL51KF0SQYmDx162GUlHXxtd3TjsUdXSspir4IMbJ40T0OpLjE5Ky/X3rviyYg9Ji/o28aQ0El3IWvNy7iYrTdOQsC7ms0AozUzVp7d+yQ2kpYUBKKlpsGqNikjlRVHUEQYePq+xJeljtqt5GXItOyspjZUrffI5VAfPfLOzM7NRoc7K2M1HPyW8K3/7P6QcYjgYdCgQfCnX0ZGhsCxSzOQkZEBB1oJnHaXEwK8u/T0nJwcWIiepa2tHRQUNHv2bAUF9mTHxBSILYXc7ps2bWrdurWVldWHDx8IAb53lZWV5eXlCbUpKVV26ouwhNMVBJM17d7o1atXFy4/8D4DotcNDQ1Pnz5Nu9phyNXVlXMtsCE2DMTGxkJeI9ZSDZAuJjDwUOPGvOpbTJ48NCbmvMtKKzlZ9j9GfwLCnvW2fjnKIe3FW7EhrVwbUenWjpBPDS0RrkGMYhcZEBEGIBnUtyMXH+uNj1ngkZeQxGqVnm7TG9d3Xr26o3XrpqwCCNYcBlRVla9f37lsqSW95Xfv3nH7Q0MLIyIEBtDbXg6SubnarcaMvuC+RV6uTA6gcqxXI0VnjB69b9kyYuvgpbU66OobfJPAsVsBBtQUVbZOWUBPvBb+GJK90HhZEGkpqfMOW3Q0m5RFuFgGMnE/ef96/aWjRmtn9lpnfT38cdnnVkyysVp91onobWelRUTAhNSkuKSfTGO6tSC/TTFHibZKHcVbSzzHd+lH4MUO9/uh9wkcuzWWgR+/f4Cr/VM8eeq8T58+Fy9elMO/72W7M1hTRtL+5bIp+68U63TWhWCCmpoaxK3Hx8d7enq2bdu2jAvBaUUvLy+Ii/f39y/jlAqLycqSidfos5IVVs7HiXxnkvWSsV7csu+CdTrrQqCT7zvibWd4eHgYl5+YmBj6pRRH2/bt2+k3TJxRbFRTBqCiAHhA6JBDSAqxb+9SSBcjy8WHztxvnTpy69bZvn17znRCfybObCfeCH7azSLCzDkjSuCvD5nrikJbRkNVrmkjpiXobWeygW0RZABKC/w4eT24nVm0zfqcr2QOw2KDVZQVtm1d+OrV6aFDMcOYCF7DqjEJkght2DD33NlNigpkDEfxIaorVzBQtWouDbEqetsJQrh2ubnaHadOPezigrlcuRJX/gGbCeN3Oi4m5hXV+jtt3+pzoRV0BxPaanjXwmREvzadaRIcfDzSslgCBmlJGgEnPrg1h3WsyHNA0LuIER4LOi2fEvvzC62ZXwgERKspsJw+ScvOrEyRWH6Zh3pYGSDSyIBM91bkSWHWiRxQVlrm7PxNlr1GcpDiBjjcRzqMRIc7QUvN7P5K/gW52mO/xhLbh/OYV69ehVBTAscuNwZUVVXpx6G4uDhu8mXB6emwBCzEYy6EkNvb20dFRUVHR4PbfcyYMSoqKjzki4fA6w2VVAXqcAcfKx3JXrcuedqsVFOFJsBHJvHeKPWqQQXmvXv3wuGMUiVRoHoxAJ8qAwYMoNPpQqL2gIADtrYTyrWdpk0bnj27OeDBfv2OOtwm/vJ/EGJgHmnhkvWePK3FbYp44CrdSzwiZkS+hyzY4rE13IWYMQCn6xLO3wvRn/R6+ursD99Ydwf5dWdZj42N9V+4cLK0tBSrDII1mYEJEwY8fXqsZQsyjTsUCBk3bhxkcq/J5IjI3tHbXqYLceHCBdYEMuBqd1/gUCYVKFQeBuZPmrRl/jxiRuHfosl7VlwOe0jg2K0AA1AuVVZKmpgYn5K48tw+Aix7t3l9revOO+8u3WOg3brssziS4V/e9Vtv+yGB/YGDI1aZRsO69SozHecKnwG6RGq5YtuLDYb3/0dmuaDDXfiXr1qsmJSSNNB2YPSnaMLarl27QgFDRUXMjEkQw6sL7kKIICYkKpkVnZ4OS8BCxCqsXUjZAW53OJ0Afq7Q0FBIGgM+L2lp8m8fZ26xwx3c9ByEv42fP0uc1ClWzvvNAX8NqLC2yjOJ9wZv8rt16wYZV+3s7HiL4Wi1Y2DXrl2mpqbZ2dmE5a11tENCvIyN2UsKEcJ0FzK8Q573/fuWgcueHv0P8vfvz1M3IWY2apZr9heWTx72WdUcVela8vjj36K0MPKPezXfIpovDgz8vhb0tKvFq3+W8ijk26e3IfyOHzy4QoPb77g4MIF7qCwDbdu2CA726taVPM0JeergiWL58uV0Re7KLonzy8MAettLZwtc7RDuROdqR1d76dxVQsJp2jRXW1tCQX5hodmupTciBJ51hFhX/LpQQ3LpKEt6X3vunH3+8Q2Nlx0Z0L5bmJvPDaeds/uNa6CiXvaJIPn9z29wuH/69b1cs8ounFuQRwsrydWRksR4AZoYkUCI2HZleYU2Ws0rYBkPhzvkcMcI9wpQKh5TUtJTBtkNinwfSWynU6dOt27dgsBeAsduqQxA6VFChnaXEwK8u/R0egneGmAUwuHh9cmSJUvu3r0LRVah5q2FhYW6OstfKHC4Cy5rdvX1tnMYrgyT9IWjLy5nobI06On0EqXqqcyOSlVeqgCkyLe1tb127dqTJ08g00ip8ihQjRgAH4ejo6ODgwMUxSXMNjbqGBx8pEWLxgReri7cujY24z9+vLTezU61LntZ3b+FhfFHLz/WHfd2/pbcH4nl0l8dhVW6l/S216qFyWSq43UUY5uT7z8LNZkZPmZhengMt21CzeSbN3bBwRcDA11uMogjAxwG6tdXe/DgwKiRvTgIp7Fx40Z43OWWYY8jhg3BMYDe9lK45RbVvnjqFIxqL4W7Sg+vtLZaaTWTUJNXWDB+u/O916EEjt3yMrBstGXrBtrErKK/f228NhQWFRJ4ubrg2Ryqb3zAavl3z+uPVx1eMWaGUasOUhKSZVHyNTkBHO4ZOVllES6vzJ/MdHqKqgL7VxRaEhEhMwDfVJ+VfPfTtUXbMsa00qZyc7hn5WShw52mqyYgaRlpQ+YMeRnzkths+/bt79y5Uy0ijgnLRaHbsWNHwgzaJUoI8O7S0/X1KxgNWrwQvESZOHHi8ePHQbONjQ29+tmzZ9++FUiZQdrbDocnmjatrhXPystkjbo3zpw5A1lTWX/Atx4cHAylzJKTkyFR0r59+4YPH17hP230DYyIKDAAaaPgVPTWrVtpY8aP63fv3l51df6kkFJQkF++fOanT5ehgKqSInves7/5BV/3ng3SGfvOeWdeosiVZaYpqjCiZKhXu+TXjbTQ1xXWhhORAT4ykBIc8XygbdjgOalPyAgPziodO7S66O8RGuo9ZAi+fOWwgo3SGYCqHv7+7nZseclOnjw5dOjQ1NTU0rWghAAYQG87L1KLXe10AStwtXssYKkzyUsXjlWIAVc7OycLC2JqTkHe6G2L7r5+SuDYLRcDkM96r+USesqLzzGet/xovAII+DeNW+u7mc0JXuOVfODe1cXb5ww05VatlKMfqmJ6B17ldPnVyMnLTWHztqsr8ucLD7/sRD0cBt79iEspWUigAmlkONqgwdvh/uDZA6YwtsWbAYhqH2o/NDSKfHELGTPu3bvHGvUs3oTwa3f9+vUjVD19+rTCYTUwEaYTCvv27UsgFeuCpxuSWh49epSYDoGoEAJPgHzpvn5N+n0MDQ3hc4kvyqtQSRmZrFH3xrBhw0Zy+QHfOoSx6+jo4Cu9KrxpBbr0nz9/Bg0aBG9c6FXmz/vn7NlNcnJktWRaslyIiooiFFCFOHfHxVPluSgvysmN23YisMWomIVbs+N+lEt/dRGWlJNV7NiKaS3GtjPZwHaVMJB4Mxj87M96W/8JCONmgG7rpqd83cLDfceM6cNNBnFkgAcDcNpp796lGzfMpTMtPnjwwMTE5OvXmlXGgwdXwhyq9o/4giMLatpAVAK62gXHcBk1b3GYP3/SP4RwVl7uSI+FF57dJ3DslosByPoytecweorLuf3fkhJovDKIkrzCiE4meyyXfNl59bnrcbsBE6D2CzeFu2+zfEXhJlxG/Mn715D6nxbuqF3iuZwWQKSqGIAXP8TS5S2RSkyHLg+HOxRNRYc7zZhYIglJCX2t+4a8CiF216pVq/v379evX5/AsVt2BmhXeEJCwunTp8uugSkJE2E6E4E2cwk4hdCo5E/z5s3p1H+EBmbX0tISEgcxEWjHxJAfPoRAxbqQQZ6YCPltCKSqukJgknnhireJ90ZVXW5cV3AMwHmFnj17BgYGEkvAI6+Hu8POnY6Ce8FWr15dd3eHDx8u2s81k+FSU7EoK+eL5+nHrcdFTlmR9lIgh3iIjQu5SxRKzfn6Mz8ZgzqFfBFwuf8wUJRfEO9zLVh/0suRDjz87M2bNTrqtSoqym/SpCF4yAlvnUoysHSp5YkTrvTnP0R7wGv+V69eVVI/Ti8vA+htZ2cMXO2Qqx1d7ezsCB3d6ehoM34csWxuQf7EXcu8Ai4ROHbLxcDWyQtU65CpVDJys+f7eJRLT9mF4Umic/M2e2csfbr2WOdmeqwT3/6Ig1B01qEKg3ejyADJYlU9WnWosE6cKFAGwuNIh1enprqVX7HY4T691whCFaSUQYc7wYlYdj/HfzaZaRIRG0HsrlmzZuBqb9iwIYFjt1wMtG7dumXLlsSUHTt2EEgZu/REUA5LcKbDKYQfJX8gP8ybN+WrPgIB5hyFxY2PHz8SSOW78FXn+fPnhJ4hQ4YQSFV1hcAk3htVdXFxXaEx8OLFix49ekRHk5U5ZWWk/fw2Ll48VQiWNGxYz9PTOTbW32rmaClJ9iyOkM/9p99tqNMYNmRu0u0nQrBKaEsoUamu0yNihbY6LoQMAAMFaRmft/oEtRwdNWNNZtQHbpxoNdLYu2dJTMx5S8tREJjMTQxxZKBcDEyePPTmTU8VZQVi1vfv33v16iWgs5vEWtjlMIDedg4V/zbQ1f4vFyLT2rds2YxRowhzIFTZ+rDb1usnCBy7ZWegvoraZvN5tLz/84Dnn0p3WEzZs1LXcQLxr4/rbFohjXRp0fbhyoMtNLToIUAggTsrXjEwITWJW7x895ZkSaWKLYGz+M5A+Jd3TJ1qCsra9RowkQq3weHuNWsVOtwrTGD1nfjm4xuTGSbvv74nttCkSRM4aAn/JXDsVoCB+fPnE7Nevnz58OFDAiy1C1NgIiFGKG/cmKXMYFhYGDGLd7duXTKfmJKSEu8pFRglLAcNUCFzwIABFVAliCnCYZImAe8NQVxN1FklDNy8ebNPnz50eQYoYXrnzh4zs4HCtEpbu8Hhwy7R0WenTB7K4yxp8r3QF8PnhXQy/3HyelFBgTAtFNBaSgb/vo4tXiI9vMTDpIDWRbXIADCQE//73dJdgc1Gxi7ZlRv/mxsn9TVUt21d+P69v52dqTSXYyjc5iKODJTKQL9+XYKCDjdprElIpqWlQS47KFxE4NgVHAPobSe5vXz5MmtU+6IpkzFXO0mWEPsQEH3YZSXtcP9bq5aj786VZ/cK0RZxW8q679ieOmRdO9hkZm5OqVvNyc979/ML8e9RzMtfqcmlzgUBBTl5y94jWSUT01NY8YqBTr67UrMz6blaqhodtXVoHBFRYCAirkQ4kj5frxRvh/ujsEeiwADawF8GnkU9623V+/vv74RaKFMJUe0Q207g2K0YAzNnzqT91+vWraPPC/LQD8IwhRAAtaCcCWpoaGhpka9sAwICmDKltiMiyIMOfH/vsnnzZnidQ1gyY8YMweWUINYqtSscJvHeKPVCoEA1ZeDIkSOjRo3KyMgg7G/WtGFwsFevXp0IXDjdVq2aQFaBV69OQWlWrtkba9XKiHz/evrqoFZj43b4FqSzPC0Lx1q+rKLYoVWt2iX8G+kR5EFJviyESpABJgMZUR9ez1wL8exxHj4FaVx/ieDd23o3OyixsHDhZL7Xb2Dag+0azkD79q1CQrz0O5JeDni6nj59upubWw3nR2jbL/HXSGiriuxCQUFB3FztWxcuFFmza4hh/8n/sMpl4WRzer/rLx2dc3RTEVtWbloYEYIBeJOxf+Yy6QodYauvrEpoK+6GfoxixWlQWZ486FQsU19ZjRauGBL49qXP4+usc2f1GyspgWf3WLmpYvDHn8SEtBLvbAyakvFKlTSRh8N99MLRr95hbrtKEixa0++H3u8/u39SahJhVps2beBPP2RsJ3DsVpgBqJk5bx55ZAreZ0DNyMxMrl9BmcuBGAjDFCYIbVALypkg/P2aOHEiE4E2hO34+fkRILfut2/fnjwhEylAsVxu8uXFoeYqvDZYunQpMRHeHNjZ2RFgFXaFwyTeG1V4iXFpwTGwZs0aa2trumKEYSdd8Hfo6TUT3NJl0dyuXcvz57eAz336tBHSUlwfenO/Jbxz3P6fsNzlu3N/JJZFswjKQKFUBd2mTMMwtp3JBrb5zkDyw7CXoxxC9Cf9OH71bz7XAyIQaLzVY0Fc3JXly2cqKMjz3QxUiAwQDGhp1X/06ODAAd0IHLouLi6zZ8+GB1R6CBH+MoDe9n/5jIqKGj16dE4OGc8LUe3oav+XpiptwbfBbYsWudra0lbsu3d+6h6XfLE4BUnvTtBI+yatFg2bUoFV2jdpyeDDlhkAAEAASURBVDpr391zZfwEvxYeRGuAAJxGqvVovAKIT9C1cTucWCdKSUhCXD/rEIJVzkD4FzIWyYAfSduJfXFzuKdmpA6bNywuPo6Qx241ZeDig4vD5w3PyCajDrt06fLo0SPWHBrVdKciYvaKFSs6dOhAGHP79u3+/fsnJpbixAEBEANhYjooBLUECF1zc5Z38BA2DgmUaWECAe/YpEmTiHBUeXl5U1NTQrJiXXhh0Llz59WrV9PTN23apKlJHvKlxXgg+/btg7qjxM/Vq1d5TOE9JBwm8d7gfRVwtNox4OjouHbtWtrsYUONHz482KABf55maf3lRSDU8dixNZ8+XXZytFBWYo90AZ0FqRmft3gHthgVZbUu9VlZQ2fKa4xA5YlkMpnRn4ry8gW6IiqvgQwU5uTGn7j2tMf0sAG2iTeCeTDQsUOr495roHzxokVTlLj/6vHQgEPIQMUYUFZWvH595zSL4fT0Q4cOWVhYFBYW0kOI8JEB9Lb/l8yvX78OHTr0z58/BLnoaicIEYXuSmurPUuc6RORp57cHrt9cXYe+b5EFGwWfRtWjZvVXKNRee007TZAsuSBzWIN1yOCHX1LL4sX9e1DQHQYvaiRTkd5GTkaLzvy9+9fUD5ks/20/WuSMlJZJ87oPUpLrT7rEIJVzkB4HJlnk++x7cV7LHa4TzMhH0Tif8cPmTskKYUMha5yZtCA8jLgfcXb1Mk0Nz+XmNivXz9whtarJyquEMK8at2VlZU9efIk/JfYRWhoqImJSWBgIIFzujAEAiDGQYob3BTCaNeuXSdMmEDIZ2dngx57e3somkoMcbp37twxNjZ+/PgxBylugP9dRUWFAOluyeKs/+nFxcWBix8qUPn4+FhZWUE6GkjLHh4eTs/t3bs3RBXReLmQDx8+QGp74ic+Pr5cSpjCwmGS26UUp3uDySq2xZsBKEWwdetWeo/WVmMuX96qqFiHHqpaBKIdt2yZ//Xr1S2b50GRRm7GQIhuvPeVUCPLJ12mfjt4oXqll1HSL3EUEkrCQpYPbjtFHBkoLwMZ0Z9iFm171GR4lOWatOdveEzv36/LzRu7IiJOWViMwPzsPIjCIcExADeet/falStm0kv4+vrCEy99KouWRKTCDEhVeKY4TUxOTh4yZAicJiY2ZT/RDKPaCU5EpDvHzKyuktL01WsKSr6RAyfv4E32Vx13qNQpcdhcRMwWZTPqyMrtnu48wmNBuYzUVFEf2L7brUjyGD4o2X7z1O/0lCUjp0HgPKvO0yG3oMhtfskrWCw5oWt/1ikECIVPr7wgvTaZudlv4z9Hx3/KyiOda8zp2uqaHpMdmAi2RYoBwtsuIynVplFzAVkIDvejs1fnFxacCikRThsTFzNi/oj7B+7XkRe5L8wCokL81O44uWPR1kV/a0GNjxI/Y8aMOX36tJxcpd7qldCInZIMQCj6/v37welMnHOKiYkBX7OOjs64ceMgV37xwQJ4AAO3ONSoj42NLanmPz34DQVVdLA8R9LT0xN83KmpJV6sgsN9z549Bw4cGDZsmK6uLmTnh6qkkLDy48eP4KcGt/izZ884GjgNCEXfuXMnp8uj0bp1CYcOD0liyNDQ8OLFi3BWj8BFoSscJsX+3hCFS4k2CJoBiOqAZFDwCUMvtG6tjYuLNY2LDgIBj05O0xYsmHzy5A0PjxNRbz5ysy09PCZ6zsZ3TjsamA9tPHu8sqEeN0nRwZUMdAljIJmMcqdqYDlhNnZFioGi3LyEC/fh5VNKIFm/nbBTUkICqiI7OVkYVoffF8J47IolA66udk2bNrSz20S4zs6dOwcPxmfOnJGRkRHLjVf5ptDbXgu+j0FZm+joaOJiTBw4cKejIwFiV3QYmDx0qIqiotmSpdm5JZyqQe8i+rrZ3FrqycfE36Kza4FaMtygp1m3AWdD75Vrlc2T5t1/84zVaX7i8Q34N7Bdt64t2jbTaKit3iC3IB/Knz7/+OZqeNC35F+sC2kqq1n1HcM6RICsXn5ChrUrUbu216xVyvhKhpUd0QAJb3u7xi2lpQT4Bwvced42a+HmvPO6RFDt09dPzZzNLm2/JCXI1UWDcjG0YvW+1esOraM3Nm3aNKhoh9eUZoa/iKWlJWRlgZOq8ChPaAav+pYtWwiQtSstLQ2h4lBTh3W0GGzYsOH58+chGWBWVhYhBjE7V/7/h8BZu5Cu/ebNm0pKSqyjfAHBmw8x9aqq7CVP+LJEZZQIjUm8NypzmXBulTMALxEhUfvRo0cJS6QkJQ8fXjl9+kgCF80uxDxaWo4Ca2/cCHZ3Px7wkGv2rcLM7O+H/eGfcuc2WrPHN5w0RFKEE08TmWSA/PQI8rikaF4RtEo0Gch8F/f9kH+899X85BIv9WlrFerIzZw5GjLGNGtW7vPitDZEkAE+MmBtPVZLS8PUdElW9v+xdx5wNb/fA9ee2otKUhQiIyMZIVtkZEQhI6OEjEj2yEqRvcpeFVr2SFYqW5kNoaWlPf/Ht//v+tzn3nJbdx6v+8rznM8zznl/Lt17Puc5h851dvXqVQh/gU/RGIHUgLRpSwl6JhnIVQRf4R4/fkwjUtUYYGJyauMG8L8QcuxyFYERvXvf8NkrL0smH3yZ9LH3+lmJGT+5SlueUMbL1qW6sqXV6W+s02b16JnVXQX57XeRW4N8HY5vHbbD2Wr3UohnP3g3oDpXO4yHkPNGPZoA6dpPzdsw0IhJzZAarMBL7CSQX1T4OfUbdcdGSiND3QK8+QGLdnRtSUY/hT4KnbWBq4PUqFZgu4oARB06bXNi6mp3dnb29fVFVzt73irwEevatWt1TtcDE2F6za72KkMgZ0tISAiUHq2zXRD5Dsni66zqP/eFDCpr1qyBkrxc62pnM0l8b/zzPYMDuJMAfHmER7aMrnYoQHr+/GZecbXT2MI5m+HDze7dOxT5zNd6/EAIy6VdYmzkRsfGOmx+oDUsdoEH17qwxVUVJejT5WOhVMZbiZJ/EoB0/ykXb0ZZzH3cbnzi7jM1u9rVVBU3bpiblBS8Z88ydLX/ky0O4AiBYcPMwsL2yDI8Kw0NDYWAFQhB5ohW/L1pTb9Q+dvyKusgbybEPBGWdmrTJnDnDnExMUKOXS4k0Kdz53sHD6oxhIl9Sv0GDnfIKMKFOnOzSs0VVTdbz6+thm5W9pADvbazmI6HzDNTGTJoMx1ZN6GEqJi/8zabXkPrNh1nsYfA++9fKyrpUn+wwdsOpslKSocu89ZT0yTM9Av2c93jSgixy7UEIJzZdrWtzwUfRg3XrVvn5eXFnUk8GLXlDwkUxYHsMZByoVYRDDAYpsBEmM4iB6gXCuloNm7cqKyszOKUqmHS0tIODg5QLxcyrddqIouDZWVloQDp27dvoZQiT4QOsY0kvjdYfAvhMO4hAL9fbGwgAcsZQiVxMdHLl7eNGzeQkPNQt1u39hcvenz86L/QaaKCfE0JOct/5ycf8n/adcqzXtO/+14rL+C6illEeHveW8zbzkPvRM6rWvAl+aPrnvAWw9/YuGXdj65ZIeOOrQ8dXJmYGLR69UwlpX8Xfal5NbyKBBqVQN++XW7e9JGXI2NV4djl8OHD8/PzG3V3AVxcoL3tbm5ux48fJ+66bvPmYXu85WRr+pBBTMEuZwl0NjR8ePRICw11Qo3krLQ+G2ZB0hJCjt2aCcy3GG+i27bmMcRVEWGRY7Pdl4+wJeS16kJ2F3ermR6TnGo1q1aDBxl1f7H5zKiu/Wo1Cwezn0Asw3MyIy099qihJq90Y4UPpDMittvmu837LEvZnImJ2GUzgaLiojEuY86Eka4Q8LDv2bNn7dq1bNYHtwMCSkpK+/fvj46OBqe2mppazUxgAAyDwTAFJtY8mLgK1U1Xr14NPvdt27b9cyOYC+51Dw+Pb9++QV54SOxOrFa3LrzTVFVVjYyMINweck3AEd309HQoRaWvr1+3BTkyi20kBeq9wZFbiZs2IIGSkhJra2tIcUusKSkhfvXqrlGj+OHjZatWWt7eS3/8CDtxfE3PHkaEpUQ3N/Ld+1kbw7WGvp+zKfPu88qKCmIAp7oyRnQfGsuyc4tTf3FKGdyXVwhA9Hry0cCogQ6PDMYk7jxVmpFdg+ZSkhLTp4188vj4y5dn58wZKykpUcNgvIQEuIeAqWnHW7f2KSo0JVS6f/8+VLL8/fs3IcdufQgIwWnr+szn3blQO8vR0ZHQX1VB4fGJ4/qNE9xE7IXdhiXwLSVlsKNjXEIisWxTSWn/RdsHGfUg5PzdXXrGaxeDswlSZERtOsWK4THxcd3XTCuvZPKheU7/MYdmrqpukccfXzmd3BGT8KG6AdXJwZd6dNbqHvrMP9YzNae6pRjlUIqup36HZSNsx3Trz3iVqaS6HYNcPEd27sN0CgobkMDKCz4eQX7UBX/6hGkoqFAljdqGfwLmmx1+F9HlgBZqInR2y9lJQyc16ta4eH0IZOZkgqs9PCacWATyxsCp/6lTpxJy7LKfAOQ7fvjw4d27d3/8+PHzvz+gA6QLhz/NmzcfMGBAnz59ahUFX50JRUVFcXFxUBM1Pj6+6uf379/BDw5edfgDeWNatWrVq1cvPsgpBCcAION8FQeovwoVgKtjUjc520jie6NuNwhnsYdAcXHxuHHjIGMVsZ20lMS1a54DB/JnfsLXrz8dOhRw+nRY7u9/xzyKayhrTBisMWmIfPf2BCU2d3/4Br2btYG6adfbB5XMu1Il2EYCVQSgLEF6cPjPczd+XX9cWVb+TyxG7fXmzBljaztcgcFf+c+5OAAJcAmBly8/DBq0IOMXWYqgR48eUMGoPokZucRALlFDQL3tly5dmjRpEnysp94GWSmpe4cOmrRrRxVim4cIZGRnD3V0io6LI3SGPN177JbOsxhPyPm4y9RZzLq3HcgsPu3pdf0cI6Kave0wHv5Zhb56dObR9avRDwpL6apwMK4mJiICzmuHAWPhcUgN7hWm5jCuRpNA6nmITVaXV4LEOAPbdxvVpW9tHbXV7YjedhrkRm2M9nS5RnGYKkjLZh2+16g7Mi5+523k8B3OJeVl1EviouKhe0MH9uDho+JUc/is/THx48iFIz99+0TYBbk7IBQRyqETcuwiAf4gAAk3R4wYUWXL58+f9fTogjr5w0a0AglwlgAktLWysoLSDoQakAA3OHh3v3587sbNzy88f/4muN2fR7F0YliqlSb43DUmD5Vtq0sQY083J/JdZK/p1L0M9yzXnm9NlWBbwAlUlJb9uvEk5dz1tKDwChayIcERFmtrCweHsWZmxgKODs3nDwJv334eOHB+WnoWYU6XLl0gsUxtT5cSi2C3ioAgetvv3bs3bNgwiFCgvgmgsk2wl9fgnj2pQmzzHIHcvLxRS1wexMQwar5w8ETPqYsh5wnjJZQ0BoGC4qIvacnxad8TMn7Gp/9ISP+RkvNLVkJaQUZWQbpp2+a6EMnepaWBlLhkY+yOa/I0gTYuY6H0As0EU/0Oj9eRWb9oVxuvcf7JDZt9q4nzX02lm94/cr9L2y6Nty+uXAcCd57dsV5unfWb/MgoJycHZTb79eOHA/51wIJTBIEAhI9cuHABLIUE8bm5uViWQBBuOtrITgKQyhae18L3R2JTuaYyYWHevXoJkOvtxYs48LmfPXvjdx7d4T+CDK0r27F1s8lD1ScOlmqhQROyoVGWm3dPie48K7jaweHOhq1xCy4nAPmOssJfpJy/kep/pywrlxVtDQ10wMluZzcC07KzggvH8BCBuLiEAQPm/kwhE2117Njx9u3bcB6Uh2zhTlUFztv+6tWrvn37wrcR6v0QatLk1MYNU4YNowqxzaMEioqLJ7iuDHr4kFH/oR1NLzhtkZPCpPyMbFCCBLiFQHFpiYx9H2oio5n9Rh2d7c4R/byvn1t02pPYWl1J/bHv41ZarQg5djlF4NDlQ47bHMvoDyKAMioqKnAcsmtXPo865BR23JcbCMDDpLFjx5aX/zn8DjnroUgsN2iFOiABviEASWyhdlxERARhESS9vXFjL1QWJeSC0M3LKzh79jq43WNesJo6Ur5Xxz9u9/EW4qqK7EEU3mJE8Y802l5K/bt1vbWf1sWGABLIjY79ee566sVbxT/SWTFfQlxs3LgB4GeHwpKsjMcxSIAXCXz6lDRgwLzk73//t6yyol27dnfu3NHQYOuDUl4EWLPOguVth5Sd3bp1gzShBJSdi5xdMJ0rAYWXu2VlZTM3bjwZEspoRLvmusHLduuqajJeQgkSQALcQODNt88dV06marLTxtllOMcybrue37st+CRVH2jra+tHnopUlGPTl0Zid+zSCICT0cXTxfsckwK2kJsbXO20fNa0KdhAAvxBICMjY8eOHXv37oUcF2ARvOFjY2OlpKT4wzq0AglwA4GcnJyhQ4c+ffqUUEZZSf7WLZ/Onf+/XgJxVXC6UVHv/fyCL126k5qWyYrVQiIiiv27qo7sqzqit5Ru434Xix6yIPNOJE0rcXXlft+v07rYEBACleXl2Y9epQc/TL/2oODz31OzNZvfvVs7G5uhU6YMU1FRqHkkXkUCfEAgPv47ONwTEkkfqYGBATjcNTUb9/9qPgBYgwkC5G2HKk8Q1f78+XMCx9KpU3csciaE2OUDApuOHltz8CCRBQLsUpGVD1y8s7dBJz6wEU1AAvxH4OLTWxN96Crxhi7zGmZsxkFLpx9a5/eQLIw2qMegMJ8wERERDiom4Fvn5uVOcp0U9jiMkUPPnj2hXKS6ujrjJZQgAf4gcO7cORsbmypboMYsvOG7d+/OH6ahFUiAGwhkZmYOHjw4OjqaUEZNVfH27f0dOugTcoHtwmPvO3eenzt3IzDwXk7uv4upVoGSadcKfO7geZc37SAkLNzg9D4s3pW09zx1WfOMu2JY1pJKhH/bpVm5GTeeZAQ/zLj+uCz7N4uGtjVsCU72yZOH6OlpsTgFhyEB/iCQlJQCKWW+fP1OmAOlgO7evduiRQtCjl0WCQiQt93W1vb06dMEl6nDhp3csB5zXBJY+KZ7+fadaevWFhTR5egH68RFRA/PcpvWZyTfWIqGIAG+IbDO//D6wCNUc+J3X22p2pwqYXMbUpRA4dbQV4+JfRdPWezpQuaZIcZgt5EIJPxIgJqo776+Y1wfXJDHjh2D4qiMl1CCBPiGAM3bDs+W/P39mzfn5H+SfEMVDUECVQR+/fo1cOBASEBKAGmmoXznzoG2HCr+SSjDbd3i4pKQkAjI6g4/i4pLWFRPTEleZZiZysjeKkNMReUaLNtn8qGA2AVbqTp0e3hMwbQjVYJtPiOQ/yEhPSQCnOwQzw5R7Sxa10JbfdKkweBnNzZuw+IUHIYE+I/A9+9pUDT1w8dEwjQ4Onn//v2WLVsScuyyQkBQvO07d+5ctmwZQWRIz55BXrvFREUJOXb5iUB0bOyoxUt+ZGQwGuU6ctqWSQuEmkDefvyDBJAAtxCYuHflxWe3adpIi0vkHXvI8WeiUPV3wJa5z76Qvl2/DX52I+1o2mKDPQQevXw0ZsmY9Gwy8ya8T9avX+/uzpks/+yxHXdBAlUEQkNDIWn71KlTzczMOP4/JN4UJMBPBPLy8sDVHhn5Nw9JlXVammp37x5o3Rqj/P5xt3Nz8wID70O0O8S8l7Hs9BQSFVHo01l1ZB/VEX2k9bX/sce/LmeFx0QNcKCOand4tab9aKoE23xAoKKsLPvhy/Tg8IyQCNZzxYDhqioK1tYWEMluZmaMv0P54J2AJtSfQEpKhoXFgnfvvxJL6evrQ/ESPDFMYGGlKxDe9hs3bowYMaKqhBQNStuWLZ/6npCTbbBH6LSVscFtBL6npY1asiQmjkklH6uu/U7P3ygjgXlOue2moT6CS6DTKptXSZ9o9ndpaRC9iTyWRLvKzkZqzi8Td7vkTLoyMhJiEuHHwrsbYQIH9t2KU8GnZm+cXVxKHlqCjNV+fn7W1tbsUwV3QgJIAAkgAf4iUFxcDF8bIVktYZZOCw1wtbdqhSkmCDA1ddPTsy5evAXR7k+evGbM7VnDTGkDHfC5Kw/uqdDLWES6LifVSjKyH2gMom6hs9S2jcdCqgTbvEug6FtK5v3ojNBHv248LmM5fxHY21RW2srK3MZmiIVFd1GMueTddwBq3jgE4D/tQYMWvHr995t41T7GxsYPHjyQl5dvnG35dlX+97Z/+vQJEllmZ2dT76GCrGzkSb/WmIGICoWv2wVFRbbuawLu3WO0srOOwTWXXVpKmN6XkQ1KkAAHCDSd2Tev+E/Rv6o/k3oOPue4+X89Dv8dHR/bZ8PsQno/b3PV5lGno5qpNuOwcgKwfWVlpZuP29YTdGfDq+yGvNUQ52tiYiIAGNBEJIAEkAASaBQCEJs1YcKEgIAAYnW9Vpp37x5s0UKDkGOXRQKJiT8vXLh19eqDp0/fVFTWwvEuJCYq3729Yt8uiuYmkAemVp73e0r9y3LzaBqqjRlgfGkbrYsNniMAHnY4spB5LzorPLqQIcF0zeYoyMsOGWI6btyAkSN7S0nV5flNzevjVSTANwQyM3MGD3aMjokjLOrdu/fNmzchtomQY7cGAnzubc/NzYV0lrGxsVQEIsLCId5eQ0xNqUJs8z2BP26affu3+voyWtpMQfnqkl3dWrVnvIQSJIAE2EkgLSdTfcEQ6o5uo2dssp5PlXC2ffbx9Sn7yUQlPYx6PDj6QEJcgrO68ffuBYUFtu62AXdJJwhY3blzZ3C1a2lhyCF/vwXQOiSABJBA4xKYOXPm8ePHiT3A1f7gwWFNTTVCjt06EMjIyA4NfRQUFH7z5rPc3/m1WgFSzch1b6/Ur6tiv66sxLw/7Wb7+8Vfh5FsxzamMWdqtSMO5jiBPzHsD6Kz7sfUwcMOyrfW17a07DNyZJ8+fTphJDvH7yYqwCsEsrN/Q4R7VDSdExWUHz58+JUrV8TExHjFEI7ryc/e9oqKitGjRwcHBxOUdy5ydpk6lRBiV0AInAoJmb1pc3FpKWGvlJiEr8PaCT0HEXLsIgEkwE4CTz697rV+JnXH47PdZ/QbRZVwvL3i3J7tIacINaZbTj+x/gQhxG5DEfie9n3UolExcTGMC44ZM+bUqVMyMjKMl1CCBJAAEkACSIBFAlDiCwp9EYObN1OJiDiqq6tJyLFbTwKlpWUPHkQHB0cEBT38Gv+9tqux4nl/PWll6uW/dYBEZKQH5Dyo7UY4nv0E/nrYH0QX1v69ISoi0ru3MXjYwc/epo0O+/XHHZEAHxCAJ6N9+86OjUsgbJk8efLp06eFhYUJOXaZEuBnb7ubm9uWLVsIs6cOG3Zq4wZCiF2BIvDo5asxS5em0ycXAgJQLHXduDnuY2Zh3VSBej+gsVxF4HREqO3BtVSVHqw+1NewC1XC8TY8yh25c3HY68eEJrtddi+asogQYrf+BJ6/e261xOpH+g/GpVxdXeEXPZa3YiSDEiSABJAAEmCdwNatW1etWkWMV1KUCw8/3L69HiHHbsMSiI2NB597cPDDx49fl1dU1HbxKs+7Qs+OciZt5bq2k9b7/4Nun9z2JWzzpa7W7+dNcVVFqgTb3ECgvKg479Wn3Oj3Oc/fZ0e8rIOHHayAf61Dh5qCh33o0F4KCk25wS7UAQnwNIHk5FQzs5lJ31IJK+bPn79v3z5CiF2mBPjW237x4sWJEycSNndr1y78yGFJCTzsT4ARuG7Cjx+Wi5e8/fKF0fIRncxOzl2vJIslIBjZoAQJNDqB9QGH1wUcoW6TvCdEU4nrjm/nFOR1XzPtY0oSVVURYZHr+65b9LCgCrFdTwL7L+5fsmsJY01UcXHxI0eO2NnZ1XN9nI4EkAASQAICTuDQoUNz584lIMhIS965c6BHDyNCjt3GIwD5gsPCHoPn/caNJ9k5f1Ou12pHUXlZua7gdm9blpOffNifOrdbxHGFnh2oEmxzhEBFccnvN59zo2Nzo97Dz/x3XyvLy+umiaGBjqVlX8jGbmZmLCIiUrdFcBYSQAJMCXz8mNinz+y09Czi6urVqzdu3EgIsctIgD+97S9fvjQzMysoKKAarKGsHHXqpKYa13ltqEpim20EfufnT1q1KvQRGZ0KCrRQVr/o5NFDHz9es+1u4EZI4P8J2B1Ye+pRKA2HpJh4wfEI7oxc/vAjocfa6TmFdFlHleSUIk9F6mljHBztHta98Tv/9+yNsy/cvMC4hIqKSmBgIJTrYbyEEiSABJAAEkACrBOACC04Gg+n1qhTxMVEg4O9Bg3qQRVim20EoFxtTEzc/fvR8IqIeFXbDO/V6dnG00Vn4aTqrqK88QhUlJblva1yr8dCDHvem8+VZXV0r4OSUErB3Lxr1UtLS73x1MaVkQASePEiztx8LuN/wrt37160CI90/+MNwofe9vT0dBMTk6QkupBDcVHR+4cPmXbs+A8eeFmQCMAnOZfdXt7nzzMaLSYismOys/PQyYyXUIIEkEDjETBbP/Pxp9e09dtp6r7bdpHW5bZG6MtHlrsWV1RWUhVr36r9E78nTWXwECuVSq3bbz69Gb9s/Mekj4wz27dvHxQUpKury3gJJUgACSABJIAEWCdw48YNS0vLUvp6TsJCQhcubB0/fiDr6+DIxiPQsJ53MVVFeZO2skb6MoYtpQ1awk8xzDrS0DevsrKyKPFnflxC/oeE/NiE3y8//H79qbKErJpWq23Rw14rXDgYCTQggfDwmKFDFxYWFVPXhGC4EydOTJs2jSrENkGA37zt8GnJwsIiPDycsPOY+2r70aMJIXaRABA45B/guH17GbPza2NN+h+fs0ZeWhZBIQEkwB4CGvOHpOZm0vay7NznmosnrcuFjW1Bfq4XfAjFRvcbHegZyJ0h+YSq3Nk9fuW44zbHwuJCRvWGDh164cIFOTk5xksoQQJIAAkgASTAOoEnT57A10biMDRMP3LYbdYsK9bXwZFsI9CwnvcqtcXVlP7zvOvAT5n//O+SLTSEsAYgyze1vLCo4EPiH8d6XGKVh73gY1IFvWOO5cXoBqKHnQ4HdpAA5whAXY0xY5YRHjPI3eTv7z8avazV3xd+87Y7Ojoy5uxfOGmi99Kl1UPAK4JOIDwmZvIqtx8ZGYwg9NQ0Ly306NzSkPESSpAAEmhYAnlFBU1n9aOuuWjo5N1Tl1AlXNi22ed27slNQrF1DuvWOtCVeyUGYJcpgYLCgvlb5/sF+zFehacXUBMVsgRiXk5GOChBAkgACSCBWhF48+ZNv379srLIdLTbPJyWL8eKILViyZnBNM/7gwcxkZHv0jOyG0oPYUkJ6TYtqjzvMoY6Uq20JLXVwSmPLngoZ1r8Pb0oKSX/Y2JBVeh6XAJ0G4y8kJCBgU6vXh0xS0xDIcV1kEBDETh9OtTObi3dge4mTSQlJcPCwszNzRtqFz5bh6+87QEBAePGjSPu0AATkxs+e0VFRQk5dpEAlUBaZuaU1e63IyOpwqq2hKiYt+1Sh4FjGS+hBAkggQYk8Obb544r6dI37bVb5jh4QgNu0RhLFZYU9d4wKybhA3VxYSHhu4fv9utK9/CAOgDbjATi4uMge8y7r+8YLykrK586dWrYsGGMl1CCBJAAEkACSKBWBL5+/QqVP37+/EnMWrHczsPDiRBilycIJCWlREW9j4qKhZ/R0XGZWbkNq7aQqIhEc1Vwu0toqsNPSS01CU21/xrq4up85Yj/41JPTiv680r5XyP1T+NbSumvnAam2qSJvr62iUlbE5N28LNLF0NZWemG3QJXQwJIoKEI7N17YaHzTmK1pk2b3rt3r2vXroQcu0CAf7ztkKi9U6dORIRCK03NSD9fZQUFvNlI4J8EoD7ShiNHNx49SmRhrppoYzrk0MxVspL4CeCfIHEAEqgjAUiDPmInXbmVIBfPkZ371HE5Nk779ivFxN0uLZcuRE5TVfPVhVfKCspsVISHtzobdnbOxjn5RXRVZ6vsMTU1hewx2traPGweqo4EkAASQALcQQCc7OBqB4c7oc6smaOPHFlNCLHLowS+fk0Gz7vHNr8XL+iCIRrDnCpHvISWmqSWhkQzZTFFOVFFOTHFpqIKf37+1/3zU1hcrDF2r9WaZXkFZVm5pVm/S7Nyy+Bn9n8/QZKRXfQjvegbeNVTG9ylTmjYSlfzP/f6Hw87uNfl5TFlK0EIu0iAewmsX3943fojhH4qKioPHz40NMRsEAQYfvG2l5WVwfmFR48eUe2TkZR86nvCSF+fKsQ2EqiZwO1nzyDIPY3hYCnMMmymc8nZw0gL31E1I8SrSKCOBA7fDXA4vpU6+eXmM8Y6bagSrm1HfHg5YMvcUvoKEJZ9La95XeNanblEsaLiokU7Fx3yP8RUnyVLlnh4eIiJcf47KlP1UIgEkAASQAI8RAACs/r27fv27VtC5/HjBkBlVGHM1k1w4fHutm1+rivpiut0797+08ekrOzf7LdMWEqC5oj/01BoCgVahSTEwAsvJCYKP2kNIXFRYTFRIZCI/vfz/weIVkJEWElpRUlpZWnZn59l8PO/RlUXLpWWVZaUVV0tzy8Er3pZzv8c6/+51yvpP6ayAQLUHNbRada5s0FVAHvXroZKSvJs2Be3QAJIoJEIODvv3LP3ArE4BEVFRES0aNGCkAt4l09i21evXr1582biXvqtW2c3cgQhxC4S+CeBH+npk1auevjyJeNIaXGJfdNXTO9ryXgJJUgACdSTgPulA5uuHqcuknHglnJTnjmctCv09NKz3lT9oe211MvZxpkQYpdG4Mu3L9bLrV98eEGT0BoKCgpQ7N7KyoomwQYSQAJIAAkggToTKCkpGThwIHgEiBUGWXQPDvYS54LQY0Ix7NaTwNmz16dMdacu8jD8SO/endLSMuPiEv73SoRGYuJPpoebqXOx/U8C0lISbdroGBq2NDSs+tkS8rBLSkr8cyIOQAJIgFcIVFZWQgL302fCCIXbtm0Ltcfl5fFx2l8w/OBtv3v37qBBgyANyF+zmjSZOmzYqY0bqBJsIwHWCUDhHbf9+7f7nSQKQVStMKOv5b7py6XEJVlfEEciASTwTwLTD63zexhCGyYlJlFwgvxKTLvKhQ348DF8h/P110+oukmISTzxe9LZsDNViO0qAv63/e3X2+fmM0muCun/Ll26pKuri6yQABJAAkgACTQIgRkzZvj6+hJL9exhdPv2fhkZKUKOXT4gEB4e08/cgWrIubObJk0aQpVUtYuKij9+TPqf/x0c8YkfPiQUFBYzjkQJjYCGujLNq/6fh71lixYaUNOeNgAbSAAJ8CUByCwyduzyoOCHhHVDhgwJCQkREREh5ALb5Xlve3p6urGxMVHlprW2dsyZ07LSmGJbYN/YDWN4SESE3Zq1mblMPEEdtPQgq4xBs5YNsxOuggSQQJMmFlvn33n3nEaitbr2x10BtC5PNNJzs6DQa0rOL6q2bVq0iT4bLSuNiSn/UiktLV26e+me83v+iiit+fPne3p6SkhgMBQFCjaRABJAAkigHgS2b9++YsUKYgGj9noPHhzC1BYEFr7pxsd/b6VHd0Ju+zanZcvsWDEQQii+fUv99CkJfsIrOTktOfn/GxxJRMOKzo0xRkRYuFkzFS0tNW1tdfippaUODUgOA0HrmHK9MYDjmkiAJwjAE8ohQ5zCH5Knk52cnPbsYf79jifsalgledvbDr8FR44cGRoaSoUiLir6xPdEF0zST4WC7boSSEpJmeDq+uztO8YFZCWkdtsumWVO9xmOcRhKkAASYJGAwdJxH1OSaIMHtDO5s+oArcsrjTtvIwdvcyTOI9uNsPPb6McrJjS2nrFfY+3W2EW9j2LcCOraHzlyZOLEiYyXUIIEkAASQAJIoG4Erl27NmbMGOIktG7L5hERR5s3V63bmjiL+wmUlJRKSvainlR2cpywZ8+yemqen19I87wTjvjs7N/U7eq5Edumi4qIaGgo01zq2toa/znW/3jYwdWOkapsuxG4ERLgIQK5uXnm5nNfvCQrUR84cGDu3Lk8ZEjjqcrb3naIfXNxcSHo7F6yeJGNDSHELhKoM4HSsrLl3nu8zp1jusJw415HZ7s3U1BhehWFSAAJsE5Axr53QcnfQ7t2vYf7zV3P+nTuGel2cf+WaycIfU5tPDV1xFRCKGhd8HR4n/Ve5bOqqKSI0faOHTtC9pg2bXijLi6j/ihBAkgACSABLiTw+vVrMzOzvLw8qm5yTWWePDnerl0rqhDb/EdAQ2NIalomza4xVuYBATto3QZvQDJScLhnZcEr918/c3Nz8xvPNS8mKqKoKPffq+k/f8rKYkqABn8v4IJIgP8J/PiR3r37tO8/0qmmioqKXr9+HaqkUIWC2eZhb3t0dHSvXr2g3A31zo3obRbs5UWVYBsJNAiBgLt37TdsyMnLZ1xNSUYO0rhPMmWSBJBxMEqQABJgSiAzL0d5rgX1ktvoGZus51MlvNIuKy/ru3HOk89vqArLSsnGnItp3aI1VShQ7fjv8dPXTg+PCWdqtb29vY+Pj5QUZs5ligeFSAAJIAEkUBcCqamp3bt3T0r6e3IOVoHkGMHBu4cO7VWXFXEOTxHo1s0uKjqWprJJ17bPn5+kdTnegPTHJSXwggR7f37SGv91SbmwsDDU8hUTE/3fT1pDjCapugpdGMxx61ABJIAE+J5AdHRs376ziSoXioqKT58+xQgqXvW2//79u0uXLp8/f6a+fZurqLw6f05FQYEqxDYSaCgCX5KTrVe4vvhAHpapWt+6+8AD9q7Ksvj2ayjeuI5gEXid9Ml4Fd2xpAMzXOcOHMejFBIzfnZaZZNdQBdJ18WwC1RMFRcT51Gj6qP2Yf/DLp4ueYV0QKoWlJaW3r9//7Rp0+qzPs5FAkgACSABJEAQKC4u7t+//5MnTwi5t5fLwoWTCCF2+ZLAmDFLr1x9QDMNCnv+/Hmd1sUGEkACSAAJ1JPA5ct3JkxwJU7qgKsdHO7gdq/n4jw9nVefec6bN49wtQsLCZ3ZtAld7Tz9duRy5fW0tJ6cOD5vPHP336XIO0YrJgVVE7bJ5aahekiA4wS+/UoldNBWUickPNTVUWl2dNZqQuGYuJgV3isIId93f6T9GOY4zGGzA1NXe7t27SIjI9HVzvdvAzQQCSABJMB+AjNnzmR0tc+ZPQZd7ey/F5zaETKPU7dOTf0FYeNUCbaRABJAAkigPgTGjx+4YQOZqP3jx4/W1tZwfKc+K/P6XJ70tvv6+p45c4ZA7zbT3tykKyHELhJoWAIS4uL7XV1Dvb3gIAXjyik5v0Z5utgf3pDLLH6TcTxKkAASoBGAfz60dlVDU4m3C5eN6z5w7oCxhFFeZ71CHoYQQj7ung07a2RtdP0xkzgyOOO8ZMkSSArXvn17PiaApiEBJIAEkABHCGzevJnxC+OA/ib79i3niD64KUcIEFVwIfoSHO4c0QQ3RQJIAAnwK4HVq2faTCbzKt+5c8fJyYlfTWbFLt7ztn/48MHR0ZGwrXcn47WzZxNC7CKBRiIwzMzs7cULk4cMZrr+ifCgDq6T7r57zvQqCpEAEmBKIC33bw2rqgFqckpMR/KQ0HPqYiMtPUJhyF0O4d6EkP+6GVkZ45eNn+I2BUqFMVrXqlWr+/fv79q1S1JSkvEqSpAAEkACSAAJ1IdAQECAu7s7sUJrfe1LlzyggBshxy4fE1BXJz9MpqUx+VjCxwTQNCSABJAAGwgcO+beozsZQXXw4MG9e/eyYXfu3ILHvO1Q5tvOzi4/n65SpZKc3NlNm0RERLgTMWrFlwQU4V23efMlDw8VBXlGA5N+pVpsne/kt72guIjxKkqQABJgJJCWS/flR6hJE9WmPJ/oTUpc8oLjFikxCaq9GdkZszbMokr4r331/tX249v73/FnapqDg8OrV6/69OnD9CoKkQASQAJIAAnUh8CLFy9sbW0rK+myyCrIywYFeSopMfncXp+9cC6XE1BTY/S2k+EdXG4CqocEkAAS4H4CkpISV6/u0taiS94Fai9evPjGjRvcr39jaMhj3vbdu3dDglcCxLE17toaGoQQu0iADQTGWwx8e+HCqL59GfeCD/g+ty5BmcQnn14zXkUJEkACBIG0HLovPwrSTcX4IvqsnVYrbzsXwtiwx2F+QX6EkD+6Ob9zpq+ZbrXEKi0rjdEiTU3N69evQ5iDrKws41WUIAEkgASQABKoJ4GfP3+OGjWqoKCAuo6oiAhEtRsYtKQKsS0IBNTUyNANjG0XhPuONiIBJMB+AurqyvBUW0aa7uAyBExPnDgxNjaW/fpwfEde8rZ/+vRpzZo1BLIF1tZW5uaEELtIgG0E1JWVr3ruOrF2jbysDOOmn1K/9dkwe+V5n5KyUsarKEECSIBGgIhtV5cnY5FoI3muMbv/mAk9LAi1F+9cnJKRQgh5vXv72e0OEzr4BTN/kDBlypS3b98OGUIm9eN1q1F/JIAEkAAS4BIChYWFo0ePTk5OJvTx9naxsOhBCLErCAQwtl0Q7jLaiASQAJcQMDZuc+bMJjikTv2Tk5NjaWn565fA1czgGW87HAa0t7eHj1DU22ago7NzkTNVgm0kwBEC0y0t35w/P7BbN8bdyysrPIL9TFbbvkiIY7yKEiSABKoIEHnb+SBpO/XOHrJf1VyBrrQyZDOft2UedQxPt/MK8hZsXTB43uBvqd8YDVFVVfX39z99+rSCggLjVZQgASSABJAAEmgQAjNmzHj+nKyc5LjAev586wZZHxfhOQIY285ztwwVRgJIgKcJjB7db+tWstDmly9fxo0bV1oqWBGoPONt9/HxiYiIoL7thIWEjq9xl5Sgy4dLHYBtJMBOApDO6Nb+fT7Ll0lLMnlPvkn+0s192pLTnr+L6KoOsFND3AsJcDOBVPpMMmry5Mlfblb+n7opyDQ9aL+SGHbl/pULNy4QQl7sBt4NbDeu3f5L+yub0CXJrbLFysoKQtrHjh3Li6ahzkgACSABJMArBNavX3/hAvlbdfCgHl5eZD43XrEI9aw/ASkpyaay0tR10tLoUhdSL2EbCSABJIAE6k9gxYppdrbDiXUePHgwbx7/hJoR1jHt8oa3PSEhYeVK0k+xcNKkXsbGTK1CIRLgCAEhIaEFEya8OneuV8eOjApAkPvu6+cMl46/9Ow241WUIAFBJgCnlzJ+Z1MJ8FlsO5hm2aWvjSmZRMVpm1NGVgbVcN5qf03+OsJpxNilY5mGtMvLy/v5+QUGBqqpqfGWXagtEkACSAAJ8BaBq1evrlu3jtDZ0EDn4kUPERERQo5dgSJAhLenpqK3XaDuPxqLBJAABwgcObLarBfpEzt27Ni+ffs4oA2HtuQNb/usWbPy8+kigltpam5eMJ9D0HBbJFATAX1t7YdHj3g4Ooozq/H4Iztjwt6VQzwcP6cwybdQ07p4DQnwL4FfeTnwOIpqn5ocX8W2V5m2x24pYVd6drrjNvKoHZUD17ZLSks2HdnUfnz70EehTJUcNGgQhLTb2dkxvYpCJIAEkAASQAINRQACsyCHDLGakqJcUNBueXksyk2AEbgukbodY9sF7h2ABiMBJMB2AuLiYoGBO1vqNCN2dnFxiYmJIYT82uUBb/uRI0fu3LlDvQGQdP+o+2ppSbpat9QB2EYCnCUgLCy8Yvq06NOnOhsYMNXk5ttnRq4T1/kfLiotZjoAhUhAoAik0aeRAdv5L7YdjFJuqrBv2grizl64eeHKvSuEkMu7f6qhWndwP+BeVFLEqKqMjMz+/ftv3ryppaXFeBUlSAAJIAEkgAQakADkgZ04cWJWVhZ1TTFREX//7fr62lQhtgWTABHbnpZG91YRTCZoNRJAAkigsQmoqioGBXkSubyKi4snTJgAdVMbe3duWJ/bve1QU37p0qUEKYdxY/ubmBBC7CIBbiNgpK//zM933ZzZEmJijLoVl5WuDzxitGLi9VePGa+iBAkIFAGIbSfsJWLAiau82x3fY+BYk/6E/vO3zs/K5Y3vfj/Tf05eOXnQvEEfkz4SVlR1BwwY8OrVK0HLyscUBQqRABJAAkiADQSWLVsWGRlJbLR373Jz866EELuCSQA8PlTDf/0iP3NSr2IbCSABJIAEGoqAkZH+2bObIFqa+gcqps6cOZMq4dc2t3vbHRwccnNzqfRbaKhvX7iQKsE2EuBaAmKiomvnzHlz4fygHt2ZKvkl7fuwHc7W3iu+Z6UxHYBCJCAIBLILfhNmKkg3JSR8090/Y4WSjBzVnJ8ZPxfvXEyVcGG7vLx8z7k9hmMNz984z1Q9DQ2NM2fOwFk0PT09pgNQiASQABJAAkigYQlAaRBvb29izalThjk4YGlugorgdhUV6T50FRYVl5SUCi4OtBwJIAEkwEYCI0f2cXWdTmzo7++/d+9eQsh/Xa72tp86dSo0lEwIe9jNramMDP/dCbSIjwm0btHi5r59F7Zuaa6iwtTMy8/vQvVUz9AzZeVlTAegEAnwNwEm3nYZvvW2q8sre9u6EDfUL9jv+qPrhJB7us/ePOs2tZvzDufcfLrn31UaQu4sR0fHuLg4Gxsb7tEZNUECSAAJIAH+JhAfH29vb0/Y2Naw5cGDKwkhdgWZgIICmbs/O5sM8hBkPmg7EkACSKBRCWzcOLdP707EFpDCJCoqihDyWZd7ve0pKSmLFi0icE8fOXKIqSkhxC4S4AkCEwYNivO/vGjyZBFhJv/u8ooLXc56dV1t+/jTK54wB5VEAg1IIDs/j1iNj2PbwdKpvYeP6GRGmDxn05zcPCa+bGIYm7uQ4mbu5rmm00xffHjBdOtu3brBEX4IT5CXl2c6AIVIAAkgASSABBqcQElJCeR+zc7Opq4sLSVx6ZKHjIwUVYhtASegoEAGcOTkkB87BRwRmo8EkAASaDwCIiIi589vUVVRoG7B9Jc4dQAftJl4/bjEqvnz52dmZlKVaaaivNtlCVWCbSTAWwTgWAa8h6F6ak8jI6aav/72uff6WbOObPyVR/flgelgFCIBviGQU0h+7VGQJgOR+MbYKkMO2a+Sl6I7p/Ut9dty7+XcY2ZlZaXvNV8DK4ND/ocqm1QyKqagoADVUJ8+fdq1a1fGqyhBAkgACSABJNB4BFxcXBjD4vbtW9G+PWYzazzqPLmyvDz5kRJj23nyRqLSSAAJ8CyB5s1VT5/eKCxEl8Kd6QE1njWRieJc6m2/ePEipOEj9D24cqVCU/LRNDEGu0iA+wkYt2nz+MTxw26rlOTo0ghWaQ4+rWMPrhksHX/oTkB5RTn3m4MaIoH6E8jOJ4/0yvO7t11TSW2nDXl+67D/4XvP79WfZ/1XeBH3ot+sfjPWzUjPTme6mq2t7YcPH6AaKqSRYToAhUgACSABJIAEGonA5cuXfXx8iMWn2Y2YPt2SEGIXCTDGtmdnk0EeSAkJIAEkgAQalcDgwT1XrZpBbAFeXy8vL0LIN11u/JKcl5fHmENm8pDBo/r14xvuaIiAExASEpo9ZsyHAP8ZlpZ0D/j+x+VXXs7cE1s7uE66Fv3gfzL8GwnwLQEib7uMhKSoiCjfWvs/w2b1t7JoT1c/GULI522ZV1rKyeJdiT8Sp7pN7WrT9eGLh//TlO7vdu3a3b9//+TJk2pqanQXsIMEkAASQAJIoPEJfPnyZebMmcQ+7du12r/flRBiFwkAAWbedjLIA0EhASSABJBAYxNYt26Oeb8uxC7Lly+HrKSEkD+63Oht37hx48+fP6l8VRUU9ixbRpVgGwnwAQEVBYXja9c8PHq0gz7zQ6+xPxJG717aZ8Osp5/f8IG9aAISqI5AdgFdkBF/J22nQjgyy01Wgi697IfED3vO76GOYVs7MydzqedSgzEGZ8LOME0dIy0t7eHh8fLly3748JttdwU3QgJIAAkgAQqB4uJiSNeem0tX5kRGWhLStUtLS1IGYhMJ/D8BrJKKbwUkgASQADcQgATuZ89uVlNVpCoDcWbwaz0rK4sq5I8213nbP336xHiUwGfFcvBL8gdxtAIJEATMOhnHnD69c5GzrBSd0402LOLjK9N19tbeKz6lJNGE2EAC/ESAiG0XHG97S9XmWyc6Erdyw+ENqb9SCWGjdouKi3b47dCz1Nt1eldxaTHTvUaPHh0bG7tixQoxMTGmA1CIBJAAEkACSKCxCSxZsiQmJobYBaLa27bVJYTYRQJVBBhj27FKKr43kAASQAIcIdCsmcqZM2QC98TExOnTp3NEn0bdlOu87ZBDBqrTUm226N59wqBBVAm2kQCfERAVFXWZOjX28qVxAwZUZ9rl53fbr5jg6Ls9LZeuenB141GOBHiIQA4Z207Ws+IhW2qr6nyL8Z11DKizcvNzXfew6Th8RUXFyeCTEM8OBVqzqynO3LJly2vXrl25cqVFixZUPbGNBJAAEkACSICdBKCyF1TnJna0nzHKzm4EIcQuEqARwCqpNBTYQAJIAAlwnICFRQ9391mEGvBl09PTkxDyepe7vO0hISGhoaFUpqIiIt5LXagSbCMBfiWgpa5+efu263v3GOkxTyxTWl6+7/Yl/SVjNl45ml9cyK8c0C4BJEB42/m+RCr1FkOV0b3TyFRpfkF+z948ow5rjPaNxze6TO4ybc20pGrOzcjIyKxdu/b9+/eWllh3rjHuAK6JBJAAEkACrBL4/PnzrFnk93Oj9no+PuTvUFZXxHGCQUBWVlqEvqI7xrYLxp1HK5EAEuBSAmvWzBrQ34RQztXV9enTp4SQp7tc5G2HkPbFixcTNJ0mTmjXqhUhxC4S4GMCQ0xNX507e8x9taaqKlMzfxcVrLl8qLXLmMN3A8orypmOQSES4C0CBSVFVIVl6FOZUy/xZdusjfGUXkOppkHa9IXbF1ZWVlKFDdh+Efdi0NxBQx2Hvvr0iumycODGwcEBXBvr1q2TqibJFdOJKEQCSAAJIAEk0OAEioqKrK2tf/+mK24pKyMF6dqlpDBde4Pz5rcFZWTo0nUWFDBPmsdvZqM9SAAJIAGuJADRZmfPbtJQV6ZqBwncJ06cmJnJP4kcuMjbvnv3bkjaTsWtpqi4ds4cqgTbSEAQCMD/PvajR38KDNiyYL68rAxTk39m/3I4vrWD66Rr0Q+YDkAhEuAhAgXFdN52aQmB++a8ffJColxq5LtI32u+DX4TE38kTnWb2tWm6+3I29UtbmVl9ebNm4MHD2poaFQ3BuVIAAkgASSABNhGANK1Q41uYruDB1caGrYkhNhFAowEpKQkqMKCArqPndRL2EYCSAAJIAE2EFBXVwaHu7CQEHWvpKQkfkrgzi3e9p8/f27atIkKGtpbHRfIywpQ9l7CfOwKOAEpScmVM2Z8vnLFedIkcVFRpjRifySM3r20z4ZZTz+/YToAhUiAJwgU0lfmlBKj+1LEEybUU8nmiqpuo+2JRVbuXZmbl0sI69zNzMl08XSBFO1nws5A7DzTdUxNTSMiIgIDAw0NDZkOQCESQAJIAAkgATYTuHHjxoEDB4hNZ8+ymjJlGCHELhJgSkBami6Mo7AQve1MOaEQCSABJMA+Av37m6xdO5vYLygo6NixY4SQR7vc4m1fvnx5Xl4eFaJJ27YzRo2iSrCNBASQgIqCgtdSFyigOmnwYLoHfxQWER9fma6zH++94nUS3ekQyhBsIgHuJQD5UopK6YpjS4kLnLcdbs+S4VP01bWo9yk1M3X94fVUSd3a4LLfenyrnqWe52nPYvoHG7QF27Rp4+/v//jxYzMzM5oQG0gACSABJIAEOEsgJyeHMV17xw76e/Ys5axiuDsPESBi2wsLMZMMD909VBUJIAG+JbB69UyLgd0J8+A0GwS5E0Je7HKFtx2+3p85c4aKD7yKe5cvE6I/VkAdgG0kIFAEWmlpnduyOfKkn3nXLtUZ7v/8bqdVNqOLpEQaAABAAElEQVQ9XSK/vKtuDMqRABcSKCwhv/MIYCYZuC/iomK7py4hbtDe83vj4uMIIetdiGdfe2CtznCdVT6rsvOymU5UV1ffv3//u3fvxo4dy3QACpEAEkACSAAJcIqAs7NzcnIydfeqdO2SkoL4YJ7KAdusEyBi2zGTDOvocCQSQAJIoPEIQArlM2c2NtOgS+Cem5s7c+bMxitg1njmECtz3tteUVGxcCFZC85u5IieHToQumIXCQg4AZN27e4dOhTi5WWkp8cUBeSGuBYT3mPt9CEejuFxMUzHoBAJcBuBQvoSqaCelBjdgV9uU7jx9BnZuc+wjr2o65eWlTrvcKZKWGyn/kpd4b0C/Owbjmyozs8uIyOzZs0aKIU6b948KIvK4so4DAkgASSABJAAewgEBwf7+fkRe+3cuahNGx1CiF0kUAMBjG2vAQ5eQgJIAAlwkICamtKRI6sJBW7fvg0lxAghz3U5722HpDzR0dFUcE2lpT0cHakSbCMBJEAjMLy32atzZ4+5r9ZUVaUJicbNt8/6bXLou3H2zTdPiUvYRQLcRqCAwdsumLHtVffFy3aJuAid4/vm05tX719l/a4lpyYv3L5Qd6Tudr/teYV0Kdpoi4Bv3cHBAfzs69evl8X6KDQu2EACSAAJIAGuIZCZmTl7NpnRdfCgHg4OeBKLa24SjyiCse08cqNQTSSABASRwIgRve1nkFnEIdl4fHw8T+PgsLc9Ozvbzc2NILhm9iwNFRVCiF0kgARoBODEjf3o0Z8CA7YsmC8vK0OTE42HH14O2ebU3X3a1egH1RVFJKZgFwmwnwBjJhnBzNteRb5NMx3noZOJu7Bk15Jihnw7xBjofk3+OmfjHMjPDvlnCosLGQdUSaysrN68eQPxAhoaGtWNQTkSQAJIAAkgAc4ScHR0TElJoeogLydz7Jg7VYJtJMAKAYxtZ4USjkECSAAJcIrA7t2LtbXUqbtDXc8ZM2bwdD4ZDnvb165dm56eTmXapkUL58mko4E6ANtIAAlUEZCSlFw5Y8bnK1eW2drKSklVh+V5/Hur3UuNXSdfeHqzorKiumEoRwKcIsAktl1cQDPJVN0Cd6uZGvJ02eu+fv+68+TOGm5Q7NdY29W2bazaHAk8UlJGV3KWOsvCwiIiIiIwMNDQ0JAqxzYSQAJIAAkgAa4iAIW7z507R6jk5eWiRf9tnBiAXSTAlADhbce87UwpoRAJIAEkwCkCcnKyjE/THzx4sGfPHk6pVP99OelthzPsUJmNsMHLZYkYZo8loGAXCVRPQEVBYbvzwoSga+6zZipUnxHiTfKXST5ubZdZ+4YHlZWXVb8eXkEC7CaAse0E8aZSMtsmORHCrce3pmWmEULovvzw0nqZtZG10enQ0+UV5YwDqiQjR458+vTprVu3zMzMqhuDciSABJAAEkAC3EAAgrGgoAihycgRvadPtySE2EUCrBAgMskUFhazMgvHIAEkgASQANsIDBrUYy5DpriVK1d+/PiRbTo07Eac9LZDYHtZGZ3Xz7JPn2HoCGjYO4yrCQYBZQWFDXPnJgYHbZ4/T0VBvjqjP6YkzTi8obXL2IO3/YurD4CtbjrKkUBjEChlePwjLirWGBvx0Jq2vYf31DeiKpxflL/l2Baq5OnrpyMXjuw8ufPlO5erO7YCWaesra1fvnwZFBTUo0cP6nRsIwEkgASQABLgTgLgaidOPyspyh0+TGYf5U7lUSsuJCAuTvfBsrSUzgXBhQqjSkgACSABASSwY4ezbsvmVMMLCwunT59eUcGTGRo45m1/+/bt+fPnqRzFRUU9lyymSrCNBJBArQjIycqusrdPDA72XLy4efXFDxIyfs7z9Wi1aPTOkFNZ+bm12gIHI4EGJ1DO8OtTRJhjv5sa3Lq6LSgkJLTXbpkQ/eSDlw9CBVTIXhf2KMxiroXpdNOQiBD6IX97UAfVzs7u3bt3Fy9eNDY2/nsBW0gACSABJIAEuJgAJJCBNDKEgnv3LmvWDMt6EVSwyyoBERG6D5bl5dWeBWR1RRyHBJAAEkACDU1AVlb6xIk1xFfgJ0+e7Nq1q6G3Ysd6dL942LHh//Zwd3cnHlDMGTtGX1v7f9fxbySABOpIQFpScvEUm6/Xru53XaFTfRXEH9kZy87t0XIa7nBsy5tvn+u4GU5DAvUmwJj/BL3tANWkVTvrHhZUusWlxROWTzCwMhjuNPxO5B3qJWpbXFx8zpw5cObOz88P87NTyWAbCSABJIAEuJwAlEWF4qiEkmPH9LexGUoIsYsEWCcgIiJCHVxezpNhklQTsI0EkAAS4EsC/fp1dXKaSJgG3uP3798TQu7vcsbbHhUVdeXKFSodaUkJN3t7qgTbSAAJ1IeAhLj4vPHjP18JPLF2DRQfrm6pgpLiw/cCO66cbL7JwT/yDqPfs7qJKEcCDUWASWy7EN2XoobaiOfW2TDOQUSI7tf0kzdPPn37VJ0hUlJSCxcu/Pr166FDh3R1dasbhnIkgASQABJAAtxJAJ4WZ2ZmUnVTVVE4eHAlVYJtJFBbAkRse0VlZW1XwPFIAAkgASTAHgIeHo6t9enisIuLi6dNm0bkIWePMvXZhe5rfH0WqtVcNzcy757jhAka1Se+qNXiOBgJIAEaAcgmMd3SMvbypXObN3XQ16PJGRsP4mLG73Ft6Txqy9Xj6b+zGAegBAk0EoEyhvO8GNtehVpfQ7tf2y6sYG/atOmKFSsSEhK8vb01NTVZmYJjkAASQAJIAAlwFQE4kgVVRgiVDhxwVVVVJITYRQK1IkDEtsNcTCZTK4A4GAkgASTANgJSUpK+vmuFhegyykDEtoeHB9t0aJCNOOBtDw8Pv3nzJlV7ORmZ5XZ2VAm2kQASaEACUClx0pAhr86du7Jzp0nbtjWsnJyV5nbpgLbTiOkH10V95b3TOjWYhpe4lgDjiQoRYUGPbc/My9kefFJvidXd91E13zhFRUUoOZ6YmAifP9TU1GoejFeRABJAAkgACXAngeTkZGdnZ0K3yZMGjxs3kBBiFwnUlgAR2w7Ty8owdXttKeJ4JIAEkACbCPTqZeziMpXYbMOGDa9fvyaE3NwVZb9yq1evJjZdMsVGWUGBEGIXCSCBhiUAdRdHm/eD140nT3acPHXn+fPq1i8uK/WLCIFXT30jp8ETrbtbiIly4P+K6tRDOZ8RYMwkI0qfXpPP7K3ZnJeJH3xuXjz7+EZhaXHNI7W1tSG57bx58yCwveaReBUJIAEkgASQAJcTmDVrVk5ODlVJDXVlH5/lVAm2kUDdCDB62zF1e91I4iwkgASQAHsIbNw4NyQk4n1sPG270tJSOzu758+fi4mJ0YTc3GB3bPv169cfPnxIJaIsL7/YxoYqwTYSQAKNSmCIqentA/vfX7o4f/x4WSmpGvZ6+vntlP3uLZxHrvM//DM7o4aReAkJ1JkAo7ddADPJlJWXXXx6q8+GWZ3dph57cO2frvZt27bFx8cvX74cXe11fuPhRCSABJAAEuASAseOHbtx4wahzOHDq5SU5AkhdpFAHQhgJpk6QMMpSAAJIAEOEpCQEId8MkQQ3qtXr7Zs2cJBrWq1Nbu97YyB7Sum2cnJytZKaRyMBJBA/Qm01dXd57rie1iol8uS1tp0ZSiIxVNyfq0PPKLjPHKyj1t4XExlE6wsRBDCbr0IlFeSh3kFKpPM96y0jVeO6jhbTvRZFfHxFYso7927x/jVkcW5OAwJIAEkgASQAPcQgLKorq6uhD7T7EZYWvYlhNhFAnUjICpKpijE2Pa6kcRZSAAJIAG2EejWrf2KFWTKccie+vXrV7bpUJ+N2OptDwgIiI6OpqrbTEUZ6qNSJdhGAkiAnQTgWZfz5MkfAvzD9ngPN+tFV4qCXo/S8vLzT2/22+Sgt8gKQt2/pCbTX8ceEqgjAcGMbS8oLjrzKGywx4IWTiPXXD70o8azIzoaGhL0J+bgoFhEREQdieM0JIAEkAASQAJcQ2DVqlUZGXQHKLU01by9l3KNgqgIzxNglkmGDPXgeSPRACSABJAA3xFYs2Z2xw76VLOKiooWLlxIlXBtm33e9oqKijVr1hAg3OztpSQlCSF2kQASYDMBSOk+tFevEG/vj4EBiyZPlpeVqUGB+IwfEOqu7zIGsl4cuReYU5BXw2C8hASQAJUAHA25Hxttf3iDxoIhUw+sufU2sqL6wyLw9Gtwzx5Buz2/Xru6Yto06jrQdnNzIyTYRQJIAAkgASTAWwQgAeuRI0cInQ8eXCkvj0efCSrYRQJIAAkgASQgWATExcUgnwyRZjYkJOTq1avcD4J93vZz5869e/eOSgSC9WaPGUOVYBsJIAHOEtDX1t7tsuR7WNgBV9f2rVrVrAxkvZhzbIvG/CGTfFaFvXpUXoFBIjUDw6vMCRC/PmEQY7Q785k8Jf2UkuR++YDuolH9N889ER70u6igBvWbSks7TZwQe/nSDR+fkX36CAsLu0ydoiQnR50SHh5+8+ZNqgTbSAAJIAEkgAR4iAAEYy1YsAB+UnW2Gt1vxIjeVAm2kUA9CTDmjcF0fPVEitORABJAAuwh0Lmz4bx544i9Fi1aVFhYSAi5rcsmb3tZWdnatWsJ49fOmS1OfzSeGIBdJIAEOEJARkpq7vhxby9euHNg/xhzc0ZnKFWrorKSC09vDd+xSMtpxNIzXq+TPlGvYhsJ/JOAiBBDMk0+enKTlZ978LZ/r3X2bZaO23TleGJGSs1ADHR09i5bBgUV9ixbZtCyJW0wJH1abkfmrWMshUIbjw0kgASQABJAAlxOAKLaIbadqqS0lISXlwtVgm0kUH8CzLztbHKD1F95XAEJIAEkIOAENm2ar6aqSIWQkJDA/eVS2fRrxtfX98uXL1Q64FCwGzGCKsE2EkAC3EZgQLduATt3/JfFwk5FQb5m9aCY6q6wM8arbDqttNkddjY151fN4/EqEqgiwPg4hw9i28vKy4Jiwq29VzRbMHSer8eTz29qvt0AwbJPn5s+PhDP7jhxQlMZJtmcnCZN1FBWpq4DTgqeOEZH1RnbSAAJIAEkgASAwK9fvyBjO4Fi1Sp7HZ1mhBC7SKCeBMrLyQO4GNteT6Q4HQkgASTANgKQXG7HDmdiux07dnz+/JkQclWXHd52OB64fft2wuz1DnPwlxzBBLtIgDsJtNDQ8HBy+nH9euDOHRDqLi4qWrOer759WnJmN4S6j9y56OLTW0WlxTWPx6sCToCZt538UsRDiF4kxC06tUvTcfgoT5fLz+8Wl5XWrHwHfb0dzgu/hYZc2+05qGcPKKJQ3XhpSclVM2YQV7dt20ZIsIsEkAASQAJIgPsJuLq6ZmZmUvVsra+9bJktVYJtJNAgBMrKyA+WjHVTG2QjXAQJIAEkgAQag4Ct7fDeZsbUlYuLi52cnKgSbmv/w2vWIOpC5N2nT3TJJYxbt54waFCDLI6LIAEkwB4CYqKiVubm8PqVnX3+5s2TISGR797XsHVZRXnIy0fwkpOUGdHJzMrEfFinXk0lmUTs1rAIXhIEAiLCZCaZMoYQJC7nALVPn395H/j8XmDU/Q8piaxoq6aoOHnIkGkjR3Q2NGRlfNUYh3Fjd54+lZSSSpvy5MmTiIiI3r0xxS0NCTaQABJAAkiA2wk8e/bs2LFjhJZ79y6DemiEELtIoP4EMJNM/RniCkgACSABDhKAiLR9+1Z06TKVegj++vXrAQEBY8eO5aBiNWzNDm/7zp07CQ3cZtrXEL5HDMYuEkACXEVAWUFhwYQJ8IpLSDgZHHI6LOxb6l/fH6OquUX5557ehJeEqJiFUfcxJv0tu/RRk1NiHIkSwSTALLadrmAa12KBdDH3Y6PBw3416sH37HRW9JQQE7Ps2wcSqQ3r1Uv0X8dEGBeEYieQvd1x+w7qJfgli952KhBsIwEkgASQADcTqCqOWllZSVVy3NgBQ4aYUiXYRgINRQAzyTQUSVwHCSABJMApAh07tnZ0nOC95zxVgcWLFw8dOlRaWpoq5JK2EPFBp8HVevToEeEFaKWp+THAH9PINDhqXBAJcIQAfGW6FxXlFxwScPduflERKzoINxEyMzAGt7uVST9dVU1WpuAYPiZw682zwdscqQaGLvMaZmxGlXBVu6C46Prrx+BkD455mF2Yx6Juph06gJN94uBBinJyLE5hOqygqKjFiJG/cnJoV+HpdWxsrIGBAU2CDSSABJAAEkACXEvgwIED8+fPp6onIy0ZG3tJW1uDKmRnOz09Kz7+x9evyV+/fq+oqNTT0/rvpamsrMBONbh2r7KystevP3//nvbzZwa8QM9mzVTg1by5qrFx6zpED9RgaWPci0WLdlEdNMJCQuXlkTXogJeQABJAAkiACwnk5uYZGIxPSaUrELhy5UrurJja6LHtjIHtS6bYoKudC9+4qBISqBsBYWHhgd27w2u/6wr/u3ch2h2c73TRSgzrVjSpfPjhJbwgvbuxdusx3czB896xRWuGgSgQCAKiImQmGeoBMe5B8CsvOyjm4ZWo+zffPCtkuRqBjoaG7Yjh4Gdv3aJFg9gC2dsXWFtvOHqUtho8Nd+1a9fhw4dpEmwgASSABJAAEuBOAunp6W5uboRuq1fPrNnV7uKy++PHJGLWkSNuGhoqhLBW3aSkFC+vsydOBGXnMH92Li8nY2ra0c3NvnfvTv9c+cuXZPDq/nMYbQB8hFZSklNRUYBX584G5uZdWUmkw3SXS5c8JCUlaCs3VAOc7HfvRl26dDsw8P6vzL+P+anrKyvJjxljbm1tMWCASX3c7g17L6gaQpuIbcek7QQf7CIBJIAEeIKAnJzszp3OU23XULWFL8LTp09v06YNVcgN7caNbf/48WPbtm0h9JVmqrK8fFJIMDgLaBJsIAEkwGcEvqWknAoNPRkS+iGRpQTWVea3UtWEUHdwu/dq01FYiB0FnPkMO++aEx4X02+TA1X/K4t3ju7ajyrhYPvbr5QrUQ8Co+6Fx70or/z766xmlZpKS48bMGDayJH9unZp8Mxp6VlZOiMtC4v/1h+WlJRMSEhQV1evWSu8igSQABJAAkiAswTs7e1PnDhB1cGgjc7r1+dqcDQnJv7U1R3FGMmxzcNp+XI76lKst1+9+rhjx6kLF26xWCpm4IBu69bNqdnnHh0da9KtjvqA5k1lpYcONXV3n9Whg34NhjDd5XfuA1nZBj5Hf+9elKPj9vex8TUoQ73Urq2uj8/y/v1NqEJW2o1xL4h958/3OHDQnyaUlBAvLHxE62IDCSABJIAEeIiAubnDg/AYqsKDBg26efMmVcIN7cZ1acFDBqqrHQyebz0eXe3ccONRByTQeAS0NTRW2dvH+V9+5uu7zNZWX0uLlb2+pn/3DDvbZ+PsZvOHzj66CZybWfm5rEzEMbxOQJShSmppWRlnjSqvKH/2+e2mK8dMVtu2cLZceGrnvdhoVlztslJSEywszm3elHLzxol1a81Nuja4qx3IqCoqQnlVKqKioqK9e/dSJdhGAkgACSABJMBtBKCyt6+vL6GVj88/iqP6+gYxutphkePHrxFLsdg9fTq0c+cpZ85eZ9HVDsveufu8T9/ZlpaLi4tLWNyltsN+5xVcunwHFHNy2t54u7Ci1a9f2TY2bgMGzmPd1Q7LwmCYAhMzMrJZ2aVqDHvuRWkp3QdLUVHyVCXrCuNIJIAEkAAS4CwB+NhAHI6/devW5cuXOasV4+6NGNuelpamo6MDLgDarpLi4onBQWpKWB2RhgQbSEAgCLz9/Dnw/v0r9+/HxH1g3WBI795Vty0UVh3YvhvkeZcUa/gTsqwrgyMbj8CLhLguq22p65+cu862N503mXq18dqx3+PvvHt+++0zqH2aU5jP+kaqCgqj+vUd07+/RffuEuLirE+s88hPSUmG48ZXUErMKSkpJSUlycjI1HlNnIgEkAASQAJIoPEIQDYPExOTly9fUreYYG1x4cJWqoRoQ7a0Vq1GJyT+JORV3YfhR2qON2ecdf3641GjlpSWlTNeYkViZzvcz28905FMo86Zjvyn0GJg96tXd0lLMzkOznSXBoxth+TsgwYtiI1L+KeS1Q1oa9jy1q19mppq1Q2gyRvvXtC2qGpMneoOD1doQlUVhbS0W7QuNpAAEkACSIC3CEB+Oc/dZ6k6a2lpxcXFcdV34UbM2w5xdlRXO4CAWDx0tVPfENhGAgJCwEhfH17us2YlpaQE3rsXeO9+xMuX/8zNDendn8e/h9fWIF9JUXFwuFd53sEFj6lm+OmdIy1OfpksoORIaWxLv2el/edhj7zzNvJH9p/CX6z/0W3e3Mq8HzjZzYyNIfsq6xPrPxKywFuZmwfcu0dbKjMz8/jx405OTjQJNpAAEkACSAAJcA8BKI5KuNplZaQ8PRfXrOHdu8+rc7XDRAhvr5W3/dmzt+PHr2Dqau/YQR8qo0Llz9+/CyB3DRRN/ZacyqjbyVOh7dvr1TmDDeOCTCW370ROn77u4kUPplcbT/j58zdwtVcHHNzoLVs219L640ZPTk5LSPjB1CkPwt69Z4HDXV9fuwZV2XkvCgr+xv+BSkwfY9SgKl5CAkgACSABriIAud3On7/547+q3VWKJScnb9y40cOD3b83a8DSWLHtBQUF2tra8OWftjfU/obMEg1VJo62LDaQABLgRQIZ2dlB4eHgdr/17FlRSe3O5CpKNzVv1xU87/Bqo6HDi+ajzlQCSRkpOossqZLdUxYvGmZDlTRsO6cg7977qDvvIm+/jYz7WYvqAlVqdNTXBw87+Nk7GRg0rGK1Wu3pmzemM+ypU3R1dT99+oR1yKlMsI0EkAASQALcQACKo0IFs+xsuhwj27c5LVv2j0TnU6asPnvuRnUmgL/+58/rLKYsLyoq1tGxTEvPIlZb5Dx53rxxbdqQHykjIl7u2nX62rVw6kkymAvfaq9c2Wlp2ZdYh2nUubeXi6Qk80NvJSVlP36kg1v/6tUHhUV/a7HQlr12dReLuzRIbHt+fmGnTjafvyTTFKhqSIiLLVw4yd5+lKFhS+JSXFwCPPDYs+d8cUkpcUlfT+vly7MyMlKEvKrb2PeC2HTYsIXXbzyhCQ0NdGJjuS7nAE09vmzAIRX4twyPshitc3aeZGHRg1HO/ZLnz99t2HCU0BMeMu3evYQQ1rablZVrZ7eWcVZQ0G5GIUqQgGASOH/+xmSb1VTbxcTE3rx5Y8DRb+hUfRorth0i7KiudthydL9+6Gqnosc2EhBkAioKCjNGjYJXfmHh9cePwe0eEhGRnZfHCpOsgt+BUffhBYO1FNWqAt4HGnVvpqDCynQcw20EpMQlCJUKSuhCkIirdesWl5U8/vga3OuQKCY6Po6VJOzUjeCrdS/jjhBOPsbcvBVrpQio0xuj3bNDBzPjjo9evaYtHh8fDxnrJk6cSJNgAwkgASSABJAANxDYtGkT4WqHopqLFv3jyTq4nAIC/p7iAkM6Gbd5+eojzaK8/EKodDpz5miapIYGLEW42kWEhQ8dWlXddIiah9ehQwFz522lLgvOdxcXL0Y/OHUMrQ1O6n8+DEhLy1y79tDBQwG0WVUNDw8/FnchJtatu2jRLkZXu1xTGchpY27elema4H/fvn3h8OFmo0e75P6mS8EHSy1e7Hn4sBvTiWy+FxjbzvQusFN4/370ufM3q9uRR73tqamZwSERhFFduxgSkjp0i4pKGFeuwzo4BQnwMYFJk4YcPgxupGiajaWlpatWrfL3/1sTm3aJI41G8bZDVj5PT0/CnmV2dGl5iavYRQJIQDAJyEhJjRs4EF5QGPNeVBTkdr/2IPx7ejqLNJKz0nwfBsMLxrdt3tK0dcceeu176BsZaemJMNTeZHFNHMZmAoyZZApLmER41UGrH1npz768jfz87unnN8++vCssrfWyUG6kv4nJmP7m8MCYCzOhLbO1e/RqKZXMzp070dtOBYJtJIAEkAAS4DiBhISEgwcPEmr4+CwXE/vHV9Fz524U0VclPXbMfehQp3RKHc5jx65W5y4ndoTVCImFRfd/znVwGAsR3F7e56hzP33+BolQevQwogrr3FZTU9q/3zUxMSXs+mPqIo+fvI6P/66rq0kVNlI7KCj86LGrxOLqakphYd6dO//Dewi++Pv3Dw4b5pya9vdcOyx15OgVS8s+TB8YsPleFBbSfQKUkiLjPAjDsdvgBE6cCKpuzevXn6Sm/lJXV65uAMprJvDw4YvTp8OIMR076i9YMIEQ8miX7w3k0fvCDWrv27fC2HgyNTtcQEBAZGRk9+7duUG9f3zEqZuK8DABIuyocyH+zrRjR6oE20gACSABKgExUdHBPXvCa7+ra2x8/O1nkXeeR96Pjs7Jo4uUoU4h2rE/EuB1/ME1kEuLS0B69x56RuB5B/+7trIGMRi73EOAMba9zt72/OLCqPj3zz6/i/zy7tnnt/Awpg5mQhh717ZtB3bvBiVPISG7pAT3fiWD0qwGOjofEv8mw4mKirp3717//v3rYDhOQQJIAAkgASTQGATWrFlTQp820Hr8wP79Tf65F2QpoY4xaq/XpYuhtbXF/gN/04A8efomNja+bVtd6kim7S8MOVKGDDFlOpIQrl5t7+19rpJeChU+G8rbDgsLCQn5+q5t1mwokbXmxYsP7PG2u7ntp7evSQtt9bt3D0Iue0LOtAse+UePjg0YMDfpG12ye1iWqbedzfcCY9uZ3jW2CXNz8/z971S3XVl5OTiLXVymVjcA5TUTgP8ADx8JJMaMHNGbb7ztfG8gce+wyzoB+NXv6Dhhtxfd43BXV9e7d++yvkjjjWwUb/uOHTsIjZfaYmA7gQS7SAAJVEugra4uvJwmTYSDMlGxsVWe98evXheXkkkhq1uioKT44YeX8KoaoCGvXBXzDv53k1Zt5aRkq5uIcvYTgPqiEqJixWV/by7rmWTKK8rff4+HAHbwrYOH/V3y19qmiKHZ26ZFC3Cvg5MdgtkV5eRocm5uwJdzl6lT5mzeQlUSwtvR204Fgm0kgASQABLgIAFIonrmzBmqAqIiIps2zaNKmLZfvfoYHRNHvWRjMwS6kycPoXrbQQJO+R07nKkjmba/0TuCYUyrViyFjSsrK0Bl1LfvvlCXhTKh1G792xDhrqvb/MvX79SlvtJ3qZcasH3z5tM3b+msg8WhBh2LrvYqTWAwTLGfuZGqGCwLiw8e3JMqhDab7wVDbLskoQ92G5XAxYu3C+iPFxDbnTwZgt52ggl2kQASYIWAm5v9sWPXqKnMIPLsxo0bQ4b8+cDA2T8N721/+PAhxNZRrQIXBpzBp0qwjQSQABJghQDUe+xhZAQvt5n2hUVFD1++vBMZeTsy8uWHj0TsT82rpeT8uhoTDi8YJtxEyLB5y/9i3o2667XroK0vKtLw/xPWrA9eJQhAeDvV215zbPv3rDTwrf/nYX8XHR+bV1xIrMZ6t5mK8sBufzzs4GfXUldnfSL3jLQbMcL9wMFUSk3ysLCwuLg4Q8N/nPvmHhNQEySABJAAEuBjApBEtaKigmrgzJmjGEuSUgdUtYnUE0L/+dnhkpmZMYRdU2OoT50K3bJlwT/z0khIiEOed+pG7959GT2apW+pVlb9SugLgUKsAHWpBmkbGelxxNvu6Un3OARsUVNVtLEZWlujYIqrqw+RHB8WZ/S2s/leELHtmEmmtne2nuN9fatNI1O18us3n2Ni4uDkSj03wulIAAkIGgF4HL5sma37GrpsdStXrhw8eDDEpXGWRsP7mA4fPkyYBJF3HLeTUAm7SAAJ8BwBKUnJqlQzoHlmTs7d51GQagbC3j8nJ9fKloomle9/xMPrRPifT34QVW3YrGU7Td12Wq3gZ3utVnpqWuh/rxXS+g+G1O3ZBXm0daix7ak5vyB6HYLW33+HFzS+ZOTl0EbWoSEnI9OvSxeLHt0HduvWXk+vDitw1RQJcXGniRNXHzhA06qysvLIkSO7du2iSbCBBJAAEkACSIAjBCIiIoKD/xTXof2RkpRYs2Y2rVtdA1zbRCZiU9OOLVs2h/HwvXLixME7dp6izYV04SEhEVZW5jQJ04aenuavTLqPEPv3X543b7yi4r8PtG3cOA9eTJdtQKGqqiKx2q9fdAoTV/+PvauAqyr5wv9VDJQSFRQBxRbXTmwR7O5aO9dedc011+6OVdfu7rW7O1AMwkJUQLAV9f/p3R3mzdx3333JA4ff++mZc2fOnPnuffDemTPfMUkzMjIa6eeMKcCCgDij1NnEEAwcOeovuieMYwpnZ0daaeF78e7de3r2VKlS0k0hmxWBwMCQk6eu6ZwCEXkRbScoubikCbwdx5dF9EIQCAgEeAT69Gk+e/Z6unDI5cuX161b17RpU76zJTUmjrZHRUVt3KjxeyG9kxMy7yy5JDGXQEAgkOgRcHZ0bOhXCS+sNDQsDAnvRy5eOnP9+t2HD/VdO1Kqrz68ixcZmDypTc6MmaXIu3embyH4HK6eoJUnHYRgcgQY6nbE1rssGfs9wh4c+SbG+OnS2NsXz5u3TMGCSGMv5u1tk7juZteGDcYsWfLuQ1wFsGXLlo0dOzaFFTPOG39PhQWBgEBAICAQsH4EQJ/KONmrV1M3t/SMkm9u23aUiYxLNDJST8h0tB1K1ErVGW3PlSvLufMB9FyPnzz38/t18uTeakjk6YFmkq9cucNY9vAw+8G7Y8cuM5T0KZIn69q1AeOJyiYGjh+/9AN1DgDGMQVzdyx8L0Ruu8rbZ45uy5btUmMWhXOnTOmj84SKGlOJoA+Od6s5AJQIViqWIBAwHoHUqW3/+KN99x4afOZDhw5t0KBBsmTJjLdvsAUTx49WrFjx/r3G1nHrmjWtucScwcCJgQIBgYCVIJA5Y8Z2dergBX+iYmLO3bx59sYNvCC8eGlIQtDHz7E3Ht3H639n/11isqRJEXD/lv+O4Lv7t/z3HBk8U9jonfJjJYhZjxuPIsOlvHU6sR3u3XwchJcxfia3sSmQM2eJn/MiyA4mohyenon4iBU2nxr7+y3bGfdlJiIiYsuWLfG+n2/MHRRjBQICAYGAQCChI7Bjx46TJ0/Sq0jjZD9gQGtao01m6qOC6r1xY3/SuWDBXLlzZb4dGEo0e/eeDgt7kTFjOqLhBQSCV6zczegvXQ70rdTV36/48OGdfHzymYMfhplRWxPp/NeuxSV/SN1UMstrs6lGf/iwBgcshpQpU9DVNa2asXwfDMTwg4fO05cwBRNtt+S9QGL7p9jPtD8ODqnpppDNhwBKcIGTXY39FxHRO3cer1evoprOoo9AQCAgEKAR6NSp/tSpq4OCHxPl/fv3cdr7119/JRrLCyaOtmM9zBo61qvLaERTICAQEAiYCQEUt6zi44OXZD/o0aOzN/4Nvl8ODFRfZJVx79PnzxL5zP/O/1veGhxgGZ3SeabL4Jn2v9c32RWatHZOzPAfvPnu4/uHkeEPXjz99ooIfxCBf7/JDyPC38d+NCE42dwzSSz/iLAXypULFCsmNG7lpjrWrUdH2+EtWN1EtN3K75pwTyAgEBAIJGIEwNUOxnZmgQMHtnFysmeUfPPhw6cMt4mfX3GGZQW1UoePWEjGxn7+vGzZTtgnGl4AF01l/xL79v+XTEH12H/gHF5pnR0rVSrm718C00msNVQXs4tz5mz4+CmWmUavOqXMWJXN06evMz1RrJXR6NXkh/NTWPJevHwZx1UoLUTNQ6jXkkVnbQgcOHAOJ0iYq9h1K1u20PYd3+pp0T9Ll+40VbT9ypXAW7dC7twJdXS0a9DA18MjAz0RIz958vzs2Rvh4ZHh4RHIzsEWF953eKFwMdPTgGZsbOyRIxdv3w7FLPb2qdKmdcydO0upUvmt8KAtdvtu3gx6+jTi+fMovEfc3NLhbA3eqsmTG5UdbFZ4Dbgj5h6i17NnJszNvUYrtI9jMai+3rzFUNq30aNHt2nTJlWqVLTSkrIpo+2nT5++ceMG7T24cXNmzkxrhCwQEAgIBCyGQFZ3d7yaVf1WkPpTbOzVO3e+p73fRNr7ndBQ5tisXl5h7JOXL/A6c0/jlx6MpEqe4t8QPOLvVDjePa1LIk6H//q/r+EvI/4Npn+Lqv8bUkdU/fnrl3phq76zs4ODlLou5bCndfpx9zlKFyzg7eUVEBxM0Dty5Mjdu3dz5MhBNEIQCAgEBAICAYGAxRBYuXIl88Uwk1v6Hj0aq3Fg+fLdX75qfEyjaWQkC0y0HUpUVVWOtqPPjBn9QB3Dh/8km+CuWb/hAF5oZs/mjsi7n1+JihWLoAib1MF8/+7Zc7J//xmM/VS2KRCVY5Qmb+JMAGPTyJ0Gfjg/BWa02L14+fIVs0ARbWcAMV+TqXUsTdSwYaVq1Urx0Xa8CxDnZfbVGN9wTqJLl3GMcuDA1m3b1oYSm3wbNx4cN27plat3SB+ct2jWTCba/ubNO3A9b9hwAAVaNX7d/DcStYJ79mzavXtjhOz/0+nxP+yPGvUXthCYusEw4WCfulu3RqNGddYWcwcOZcp04CcLDNwkKbt0GXv48EVJ5p9w6AFUrlxxfFAggj9+fBFvEBqUVfjzz8WbNx8OffCU74CtkUaN/Dp3rq8vq76R8Bq8QNknJG/erJs3a9CM0CsNCXlSpUoPWgMZ5CSXLq2klbKWDXv2zIQ57e0PKDdtWnnixOX0e//p06fTpk0bMmRIfKFhymg7n9jeqX69+FqYmFcgIBAQCNAIgHi9qLc3Xt2+f9F7+eoVYu4XAgJu3L8fEBQcGBr6/uNHur/B8tuPH26HheLFWEA6fHr7NGntHZ1TOzjbOaZJbY9/ne0cpOb3fyF/0zimskvyUxJmeHw13354H/kmOvJ1DPjTI19Hf//3u/A6Jgqab0r8Gx0eHQkGfLM6CQA9M2TwzprVO6sXUteRxp7dw8OsMyYs4zhJ1mfqNOIzaqUuWrRowoQJRCMEgYBAQCAgEBAIWAaBjx8/Dhs2jJlrxIhOtra6q1Pi79fff2+nx6KwKsNDgqs5cngWKZz74qXbpOeduw+OH7+MnFmi4QVklZ46taRq1R63bofwV2nNvfuP8FqwcAs+fhQqlKty5ZKIN/FxZHqIATKCg1ev3pk4cQVCfp+/fGEs1K/va29vds4TxPWYebNkycho9Gryw1+8kEm8sNi94GORTk6GBE/1AkF0BgJRUTFbtx7hoWjRomqJEj8j4hzz6g19FYQ/q1bt6d27Oa1kZMRw8U5nlJGR34o8gTKoSZPBO3YeZ67KNvFLZsiQuWFPI2SvSkpEyYf+MW/SpOXdujXu27cFU+lXYSAuXbgQ0Lz50Lv35CuKYeHjxi89duzS2rVj3d1lajPExn7ml0nP+Pjxc+UOb96+pzu80oSamNq791T79qOfcFtupEPUy1cL/9qCwhhAYOTIzilTpiCXFATj4TV4gbJPCE4VKHgLFi8aK6mnXWpbZoisZQOePTNhznj7AzZxMGXcuG7Vqvei1z5p0qSuXbs6O5vgnAptVqVssmh7TEwMqr7SsyLrsIGvL60RskBAICAQsBIEnOztK5csiZfkD77tBD1+HBAUdDMoCMH3gOCg2yEhb9/HlZ003m0kTTx7FYWXTlNJ/veT07dY/L+BeKdU9igiCiLy5DbJkiW1SZ40GYTvr2+a/160DKUNen7+/OVj7KePnz99jI39Jvz7+i5//vTpM1ES4RMi5q/evSExdETSzR1DV0DDy80t7/fY+rcIu5dXHi8vu/g7CKbgp5VcQkHygbNm03RJS5cu/fPPP+O3OIyVgCPcEAgIBAQCAgFLIjB37tzQUI20g1w5M7dtW0uND0ePXrofFEe9iiG1apWVDTojvZ2OtqMn2N6Vo+3o4+mZ4cSJRYMGzUFcDwEpnS7h8xu43fGaMmXlL7/UGDy4rV7sLmXLdkyaVD6F4vXrd8ippAuK0s4gsX306C60xhzy69dveQeM3FTgh7//8BET2dmxAS/L3IvoaMEkY45nR7dNFD7lny4Pd9dy5QojLla3bvnlK9g6Ciipqhxt1zZrTMzrqlV7nj7D0iLx/UEl3737xPkLNvOXZDXRMW/Gjvt7x45jyA1XmeQeHPwYudKRUd/2ABR+Tp66VrBgCyRQ442g0M1MlxA7xnmaefM3qbGPvcCJk1bs23f20KF5adI4KAyxALwKs8fLJfXPnpkwj5dVW+ekVauWqlC+8JGjl4h70dHRY8eOnTx5MtFYUjBZtH3VqlVv376lXcc3/x+KNpdeu5AFAgKBhIUAimIhURqv2uXLS54j/h7y5AmoORB8vxn0Lf/9VnDwG80q0GZa45f/ff0W736j4yOamWaPF7NIHMO3Wfrn0e7dmVzS0xohKyOAWqkNKvmu3vsP6fbs2bNt27Y1bNiQaIQgEBAICAQEAgIBcyPw6tWrMWPGMLOMGdM1adKkjFK2ydRHRZ/mzavK9mzSxB/RIvrzAzLEZ87sJxuapy0gR3XBgsGTJvUEZc28eRsDbgXTV7XJSLxd8vf2FSt2rVs3Tj27NH2qXZtlWf20ab/xYWvZnsYokdTJD7e1VZW+yg+UNLLDZSdCfwvcCz63XWXMVNsChV4lAiBR4Xs2a1YZoXboQfvAR9vxfsFpjwIFcvIDlTVDh85TE2qHkWbNhmzYeFDZGn/1+o37dev23bt3VooUOupCxcS8qVevv85QuzQF2KtmzVo3aZJGNi4/u8k1OHZQokQbban32qbD3alevdeBA3PBsqKtj7nh1TZvPOpVPnvmwzwe126FU48f36OkT1vasTlz5vTq1csjPs7Ey++0086plFGQjekp6qMygIimQEAgkIAQQPwdnO81y5b9vXWrZSNHnl+x/NXxYyE7tu+aPn1y717dGzeqXa5cwZw5cYgnAS3KGlxNkSxZdnd336JF29SsObxjx1V/jr68auXEXj0Z3z5+Mg2xD2M2cTc71WPZ23iGt8SNgFidQEAgIBAQCMQ7Akgie/FCgwq8eDHvBg0qqXEMacibNmkEwsAaDIpn2bFgYECSLH0Juepr1+6jNQqyg4MdGJlv3lx/K2DDrJn969Qu5+igm7YFMfcmTQZt2XJYwbKRlxCJnDtnQKdO9Y20o2Y40lSTJmEDAqGhYWrGauvDD8cUyvmwZr0XokqqtjtlVv2NG/fOXwjgp2jRopqkRFEE1CXmO8jG6PlutAbE63PnbqQ12uSZM9cqhNqdHO2yZc1ko2VfEAmzrVoNB9WVNuOSHiHsq9fuKvehry5atBUnP2iNGtnZ2SFjhrTSS/YXV4rkyUgHCCCvp80OGDBLW6gdA3EUCWdr6P5EPnP2RrduE0iTEUwIr5ELZBwzX1P9s2cmzM23tARqGSxV9epWoJ1///79iBEjaI3FZNPktl+4cOHKlSu006UL5MfZf1ojZIGAQEAgkKARQCJG5owZ8apepjS9kDfv3j14+pR7hT8KDweFC93zh5Jd0qQBzTr1cpVkF2dnKaWFRuPqXfZTKYj16Q5CVoNA+SJFcnp63nnwgHTev39/cHCwl5cX0QhBICAQEAgIBAQC5kMAx6qmTp3K2B83rjuj0dZct27f23caPH4NGvgmT55MW3+QyRw9FndmHN2QGt+xI7v3rG24pAeBOF6IvIMDAaGTQ4cu7N9/FpTKCKzLDpQC7pcvr8qbN5tsB2OU2JmYPr2vj09+Y4yoH4uPZIhqPdfkVQ8JMSrazg/HFPxnP1knzXEv+Nx2wdsuC75plbJB85/zZsufP4c0UbJkNvXrV/xr0VZm3tWr906c2BNXGb1Cc/WauJOdCt3u3An9/feZfIdkNklRYLl69dLFinnjCE5sbOyePacGDpzNn3pBCeU2bWpWq6bxTZA3KGmqVvEBQ/3PP2dzcXEOCAjau/f01Kmr+FD9y+jXK1bs7tpVv6Ooy5aNJPMuXLi5M1c51t+/xI4d00gfWjh58ipC/LQGcpKffgJNFk7t5MuXHeBjUwF8OGDckqpG052XL9+FIhb87yjTwmvMAmlvzS2rfPbMhLm5V5dA7Y8Z8+v27cfoUijLli3r169fnjx5LLwiPX6LKXgml9iu36ccBePikkBAICAQsGYEUtvaglIcL8ZJfEx5GhFBR+HDI1BJJToyOiYyBq/omNdv+I9cjBGrbaZMnhx5/WAv+f6vQzonJ3cXFxJb93B1TZlCPidCdkVOdvaMPvq1Rt0k5qpoakMAp8r6z4j7IoGHcPHixWBv19Zf6AUCAgGBgEBAIGBCBPAX5/VrDZrsyv4lfH2LqZyCp5FBrOrixVvahnt5uTGXkHqJwJa3tyFZXwi0FSuWF68BA1qDihfRsZ07T+zefRJsD8wsCLiPHr0YFQ4ZvcFNTw9XBPtq1SqHRH6VgWmD52IGpk+fhou2P2H66NUEGT3TH1MwGp1NE94LuWg7+7FTpz+ig14IIGC9cuUefkjz5lVoJchk+Gg7apPu2XOydu3ydE/1cimf/Ag0Fy6cC8WNwfoSHh6ZPr2TNHzSpBU8jzyizCtWjGrSpDKZwsbGBu/E8uULFy3aik8ARxK9mmj7mD+7DhrUlryX3dzSI5e/cOHcLVr+QSYiwpUrd4hsbuHTp9jOnccy30BRsXbDhvGoBU1mh+dZs7qDNQsbYKNGLyJ6CBjbt+90lJumlZAtCS8ztZU0tT175sPcShZubW7kyeOFXbHFS7YTx7CVPnjw4C1bthCNZQQTRNvxiWrNmjW0u452qRv7+dEaIQsEBAICgR8NAXxMyZguHV4lfv5Zdu34vR/16lVkdPS34Ht0TNSrb/9+C8d/b5K4fPTr1x8+fvxW4/QTCtTLp1nJ2levxAfN5MmSfX/ZpE5pS2Lo3yLpDo7Ojvj3W2A9jb39v5ccHGxTplRvX2dPRzs7ps/L1yK3nYFEVbN1zZpD5sylD1UsWbIEp+fwzUHVeNFJICAQEAgIBAQChiLw+PHjBQsW0KNBiqI+sR3UE2fP3aSHQ+7dh82UZzrwTYTsJ0/uzev10oDbpHFjf7xA8tCv3/QFC9lv6eCIHzGiE0JRymbXrxsny2OOUSAtTJPGPl06J7yUiVaUpzDyKnKNmRxePjldryn44QUK/JvOrJcd0tnIe8FE20GUkTKlHhkhxA0hqEcAueHhzyKZ/vhtwNRgqFChSAbXtE/DI5ieyIs3LNo+ZHDb0aO7khg3zCKvXDL+7Fmk7AYAONPpUDvxBE/dwoVDKvqylYoPHjyPXBZ6CjKECMWKeg8e3I40iYDlT5iw7Nr1e0QjCWFhLxiN+ZrTp6++GRDE2P/jj/Z0qJ2+OmRIO/yuu3U7hFaCIj8wMCRXrixEaUl4yaRWJSg8e2bC3KqWb23O4K/zqlV7UaCbOLZ169bLly8XKlSIaCwgmODrN0LtTApDy2rVTRuIsQAQYgqBgEBAIGBhBJC2g5RwvNTPi493Hz8h7I498thvgvTvdw1i8d8j8t+uSh1gP7kNYug2/0XSkyW3sUlmQzURYf/eRE/1PpijZ1onlrfxeVSUOSZK9DbTp0lTt0KF9QcOkJWGhYXt2rWrTp06RCMEgYBAQCAgEBAImAMBcMggPYC2jDAW0jlpjYL89987FK6qvwRaBoT49WKiUDBuZ5dq/vzBJUvma9tuFN3ty9evBw6c0xltR646LNADrU2uWLHI2nX7aK/Onr2BoqYKBD50Z0bGQAxnlAiqMhrDmobdixcvNI4mgNbGsNnFKPUIyL6XS5cukDlzRtoINpwaNao0a/Z6Wgl5164TL168xC4Uo1duLpg/SKHaAQ6p0KE3yRQYz7t2baDNbLlyhdKnc2JOfrx7/wGnN7y8MmkbBX3Pnk20XQVt/bWBs5irloy281sO6dI6gkeLcYk08XsALDc9e00mGklYvfqfkSM7E6Ul4SWTWo+g/OyZCXPrWb4VeoKyLniqJ09ZSfs2fvz4devW0RpzyyaItvNF2DrVr2duv4V9gYBAQCDwAyKATIoUyZPjlcjWDpJ3ZkXPIkW0nYFEbRNkMnS0HcPA9iai7WrhE/0EAgIBgYBAwCAEoqKiGHJR1MYcPZrNDNVmG3kEiJJru6qXHkwUO3ceBwExGQUe9tath5MmBFBM3L27Wf3BrzZtas2cue7ylUDaCLI76WYClflQOLKSUWy2VasaBqwIA/mkZnoKy98LZN3SCyHJzrRSyCZE4Pn3NyBvkNRHpS+BTIaPtiOFCOztPXs2pXsqy9mzuXfoUFehz9Gjl/irmN3WVutpXWwG7N8/JyrqFTMwbVo2SYjpUKWKD6MhzRw5PIhMBItF258+fcFn1mMrUfm0R40apfloO97IdLTdkvAS3KxEUH72zIe5lSzfat0YNKjNwoVbYl7FkdNu3Ljx3r172bNnt5jPxkbbr1+/fv78edrd4nm98+cw6rAYbU3IAgGBgEBAIJDoEUCCP9hskCZGVvosSuOrEdELQScClYoXz5opU9Djx6Tn3r17cbo/UyalNBzSWQgCAYGAQEAgIBAwAIHZs2czx50bN/bLnl0mtCRrHPFxJodUtptK5eLF2+hoO6JjYU9ZtoqAgGBSsFGNWTBBM9H2oKC4P7VqLFhnn5w5M2fLmum+5lqmT19jWLQdA5llwjimIErL34tnzzQSOFxc2AwP4psQTILAqlV7+ArDqESKNHbePoptomjBg4fhzKVly3bqFW3v3bsZguOMEbp56tQ1uinJdeqU55W0pkCBnHRTjYyVKmTly272REdr1LpQM4thfWRBuHHjfq1afZQN2qB4rCad6c2bGnQ0spbNAa+yn/FyVfnZk0XGJJjHy2IT0KTOzo5dutSfOGkF8fnLly+TJk1i+O7IVXMIxkbb165dy7jVqV59RiOa8YvAo/Dw36ZNk/WhcO7cA9u0kb2kTfnb1KmPnj3jr/7WokXJfPl4vdAkAgSu3rkzZglbCAXr8i1arEtDrYfvEsHCxRIshgCobMAO/+JlNJlR5LYTKPQVcACiQ906g+fMJQPx2WLDhg29extLYksMCkEgIBAQCAgEBAI0Am/fvp05cyatgTxwYBtGo9Dk66NWreKTN6+qYqdPnjxfs1aDCwUFTqFEZUJpRnd3F35qFF/VK9ru5MSW1rS3T82bTYgahDV79Z5Ce459haNHL5YvX4RW6pQxhNmQwBAmZmr5exGuSQsuG+7UuTTRQT0CYF3nOyPdO21aGWYYfGoF39SkyXERMWnspcuB16/fy5dPbRZq3boV+ElpDX4h0E1J9vBw5ZVGavCAKbC668yLN3J25eFPuU1H9A8JDcNLeSB/FSnDjx6Fg69DumQxeHlP4l2j/OyZD/N4X7j1O9C7d/MZM9bStZGXLVuGemYZM2pQWplvIcZG29ev16DZSpUyRZPK/uZzV1g2AIGYN282HDgoO3DjgYNlCxYqXbCA7FVZ5T+nzwQEB/OXGvn5iWg7D0vi0DyNiJB9hBxS4zuGiLYnjpsc/6twSeNMR9vDI9kctPh3MeF40KZWraFz59FnBfDHWkTbE84NFJ4KBAQCAoEEhsDixYtfvNAo9Fe9Win1sWxEalBWkV4zCiouWDDY0zMDrdQmf/jwEcNfUvmhn798QW7soEFtpSHp06fJ5Jb+sWa47ciRi23b1tZmk9dfvXqXUZojVMdMYZlmu3a1hw9fQAOIeUeNWrR3bwH19PfgAsIQxmEnRzsYp5UWvhfgkWfW5erqTPsjZNMicPny7avX2HcKprh06XbRor/IzsVTtUjdli7dMWWKjpxrqSdIqzJkSCtrXFLiV8TrN+/4DmRDjr9ksAZPuMLYJEnwuy3efkDyY8K5IyNjpGi7JeE1of8mMaXz2TMT5iZxPtEbyZgxXevWNRf+tYWs9MOHD9OnT58wYQLRmFVQOm6jc+KLFy+C+IbuVqNMGbtUVl0HhvZWyGBt6DJuHMotJmgonIUEwwAAQABJREFUdp04seHAAf6VoBclnBcI/GgIuKbV+PIjctuNeQAypktXrnAh2sKZM2cePHhAa4QsEBAICAQEAgIBkyAQGxs7ZYpGZjTM6pXYvnz5LsTHaWfKlCmoMtSOUSBhb9iQJamg6zQi1RS0NrR9yMtX7F6nWR2U6UA3kcV55sx1WgNZZ4lUpr/VNlF9tEcPtq7jocMXatbs/UYuRskvBN3QGUOYSzDLFIm18L3gQ10it525R6Zt0u872vKTsBcXL92WfQUFyzMyoQ4nfrfQRrTJCLXjmKy2q9C/evVW9qqtbQpZvTHKpEmNirAZM7XOsdgS09lHfQecnZU6WxJe9e6p7/mV4jJVP0rqqfPZMxPm+vr5w/bv3/8X0NXSy58/f350dNx5evqSyWWjctuZxHY418RfJLab/B6Z1+CN+/enrFypL5+MeX3S03qXseNkyW2+XmA/VetpWHQXCAgELIcActvpyZ5FCt52Gg+95cb+/kcuXiLD8DkSf7L79etHNEIQCAgEBAICAYGASRBYs2ZNaGgobaqUT/6yZTU2femrvMxH6GQLKvIDiaZ586qLFm8jTQh37z08duxSuXKFJWWzZlWmcZTibduOypHDs3Dh3PRAXkbIr2nTwUxurG3KFHyInx+bUDRDhrTbuvXI9Rv3aYf37T/r69tl164ZCjzU6P/ixcsaNXqdOx9Aj4Wc7+dsMMso0bTkvWBKpGJ2wdvO3xFTaXCSACFyU1l7Gh4BSqiaNcvqNKhzB8XJyQ7xNiQaMj9PnrzIls2dUSbipuwb2SV9GsOO6ZDaqtYPr3I8PSLC8NirzmfPTJgn4qfUtEtD8Rj8pV6/4QAxGxMTM3fu3EGDBhGN+QRTRtvtbG2rly5tPl+FZTMhMOqvRdgm8RIF9MyErzArEBAIqEDAxTkN3SsiOvrz58/KiSp0fyEzCDTw9e0xcRKdKrhu3ToRbWdQ0tYMCgp69OjRk+8/kZGRHh4eqF+fI0cOCApcnNqs8Xp86A8LC7v//Sc4ONjBwSFbtmxZv//Y2dnx/a1BY50+03cqIiICPIxZ/vuxWiSt4W7+yD7Qz4x4d5vkScAvB/5Q9sCBrdUbP3Hiyp27GqevtBVUVLBZvnxhnisGtVJJtL1YsbwN6vtu2nyINvLu/YcyZTqA6qRfv5ZZsrjRl4i8f//ZIUPmnr/AhpKbNq3s6Ggtv7HBep8yZXLis0qhfn1fEgnC+YBVq/4sVqwVTXELO4ihA6K//hqibfvk+PHLHTuOCbyjsd2CgSmSJ4NBmOWdseS9YEqkwhmd0THeYaFRicCOHcciIg0PXPKzgAJeTbRdJz2LjY0NSibyvoHD6oeKtsuy3JQrV2jDBqOINawf3pcvlerQylKr80+jrEbns2cmzGWdEUpZBPCBhI62o8/06dP79OmTMmVK2f4mVBoebT979mxISAjtSq1yZW3N7zE9o5BNgsC7Dx+6TZi4e+YMk1gTRgQCAgGBgAEIMLnt4BxHwN3FWSPh3QCzP+wQQFexaNED584RBC5cuIAwEyK6RJMohdu3b/fv358srVGjRq1atSJNZeHKlSvYk0D5d+bjDRmFj2UIu7dv375r164pUhhy+vjq1avjx4/fvn07KgoSs7SQIUMG2MdHwLRplRhI6SHmls3ks1nvFDABgFWqVBk4cGA+PUu4M45J8DZr1qx58+bGQH39+vXBgwczFvBw4hFllMgR7t69O6M0rNmpU6datWrJrsgwg/QoWIZ9aNQ7nCRJEtwXbIpIPz4+Pm5u8vFNeiIiMwsR726CTPwKO3fuvHnzJu1DXu+sagJkZIhMfdSqpRAaIx3UCHi6kDE9ecpKuvPGjQdnzerv4PBvTBzygQNno2Pe0H0QcJ8zd8OCBZurVSuVK1fmzJkzenq64ux/UNDj+/cfXboUyMfZMbxI4dwzZvSl7cSvzNQ4VelMkSJ5SLQdQ1CRcv78Qe3bj6brvkCPSHq58p1yZPeoV68C9iSkMqePHj0LCXmyZcsRnCHgp8PJfZhSKHFpsXsRHs6elRS57fz9MpWGP6RipOWdO49HRkbr+9tAdtLs2d0jzrE7AadOXdO2jSQZGTp0Lv8Lat26ccqjZB2wBqXsW/KG5okWw/y0HnhTp7bll8CUSmY6hIW9YDQmbJoPcxM6mbhNFSqUu7J/CRzVIst89uzZkiVLfv31V6Ixk2B4tB3fSBmfmvhXZjSimVAQ2HPq1Pr9+8E8kFAcFn4KBAQCiQwBJrcdqwuPjBTRdmPuMoqW09F2mAKZDIKPxti0/rFHjx5F6If42aJFCyIrCHv37kXiPxMw4vu/f//+xo0bCIUjJ2LkyJG//PIL4jt8N1nNsWPHEGffs2eP7FWifPr06ZgxY2bMmIGPgH379nVxcSGXLC+Y1Wez3ilghVT31atXg+CiZs2aCHOXLFlSJYCMY9IoJycnI6PtKFN86JBGUi0sd+nShffq5MmT9DPMd1CvwbOKzrIrUm9EW8/69etLlwx2GKeXqlev3qFDB/yLzDhtExE9sxDx7ibIxK+A32yMAwMGtFJ/DOjVqzfr1+9nLLRoUZXRqGliFBNtf/vuw9q1+zp1+vdZRcG0TZsm1q79G/SMwdjPn3fsPI4Xo5dt5s6Vee/eWfb2qWWvJmhlmza1wGT9yy/DPsV+ZhaCqPrESSsYpWwTRxNWrBjVpIlSZMBi90KOSUZkcsjeN2OVCFmC+MVYK5rjcdJizZp/unVrrKk2pFWlis/Zcxr7grCCWsoDBigdxNm06VDY0wh6vtSpUhYvnpfWWKcsy52CyC94Y55p1kq9e/fh27fvU6UyKs/X8vDKLhD3Ar9b+Dvy5u37iIiXadM68ZegOXnyqqzeJErzYW4S934QIyiZTkfbserJkyd37tzZ3Mfo1X5LZG4DHu4NGzbQSofUqauW8qE1Qk5YCPSeMiXmtdIRm4S1HOGtQEAgkLAQcHVmM3nDXpgx0SBhgWOYt/UqVLDRrBnFb5MbZtmaR52j0vnhZ/HixZW9BVtMkyZNqlWrpjPUTttBMm+bNm0KFChw6VIcOT7dgZEHDBhQvnx5naF2Mur169cTJ0708vJCHJMoLSyY22fL3Cl8Xt2xYwdyqHGLVdZEYhyTYA8MDDQG/y1btvChdhiUfT5xeNSYueixhQsXRtOEBmnjpUqVkpoG2wddGO5OnTp18KjfunWLNi4rM7dGFj16oHh302iYST5+/PipU6do45k9MyDHnNYoy+vXH0AchO5jb5eqdu1ytEalXLBgrjy5szCdmbzUSpWKg4XcyQgGGE8P1337ZtMp4cyMCb2JKPn27VPTpdXvbAFZNQZiuHKoXepsmXsBqhDimyS4uopoOwOJaZorVuymCQyJ0X3/zH4Vc1Tn6+6dzRqlDP8bDzKZ/0Sj/q9eXYbx+NbtEFAhabOLIOztQJYiyd+/hCw/kjYj8aWX5SLHPiiPA+7ahAnLlP0sVardT0mK0a9hw+bTQ3izuGpWeGUXiEllo+3Q428N7TCRsUuEU1CkaXLBfJib3NVEbLBChSIlNDfJwORpge/FuhNJZEHH5ypQmtKX6lYonyJ5cloj5ISFQNiLiMFz5s4e8HvCclt4KxAQCCQOBNxd2Rzeh0/DE8fS4msVaZ2c/IoX33s6Ls8ITCl37tzJmTNnfLlkgXnPnz9PZgFnhTJzDjKIkR6LajlkiCSAMSZ//vxgaXd3d0+fPv3Dhw+B2927d5lPPshzr1y5MvJt8+ZVynJC3Bw/zBTIlUa2taenJ2Z58+aNxBF/+fJlZGSTnmCbadiwISiAMlm8sIoFfDb5ncI5AMAIFiB8gL53797Hjx8JkhBwfMHX13ffvn06KXpox4gFY6LtHz58kC2ZAIZ5PF1kCiIwMWWi11dAMQA8ZhhlKoO0A87OzuQ3ifH28c7y9/c/ceIEMKFnYWT61oh3NwNOfDX5xPZ+/X5Rc1KBOMxEw6EHXYmtrYFZlqitOvSPecQ4BGSz3rx5P2/ebESJb90hITtmzVo3ffoanseZdOOFVN+SvqsjRc7DIwN/NTFpqlYtFRi4aejQeSDYYVhlFJYJ9pjOnev/+WdX9bwfFrgXYLyhfU7r7EhKO9J6IRuPwNKlO3gjHu6ufn7F1Rx2yZ49FehZjnGx7wsXbwUEBHl7G0uEWKLEz3Vql9u2/RjjZKNGA48dW5gzZ2ZGj3Tvtm1HMko09aLJ4odbTHPzZlB09Gu+tsTIkZ03bGD3OBFtb9LEXxvIgwbNPn3mOu05Evx79mxKaywPr7YFYskoYQ2KMNo9yHPnbmzZspq95pmkDx8+9u07jT/Kw4w1smkmzI306kcbPnBgm3r1+9OrRskZI8+t0tZkZQOj7fw+gCAhkcU3YSnnbdzYqkaN4j8rRQ0S1oqEtwIBgUBCQcDD1ZVx9WG4iLYzkOjdBJkMHW3HeJDJDB06VG9DCWQAUsIDAgKIs8WKFSMyL+CIHkLtnz59oi8hyA5ei5YtW6ZJk4bWS/Lp06dBCk/nmyM4XrVqVUxqb2/P94dm8eLFSBKnL5UrVw78IfXq1eOL8yC8vmjRoqlTpyJ3XhoCYpkGDRogoG8YTTw9r3rZAj6b+06hCC1gnD9/PiYiC8dBBNxxhN2JhhcYx2xtbd+9e4du2JJBKF8vknFiHLxDKJkgNYlBNGVTs/FAYleMjM2dO/ekSZNIUy8hXbp/D1Nj7+TLly8KY5H1j2eedEDS+qBBg0hTVkAcX4qeMA4XKlRo1KhRskOghBtRUVGgy0T4c/Pmza9evSI9Hz9+7Ofnh4A7ShcQJS0wt0a8u2lw4ku+du3a7t276dnTp3Nq3742rVGWb98OOXX6GtOneXNDaGQkI82bV2Gi7dCjVurUqb/RsyAcM3Ro+969myH+MmXKSoZXge4pyYgYduvWqGPHuurjyLyRhKXBSufOHdipU7358zeBnF0ZInBTYI+kS5cGOF6g7zLNfS8ePtT4MOnhwX7a1Ndh0V8WgbNnbyCRmb/UrFllNaF2aWDjxn58tB2XkN4+cWJP3ri+mtmzfz906MKr12/pgeHPIv38us2bNxCVlu3sUkmXkNXeseOffE0ChHFr1JDJkacNWl5OK3cSBcusWLFL27a13NzSffnyFZH3Dh3qwjdPzwx//NFh4KDZtJ9g7EGFZGwlol40vR114ULA8OELdu/ROMCEgR071uPP95gPXr0WCPdQgePK1Tv0AiHfuHm/VKn2s2f3L1QoF4p5IKX92rW7qIB98dJtpqfJm+bD3OSuJmKDdeqUx+k3+teU9BkGZIbmW/VP2giPFKbEZ2Vke+GbDOmTxt4+fP++ZCooF8kQIVgMgYCgoLyNm6icrmDOnBdWLFcgMMrbqHFAcDBvbf34cY38/Hi9Ns2bd+8u3b79NCLi6YuIN+/fZUyXzi1deo8MrrkV05pkrXlUr/HomUbagtTt64W4DEfZgdavvB0Scv/Ro+f4ahoZhYLXKCOZPo0TCjhldXc3ufN4X997+DAwNPTug4dO9naor+j1XzblP6dPV+0h8xGnfZ3ai/74w+SeCIM/JgL4Y5TSp9TH2FiyfPGAESgMFl6+euXqX5lG9eeff0a1RoMNWvlA8IyDsIU4OWzYMLCrkyYtLF++vF27diCyIEoHB4c5c+bQMUdyiRE2bdqEbuBwJ/rff/8d+RGkSQTUFy1SpAg9CyLv48aNU/7miZg7RqEgJLGD6Py8efNI06yCZXy2zJ1CYBecjAzz4bJlyxQK59KOJU+evG7dutigkgAHFUzFihX1BR/7JcgBl8LKuO+otgo2eckIKCNBzc8YvHjxYtGiRYkS/mPPgDTNJBw+fBiJ/8Q43jV475CmssA4jCx+ldsDeM7xVGP7iv4mghLB2HCSnZG+Negg3t2yKFlYiaQwlEagJx09qgui2LTG+uX37z8g6I+aqMHBT6R/Hz9+lj59GpRLzZw5A6IkWbNmKlUqv14J+9a/ar08xHcEsG0gTAlWFoSo8MJw0DXg5eaW3te3KFKS1VcxUZjaHPfCw6PGo8dx3xNr1iizY8c0BR/EJcMQ6NJl7IKFW/ixVy6vKlBA7ZFKlLLMlKk6T0eTMUPahw93SQEK1E2tVVtj8wyTomrxhQuqigrMmbO+ew/5PWzUGyhZMp+NTdJbt0KehscdNKQXtWL5yJYt42JzBjhz505ortwNaZuQ7VLbvnqlkXSPd5lbpmpMNzS/fpGJb4SGhmXx0rHNCQyfPNkrGUQV6IIFmwfckgnpgILSy8stRw6Pjx+/VYoOCn7M+5A8mU1Q0LZMmdhDyehpWnjJ1PoucOHCzZ27jCPDeQF8ZcymC9+HvykG3G5i1nyYkymEoBMBnL9p204jI6Rs2bL4eKlzoMEdDMltB0MfHWrH3PUqVhShdoPvgVUNBMvAjDVrf2vZwkxeffz0adWePZsPHUbtvveap7ylGbO7u7eoVq1l9WrZPTy0+TBm8ZLjl+MY1hCMlu1ZtXsPWp/Hy8s7q9emg4dopSTnzZZ1yvdKYvwlaK7euTNg5iz+Uo0yZXo01bqNcfLK1dFy3xjhxrS+7EcExjhWt2LXbmSkasvtBUpVfHza1KpZ1NubGcs3GRykDkC45X/7eLgpy3ftmrB02T2KHmp4x44jOnfiranU4HN532nTb8ltzMBCs6pVWtesqdKU6PaDIIA4lLura9DjuE912p7/HwQQkyzTyd6+csmSO0+cINZAfoJEbG8VvzrIkAQkMIwWsrnDWA6S09u2bYtfU2Rp4PVGDFSZxYJ0RrI58nB79epFNEheRjlKPicX4Xs61I7ypyjXSUZpE1KlSgVnwDNDuFCWLFmC9GRt6fPa7Bimt4zPlrlTOKCwYsUKsJTgUAJBA1FahWg77Vi+7z8k2o79DwOi7UOGDCEZ3CirS2/SlChRgnhFBNoBKLU9w6S/SQRjJmXGyi5K1kk859hswJZGz55x2/nYGpk1axZOAPBDmIm0ISPe3Tx0ZtKAsom8O6QpEJtAAriZpjOfWSRyIiPbgKRs87lkbZYRSS9fvghe5nbM5PcCf4KlvQHiuchtJ1CYUHj37j3KEfMGvfN4qQ+1Y7ira1okmB86fIExhTql+/adqVbNBEnlXbs2XLVqL8OLIk0HOpHjJ+LOljE+oNm7VzM61M53iC8NtgZxruj5i5cqHUiWzGbu3AHIfP/KDUC9aGT080n9pGPSJEmWLRshG2pHHzPBq+8CQfk1ePBcBaIwJtSO00s//fS/B5rnYMiSTSKYD3OTuPeDGAHX3LBhCx4+ijvwJNWeIYWITI5DEgMs8jQyOKtugB0xxDoRGL5gwcOnT83h2/r9+/M0bNRu1GiEfmRD7ZgUAd+Rf/2Vu0HDwbPnIAos68bVu3f+OXOGvD5o6UY6SMKZ69c9M2RglFJz7oaN7z+w3F5k6r2nTsuOWrJ9O+nDC5sOHZQd5Whnx3cmmvM3b1bu1q1cx05/bd2qEGoESnM2bCjWqnXdvn2v3b1LhssKsm7ce/hI6nzj3r1c9Rt0/HMMHWqXtaNeiTw1GJyOEvLUbSIyzjH88l+gX71N0fNHQMDdRSNL4lF4XC7Sj7B8M62R/wPN/xE309SWN0vTOmN2Wa4J8FEg2MqE2g8cOKAy1C4tqkePHiCQIQtEWHw79xcBvwnprM9kyZJ1796dDFEWQMfRsWNH0gf2GboGcsm0gsV8ttidAgMPKpSCHJ8ABZaeM2fOkCYj0I7hhAGhJke3QP0LpSLve+nSpdIU2CwBwzWYUqQmcvSkEqZSk/yrMqZM+ptEMGZSY8bCebyV8uTJQ1YBxh7sCJImLdC3Bnrx7qbBiRcZhxjo3UT4AM7uNGkc4sUZMalAQBYBhNqZRGl3d42PmrKjhFJfBLZuPRod84YfZQArFNjDeTvQmKpWKraO9uyZ2b6djkxw3oeKFYpMmhS3N8x3iF+NxBKj3gdsnq1fPx7EOOqHoCcy39esGdO0aRVto8wHr14LROWPHj0aa3OS0adMkXzLlkk4z8ToTd40E+Ym9zMRG8Sex2+/NWcWyJefYToY09Q72o7PVThDTU+ZzsnRlzr0Sl8SspUjkDtLZt7D1+/e9TCUJJS3JmnAG4O4cJNBg+nEVW2doccHo3FLlxZu0TIwJEShm76XfIsVc7RLzY9C6P8ERZPKdDh66RKjkZoIc0dxtfVIz/1nzxGZFupVrEA3aXnKypU+bdtpG0j3JPK2o8eK/vLLgk2biUYv4dilS2U7dAyhWKH0Gq6tc4+Jk7RtRXSqV2/J8GEmOW2qbXahT7gIMNTtChtOCXeNlve8TvnyKTVrmDPZiJZ3yXwz0oG/zJkzo2wmPxfSaQmJNq6iwClqpSLNlu+poMFRDIajZuvWrUz/8PBwmjQcdO0gq2H6KDTBIE9fZUKN9CUTyhbz2WJ3CuC4uroyRZAQf9cGGu0YE22nuX20DWf0vXv3Jvs6qJeAcqkgf5f6gNNJ9qmjHbCzs7PMMRR6UtRWRQVUZiEKTXosjneg8K9CZ9lLOFlC6wlEtBIyPZF4dzPgWL4Jrn+QMtHzglvgt9/MdTSWnkjIAgH1CDCk7RgoctvVo6e+599/y6egoY6CeiNSzwYNfBHS5Udt334sKiqG1xugQamARYv++GfvLE91JP7p0jpOn/bb3r2zrJlOauzYbp071dMLjYYNK6E8bCHVtRZcXZzXrx/XqJGf8ixmglffBQ4f3mna1D74w6TsLW7uhg3jixSJ2/VX7m/kVTNhbqRXP9RwlBxArWx6yfgaeP/+fVpjQlnvaPuRI0dQ3Yj2oH5FX2v+1UO7KmQGgYVDhvzEqL43EcPdeuSI3BVDdGEvXpTr2BE29R18MyjIv1v3B6ZLtAffUc0yZWXd2HfmrKwe20snr16VvfTl69djly7LXnry/PkNuTetl5tbgZwy1HX4Nt5mxIh+02cw+ReyxhklTr11GTeux8SJjF5nE4zwYGN/SVWQ0zlETYf+02cg7162Z/fGjeYPHqRMWCw7UCh/EATcXTVio6/evo0x9fP5gyBJL9M+depqpUrRGgQNEyV1Oz6chFAbtLJEE0hqXrhwIUEDdUoRJdcrtkjGIkxP/zZDpR1ySRIePnxIaxBdpZs6ZTqrGp1fvlR7QFinZYUOlvHZwncK6wUtD71qMGDQTSIzjiHanj17dnJV39x2HCIhmew5cuRA5J00YVP2+URmNx3ThwMW2JxGdBtkO2SZso6Rq4zAOKzXWGKK5qmHkhDvkA4QmFsjO5F4d9OImVtGqB3M+/QsOLkPCm9aI2SBQLwjIBdtzxDvXiUyBx48eHrwoAyZuE/JfF5emfRdbNq0TpUqyZS4f//hoyxZjb72Sf/KlUveuLGuV8+miLcSJSOkTpXyj6HtwVHeq1ez5MmTMVetrTlv3qCtWyY3b1YFpOQqfSta1PvixRXr140r5ZMfFDHaRhUskHPp38NDQ3fUq6e2eo054NV3gb17Nz95cnHOHPJJAMjr/6Vl9Zs319esKR8d0oaGkXrzYW6kYz/I8NSpbZlzDzjXu2DBAjMtX8duDz/rrl27GCV/Sp3pIJpWi0DZQoXa162zaOs23sOekyb7FS9up2e6H2/nw8ePtXr3uXQ7kL+kRoPkVv9fu53+e4mzo9Y/hGrskD5ILV+1998KIUQJYf9Z+Wg7iOxj3sicjJPGHr5woU6F8rQdST6gJbG9rlxnDAF7z7Kd7DuLN6ugmb1+A3hy+rdqpdCHuYQM9Hfa+XOYziqbw+bPn7xypWzn31o0VyDHlx0ilD8aAkxuO5aP3wB5FcmXfjSIDFtvY3+/LZobqPhTDkpqw6xZ7Sgm+1s2HjdlyhTaf9QspcOp9CWdcurUqUE+Q+K2iAbi4xodf0dKNW2ED8fTV3k5d+7cdMBdNg+aH2WkxjI+W/hOARMm2s4UHyKg0Y6BTxzvEfybKVMm0PSjz4MHD969eydLKU4sEAE9UTuXNKdOnQpTOqPtFy5cILnwGKueA51MZIBArxrDZd842syaxGFkSdP2c+XKRTclWY2T4t3N42Y+Df/VVCS2mw9tYdlgBB490sgRhB3BJGMwmNoGenpm+Pz5nLarBuiRRa4wCrFR2UqhCkO0XbK3Tz19et+pU/tcuHDrzJnr4eGRKNOaKlXKHDk8USYU/6JOsnJSqQHO5MyZWY3/KEGsphu9NHwErVOnPF5IFoyIiI6MjImMjP769X/Jk9s4OzvCIN2ZyBiFdHW8cHQAuyb37j18/jwKY9OlcwJbepYsGVEm2ts7K+mvXjAeXmYuAxaI0HZg4Kbr1+8dOXIRRZ4BCz6r45dA7txZatQoY0dtS6ipsmvA7WaWIDXNh7nsdELJINCtW+Nx45Z++BjHWf3333+PHj0a5JNMT+Obekfb92pGKtM6OpYvXNh4P4SF+EJgQo8e244cfc4lzSHIhcjp1N9+M9Kx7hMnXrx9W9ZI6pQpC+fOXdQ7T2pb28DQ0Mu3A2Wpw+88eDB4zpz5VGU55KfT/M5/bdkK9ht+ij7Nm9HKLG5uaFYtVQqkCjxrPEqhPouMdOFOTx+9KE8jI1k+cvEiPQWR92nhhEU9YdKHCDuOHUPdV9JkBM8MrlVK+iDn9/PnL0jz33PqVHhkJNNHag6aPQdFUyuqo3XacvjwtXv3ZO0YrBy/dOnoRYtlhw9s03qcasJiWQtC+SMg4O6iEZ3Ekr9F27Nl+xHWbtY11ixbNrmNzcfYWDLLnj17Bg4cSJqJQ2DicTytMyLjNIWIl5eXkSDUqFGDLr8J3hi6kCkoNVClM+q/Ot6g8EZ+upOTk0q0QcqhbzK1SssK3Szjs+XvFMDEJ2lSdRb3RRYE2jEp1I5u2POQou2Ig9+5c6dAgQKyYxnl5MmTEZ2XlKD4r/m9MLjOaDtNloKxegW+GQfUN89qZhvoNalJHKafc+Ty49QI7zx9a3BVvLt5iCypOXbsGKpt0zOWK1vIsHAMbUTIAgGTI8Dntotou8lBTugG8XenePG8eCX0hRD/URjGxcUZL6JRI6DqBnhO1PTUq4854NV3gfnyZcdLL7ct09lMmFvG+YQ7C3aS8KivWh2XgPvixYuNGze2aGF6Njz9ou0oLXXr1i0a2colS+BxpzVCTlgIIGd8Sp/erYaP4N2euXYdqlkWyp2bv6RSc/DcOdnE+WQ2Saf37dulQQP6iDS+x85atw6B9bfvPzD2EU/vVL8+QvOSvlXNGq3+V4P02XDgoGy0XXarAJH9yiVLbj/G0tqgJPfBc+ebVWXZ5bSRtkuzg7o9MjqaybvHlumBczI7/OmdnEpz39JjY2NxjACz8z84zzV34IAOdevSKH2KjZ22avWAWTJ7/mChQbr69XVrsV/KW2M02kLtCO6j5/MovSkLZqxZg3A/M4vUHN6x44jOnWQvCaVAgEbA4/vjR2tCw57STSEbhgBOKeEk08Hzced8T506BQoIvWjEDZvakqPowB9+bYKFg5l95syZdE2/bt26gUmG6aNXc5bcr2LaQsGCBQ8fPixpAHjr1q1BXKPmVzRtxMKyBXy2/J0Chm3atNGJJO0YeX4QbSc3EXFhNdF2ELNMmDBBmg7VcadPnw45MjKSBChxMEI2pkw7gCF6Bb51rk5bB3pSeCtbu1XNWDzYfBBc20Cixzcceg8MZ01kj3HQTop3N0EvvoR58+YxU3fp0oDRiKZAwBoQCA0No90AZ0hKPctC0sOFLBAQCAgEBAKJAAF8aKGj7VjR/PnzzRFt10rPJAsik9iOPlV9NNhgZUcJpZUj8EuNGhWLslEJ+Izobeex4+hDzfouZOTCv/ghqFN6ZMGCXxs1ooPI6IZmr2bNlo8cyQ8BQ/qQOXN5vWEabXVK+YR0xM0VqqdidkTJ+XD89Xv3ZNPPa5cvxywZFlbs3i1bpBT1YVaOHoU9BmYIqOd/b91q/qBBsgF1MN1vPnRIX1gQYZ/Ys8fBeXMjDx0M3bkTrzcnjg9orQcpzcLNm3tPmSo775hfu4pQuywyQskjgMIGjBLVBRiNaBqGQLXSGn+ssc934MABw0xZ7Sg6+xW1JVFhknF1A1VSAlHFX375helg8ma9evVom9u3b69fvz7DjU53sAbZAj5b4Z2SkKcdo6Pt5L7QpOpEyQuDBg168x8HXY8ePSRqFByDwIcKqTMi2rKpKnRMGfn4Hh4evHHTauAS2GCITWT067UFRTuMZTrqT/qHasM0k0zPnj2JM7RA3xrx7qaRsbz8/PnzzZs30/OmT+eEwoa0RsgCAStB4P59jY+RBtCIW8lChBsCAYGAQEAgYCoEypQpmFeTHwnHT2/evGkq+8SOftF2nD0nIyEg3lfFpyStEXICRWDewIEpksmU/jgfEDB3w0bDFnX88uXjV67wY39v1aoUl+JNujWoVKlmmTKkSQTwqodHRJCmMUKtsmVla53zCemIm0fGxCjPxZPJ8FF7yYIsjcyk5Stk7U/s2bNpFTbRnvTs3KD+sI4dSZMWJq9YSTd1ymULFrywYgUI332LFUvj4CD1R4aareqUzxW7dnUdN152osm9ew1u1072klAKBHgE8ASmsben9SLaTqNhjFzVx4cZzm+fMx0SVjMoKAhJssRnPin47t27Eh+I1AckMC4uLqS/mQSkz5cvX542jtz2PHnyQH/y5EkSe6U7xLtsbp+t804BdsYx2Wg7zXmi7U6hVueqVaukq3jGhg0bJsk0jYwsITuqldKPKP8Ma5vRGD1WRAe79ZrUSIeRzAGmdSQTEf/x1ujcuTNpEoG5NbyT4t1NsLKAsGTJEkLKJE3Xrl1t668faAFkxBRWiEBQ0LeqG+QnWzZ3IgtBICAQEAgIBH5YBPgzefQnUlPBogeTzKdPnw5pps0Wyp3LNW1aU7ki7MQjArmyZBnYps3Iv2RS0YfMnVvft6Jb+vT6urf50L/H5+mBIPpHAjut4eVezZruPHGC0SPRft3+/T2bNmX0BjTTOjmVK1ToEJXMJRl59OzZreDgPF5exCZP2m6fKtWrt29JBwhHLrDU7bIFV+1sbVF1lh4IOTQs7FZICKNE0zZFinZ1avN6WtOlQf0xS5bEfv5MKyGfu3kz4uVLrJHRyzbrVaiwbvw45MvLXlWj3HDgQNuRo3D4gO88s1+/Hk2b8HqhEQgoIJDN3f0CxVcmou0KWOl1CfT3KEILHnwyKpFF2+nUV6yRZ7Q4olkn1t/fn0BhPgGHk5YuXVqoUCEwtpNZkPU89/uPm5sb3KhcubKfn58FQv/EAWXB3D5b550CJrRjUolUCSi6Vq3O3HbsoPTu3Zvso4wdO5ake9PRdj5ejLnoPHE0se29Zs0ayQf1/6LEE85PqO/PTCrrmDZrzFjZLQRtYxFAB7fP8ePHSQc8eNOmTZOtR0ffGvQX724CmuUFPNsLFy6k50XqVadOGod46KtCFgjEIwKoePn6zTvagWzZMtFNIQsEBAICAYHAj4nAL79UHzhw1pu378nyV6xYMX78eJA9Eo3xgh5RNnxPePXqFT1ltVIaJ9PpS0JOcAgMattm9d69dx8+ZDyPefOm1+TJG/5jIGWuKjRlU7x98uUDc7rCKFwqV7gwYtM8FfvuEydNEm3HFEgz56Pt0CNQTkfbj12+xLg6oHXroZpslch/p6Pb7z98OH5ZJqMfNA4pkidnrB04K0Pvjj4NK1Vy5DgQmLEZ0qWrUab0tqPHGD0C31haIz8/Rs838QVpXPduxoTaT169unzXLmyE8MZn9e/fvUljXi80AgFlBJhoe9BjjaQk5bHiqjIC+JO9cMsW0gd8JjgxJ0seTfokIIEJ/PFBQybarldk0BgcsmTJcvny5ZYtWyKZnbGD1OBl338QV82fP3/t2rWbN2+e+78KJUxnSzbN6rPV3inaMVIiFbCjmi5CwCBfgowqqco3YuXKlaToaNGiRdu2bSv1//DhA03Ywj+f6EY7gOa27z/K0/FXS5YsGV/RduSqM+8yxj2UEY6IiMBvHtBYoXQEknhIB3C1r169uoqWI30MMjx6zLzi3U2ANbnwzz//YKeENlulik/WrCJfmIZEyNaCAEMjA7dEbru13Bvhh0BAICAQiFcEHB3tmjWrsmjxNuIFznoizaVDhw5EY7ygR7Sdz4OrVqq08R4IC1aCAGLBqMnp360778/Gg4cQ6a5eRo/bDdaXgOBg3hQSw1Hkk9czGte0zq8fsVG2G/fvM90MbtatUL7npEl8PjZ2COiA/rFLl+kpULa0W+NGM9eufRYVRfQwAur2+r7/ElaC5/3dB7bKKzrXq1CRDCGCNlJ4uEf6KAh1K1Tgo+3of/LKVTXR9hplyuBMg4J9nZduh4Rq6xMRHZfIqa2P0AsEeAQQbaeV+I3xLDLSxdmZVgrZMASqlvKho+0wAna4RBltB/E0oqUMSnSNd1tbWzW1LhkLBjcRvD569OikSZOQuvvs2TPeDtJFr37/GT16NBLhu3fvjigtQvB8T4tpzOczHTk11Z2aOHHi+vXrVYKDSZFSzcNLO0ZoZGATFP8IuIOrBDLixaiA6q75a4rMi1MLYGwnzRkzZpDKKxcvXnz//t/0GZxjyJw5M+lGBNoBotRXoD1XM5ae1N7eHlwuakZJfeix0IChXv1YuifwxM6CQnVWeiJTPTO0A8bI5nunGOOV+cby56z5s9jmm11YFgjohYCItusFl+gsEBAICAR+KATwAYaOtmPt+JATb9F2hrTdyc6uZL6ff6j7kegX61eiRMtq1VZqsvNLq+42YcLNoutTqebypvkKaNwQmObLitIdFOTHz59Hv36tM+lbwQK55O7qWtTbG6z0RCMJoI75FBsrpXuDVYaOqqNDoVy5nOztKxUvtuafffRAULeTaPu+M2fpS5Kc3MZGdq/iqRYmencXV94Ir3HXQjqszSxjoWO9uozGhE2w3OAAQf4cOUxoU5j6ERDI5p6JWSbIZES0ncHEsGalYsWS2ST9FBtHP4U/6/369TPMmlWNQt7xpUtxR5EQsEaElPGQZnVHrFOWsIIZYsImSmIOHDiwb9++O3fuBOsxcntJ7JWZBYnw7du3R8o76Bqk6ppMB4s1zeGzme4UUEU4WyUyyP7mQ+2MY0zMGmQyUrQdU4DoXFu0HedPCfF6ixYtSlEHQHXSyGDHheFLUbkcphvjOXOVaSLjHrs8RImxZHuAKLUJxjvs7Oxct27dxo0bV6pUSeH9yNwa8e7WdkcsoMdWE95r9ETumVxq1ixDa4QsELAeBO7fZzO3RG679dwd4YlAQCAgEIhfBIoUyVOsqPf5C3EhQXybwFFUHE41lWNqc9vx/eH69ev0rP4lS+CbGK0RciJAYEqf3rtOnIjSpAzCukLCwkb99dd41YlLzyLjsr9NCEvw48cFc+UyiUGQ0fPRdtDXnL52DVQ2mIJJbIem4vc3HujX+Wg7cUmWtB0DZTcJXlBMvsQChIzpVJVDyJguHT2KyM+p1Hui5IUcnp680lQaRPTajBh5btlSha/QpppL2ElMCDC57Vgaou0++fMnpjXG11oc7OxK5S9A73ciAohcXTtdvFXx5bD6eQMCAt5SFTV4WmeYoqPtCPOpN27CntgDqPf9B6F2gL//+8+VK1cQuGRmOXbsGLLvcaawQoUKzCULN03rsznuFAhMsEWhHhbZx4NxjIlZI9q+a9cuaQpQtyM6zE8XGho6efJkSQ/Oxwma/Hs6o+0wG0NVZcdGi0KuNz870ZQrV47IOgWE2ulylzxDi4IFxmGFntoueXh4tG7dWqfDzK2RvX3i3a0NZNPqFy1a9FmzXFDHjnXFl0HTgiysmRABJrfdNmUKNze965CZ0B9hSiAgEBAICASsCoEuXeqf7xAXbYdv8+bNW7x4samcVBtt52lkqvr4mMoJYcd6EEAO6YSePTqNGcu7NGXlKmS+83pZjZmIRPiioLKzq1GChmXQ7Dl8T4TLpWj70UtsolzFokXQvxJX7PTGvfuIm6dzcgLlxVU5UldkefMTQRNJfbWmO6jM5NXWTZtZegrImfSvfMtYUG5eDgwct3TpHyalvlKeUVxNBAjIRtsTwbqsZAmgbqej7Qi0ofg56MKtxD2D3aCJJmCEDxqC4uPdu7hSafEVbScLBBsGKqPiBzHZ58+fg0Zj48aNSHinI1nIO27VqtW1a9ec1FW9JsbNJJjEZ3PcKSSbY9NI/aplw7W0Y3SJVMmsmkKpv//+OzmvMHjw4EyZ4o7pYDcFNOXEQ/75xCXaATTBytKtWzcyxEwCM6msY9qmZsai8ECaNGm0dZb0wAExekKmhFh/+fLlwQLUv39/hYHMRLyT4t2tgJ4JL+GQAaLttEGbpEk7dDDjKUl6LiELBAxAgIm2e3m58QebDDArhggEBAICAYFA4kCgadMqfftOfxkd9z1i7dq1U6dOdXR0NMkCk6i0wtDIYFRV6oSsSiOiW4JAoEPduqXkMkkR6e48dpxsSUx+XTpLofJD1Gi+fGETANWMku2TO0uWPHKs5aS4K1hl6IH4UlGmYEFoMmfMmF2TsxU+Hf1+hv3AuXO8f2DerVNePtcstW1KegoiozItkRUEbd20maVN2adKhURXWmMO+c9Fi1FF1hyWhc3EikAmF5eUmvWE73MlHBLr2i2wLlC3M7PwW+lMhwTR1BmPI2FQaTlW9X07ffr0oAjEjUBgvUaNGjTgqCfZpUsXWmMlssE+m+NOIa6NU58KPyihSaff6oy20yVSJcDpaDuC+/xdwFkEQhyfNWtWUAbRfRBiRnVQouHjxbikExky3ISCMZMyYzdt2gSclX9QvSA8PPzgwYN4fsgqhg4dypydJZckgZmIR0+8uxnEzNTcsWMHIUqSpqhVq6zIFDYT2sKsSRBgou2CRsYkqAojAgGBgEAg0SCQKlXKVq00vnzhtPTy5ctNtUBVue1IZ0DKFT1l/uzZ3ajPyvQlISd0BBCGmD94UOEWLflE8lPXrqlcXXotKU5F8+QpW+hbzNqwH1RPNWyg7CiknN/6+2/m0oWAW1ExMRHR0U9evKAvwXP71KkljV+J4vcePaKvgrq9QaVK++VI20vmy5dBC+VLeif5RLCwFy+0AUhPim50k8hqxsoy2xALegnYhxjdtcvw+Qs+xsYyA6FpO2LkmaV/Cz4ZBhnR1IYAfv94ubndCgkhHe4+eEBkIRiJQIGcOd3SpaN/ufFb6UZOES/D6XgcEmyzZ8/OuIH0cDxahLAlKCiI6WANTW9vb3Aio8wm6L+JP+vWrZs7d268J+MTfxhBX5/NcaccHBwY4hfGyVWrVpFDA+gsy4ZPO8Zbo4cgdM7YB5VNnz59iHLKlCkpUqQgTQg0jUyOHDlkc8BpB5Bcb5kqvvSkGTNmBLUL7bayTI/F88m/6bQN9/X1xWEOQmqPEzazZs1ClQJt/emJxLtbG0oW0PP1Ubt2bWiBecUUAgHDEIiJef3suQavqYi2G4akGCUQEAgIBBIxAp071585ax29QHzgwRlTWmOwrCrafvr06ejoaHqOaqVL0U0hJzIE8mXP3rdliwnLDN/V0RbwzZop09TffrMSuOpVrDCWi7Z/+fr10PnzKMfKOCmRtktKULfP37SZ7nD4wjfaGVnSdsxC96RlkM/QTSIjjK6mvuiT58/JEFrQFsSn+5hKRgHY9ePH16lQHjQNfy5ewpu9ePv2xOXLB7drx18SGoGALAI5M3vS0fbbVORdtr9Q6oUAzqUt2b6dDAkJCUGuLh1MJJcSioAchJs3bxJvUdmGT11HajPCrOSTTHBwMCLvfDdiRKcAXhoSwEVnE3LfjxkzBizk//zzD/EBOe/xzt5OnJEVVPocL3cKDiPaTtxGJJ2/74xjfLTdzc0NVOxgLIEdFIqEgCaxuXTpUlKk19/fH5U/ySVJoKPtfGo2+jDVShFqR8CdMWLy5suXL+9Q3HeyKf/aJmUc1mssbPr4+Hh6ej74byf1+PHj2iZibo14d2sDytz6+/fvo8wEPUu2rJn8/IrTGiELBKwKgVu3Qhh/cub0ZDSiKRAQCAgEBAI/OALe3lnLlS107HhcCShUDMKhVZ2FhdTglkRNJ/6kObhf1QwUfRIuAsM6dsySMaPB/oNrBVwl/PAb9+/zyvjSFPX29nB15WdH0JymNpY6VPhO2i7JiLwn+QkMMXE/AUFBRy5cfCwX/tZG2o7BBXPljDNBScfVFXw7ceUKNShOLJAzR1zDnJJtihTbpk5BqB2TDGnXDlspsrONXPjXTWu677JOCqX1IODtlZV25uXr19qOcdDdhKwSAZ5MJqGntyM2jRN4ZPmy0UxcTUedMUIILywsjAzRV8BwhF/t//upSFXmQNy/FvWzZInMHqTydEmSJGnWrBndB9F2umly2WI+W/5OASvQ4tNRQtm4MOMYH21HgB456RLy2Kehg9QobQqWdukSTnFNnz6dv0EnT54kStnnE5VyP336pNyHXDWVAO4dctoDNmUd0zYX47AsqtrGSvrKlSuTDjguQL+FiR4Cc2u0OSne3TRo5pAXLFhAPy2YArlg/MaVOaYWNgUChiEQEMAeYvP29jLMlBglEBAICAQEAokYga5dGzCr48/zMR1UNlVF21FFjTaHKGqpAgVojZATHwKpUqacPeB3g9eF75wVinyrKcr83Hnw4MPHj4wyHpuyief/nD4DZhjaq2Q2/5K2S0pnR8fCuXPTHUDXPmj2bFojyXmzZs2u/Wi2f4kS/BBolu7YSWdNyvYBjKv27JW9pM2sbGdjlE0rVyb1G1KmSDH79/6y1r7xyYwcpXNFsmOF8gdEII9XFmbV2M1iNKJpMAL4/ZA0icaf/sOHDxtszRoG0kQT8EdbPI4JoSJV02Dn16xZg7xgMrx169ZERvo82GDID52iTvroFEpo/mkwd7TdYj5b/k4B6g0bNtCRXNnHg3aML5Eq3S9t1O3I6wcXudQHdU1BrcPcX+zr0A+bTgcwXLYPY9b4Jr1qfSc1ZqzkOfaq6CVoi9uqnEi8u2kwTS7j8xvDYZoiebK2bRN8eW2TAyUMWhUCfG57njwi2m5Vt0g4IxAQCAgErAKB+vV906dzol3ZvHkzORJN6/WVNb5yyw5G9SFyQlbqgMTeZDaqKGhkDQplQkGgRpkyDSv5GuytbMwXXPAz167VaXPuhg0e1Wswr8krVugcSHeI1KQ/oi8RuV6FikQmQkhY2IOn/355lpTF8+bF9gPpAKFS8WJ0E/KZGzcYDZqy0XzSDSF7ZwcH0iQCcuQR8SdNWWHL4cORMTH8Jc8MrjkzZ+b15tAkSaKR4F+tdGltD8z5gIBJet4+czgsbCYIBLyzZmX8vBUcwmhE02AEnOzti2kGBE+dOmWwNWsYqDIex5wHXL16tcHOz5s3j4xFcJZORU+WLBm5BIEOs9J6ZZmODqMnWDuU+xt51WI+W/5ORUVFjR07lsZHNgubdowvkSoNp6PthLod95cksyO9esSIEfRckkwntgPqgt/LrTPdzp49S2ssH21HsFsWGdorWjbeYeappsvY0hPRtwZ6bciIdzcNmsllJF2RLSXJeMOGldJpfi81+aTCoEDASASY3Pa0zo4uLs5G2hTDBQICAYGAQCDxIZA8ebJ27TRyCPAxFQF341eqO9qOo6YoYUTPVKagSGyn8UjM8vS+fWUJYdSsuWX1arJjwSvy8OlTBQvIY/1j3vxHz57RrxcvX/5SvbrCKP6SmggdSramc3LkxzIamrRdugTqdqaPbFOBRgb9wRjQqX492YG/jh8fpFmIle4GYpY+U6fRGiJ3acAehCGXLCAoPDAjFiy8FRxsAR/EFAkdgdxZsmhs4/zvfwHBIrfdlHe1jGa878WLF6BuN+UElrV1/vx5MqG7u3uGDBlIkxaYeNyiRYvu3btHd1ApY3PiInX4qWbNmmnTpiVjmQKYhkXbjxw5QgxCyGzmDVSL+WzhOwXounTp8vjxYwKmi4sL6MJJkwi0Y0yWNOkjG23v168f+YSMJHcU4yX9iUCTtufPnz+l5s691I2OKTs6OlqmjgI9KXhyZJ0nq2AEeixqq7rKkfIxQ5gmIW2HPn369MxV0qRvjXh3E1gsLOA0DzNjmzY1GY1oCgSsDQEmtz1PnizW5qHwRyAgEBAICASsBIE2bWoxnvAffpgOapq6o+10Vo5ksVR+EW1Xg21i6JPJxWXMr78atpI0Dg6/NmrIj33z/n3l7t1RiZS/BM32o0fLtO/AZ223q13blYpo0GMZVgRyqf+MGXR4F2U8ySUiIJ2qVtlypKlN4KPtpQsUSKmriBnSzBnCGd5+35YtU8t99w59+rRcx053QkP5IZdv367QufPTiAj+EjLluzduzOstpsEDM6pLZ9npPnz61HbkSMEnIwuOUNIIpLa19cigUVCBfiPTPYVsGAKluS1z/g+9YZYtPyoiIoKOaGtLfYVjyFmmGVqQP/7HH3/o6zBIwFu0aEGPomlkoM+ePXtGquQJCGeY04H0WG0yE22n47zahhijt4zPFr5TAGTlypXr16+nkZFN32YcUxNtl3anDh48uHXrVsl+oUKFOnToQM9FZPrNJft8IgGf3viRLQRKrJlKePjwIV26QNYxbXMxDus1lthEfWYiZ8mShci0wNwahYnEu5vGzbQy0ru2bNlC23R1ca5YsSitEbJAwNoQePfufUjIE9or1MGjm0IWCAgEBAICAYEAQSB37iyFCuYiTQg42Pfs2TNaY4Csd7Q9RbJkRb3zGDCTGJJAEUDEvIgmR7n6hSCU7JImDd//dkhopa6/1u7z24SlyzYfOnQhIGDXiRMz1qwp3KJlnb79ol69YobYJE3av9UvjJI008llk+Hq6evXvRs1TulTKmOVqg7lyvt1ld82UCZ7gR0886Xy5yfTSYJtypQIuDNKplm3QgVGwzfhvLalgU+mUIsWcHv4/AX7z5wFRINnzynXoaNP23YvXkbzpqD5o0N7+9SpZS9ZTNmjSZOCOXPKTnf2xs0pK1fJXhJKgQCNAFMoNSBInIqg4TFW5n+h0QFBY61bdjyd+oqZFeJxuDpgwADau3Xr1h09epTWKMvIYq5fvz4dJQQrSLVq1ZhRdNFUXEJ0HlVVmT4KzWPHju3atYt0cHBwqFdP/ggU6WO8YAGfLXmnAAjI7rt3784gIxttZxzTFm0nVVJhE1VSUdS0T58+xP6MGTNwWI00ifD69WsUFCVN2ecTDtD1J2X7EAumEujkdNikN6J0TmG8w1++fLl79y6ZSFu0nbk1ysiIdzfB07QCymjTZSpgvEkTf23MP6adWlgTCBiMQGBg6JevX+nhIredRkPIAgGBgEBAIMAg0KxZZVqDJFEma4e+qlLWTb/OMLoWyZMnha6UXpVzi24JAgF8pF4wZHCJ1m0+f/mir8Pp06RZM3aM/6/dmE88kp0dx4/jpcZmlwb1s7i5aeuZ1T3Txdu3tV1FSrVsGjjpD355O1vb13KZ71KfkvnyoQQo6U8EvxLFD2rJ0Jf6yJLCk+FE+KNDh1PXru07o0HbKl19+/4DplCehdipX7Fi7+bNSTO+BDww8wYNLNW2ncaH3P+8Gb5gQe3y5UAV8p9C/C8QkEEgj1eWvadPkwvPoqJQhgHViYlGCMYg4OLsnMPD4+7Dh8QI84ee6K1fYIKGyvG4OnXqFC5cmCSbI8Tp5+c3evTo33//XTZUSi8/MjIStCQ0Kwh4upHazJCeY0jXrl1pUnhwfPfs2RPENbQ1bTKWA2oa1MshHdq3b8/Uk0TRHvhMOkCoXbs2w5NDX1Ujm9tn+GCxO4VNEXC14wcBcWbtstF22jFtJVJhx9nZGXcctEuQsX0ybNiw69evS/abNm1atmxZZi6pCX5zmoVfNqhNO4BRys+w7CwGKI2ZlBkri6qyS8HBwTRvu5eXl2x/ZiJlZMS7WxZD45X8SepmzfjslsoAAEAASURBVKoYb1ZYMAcC+G1z7dq9x4+fhYW9wCs29rOzs6OzswOqgxYqlCtZMt3f+s3hVbzYZGhk4IMokRovN0JMKhAQCAgEEgoCTZpUHjBgFh3CwkcgPndHr+Xo+LuLb4k4yElb1JnPS3cWcuJAAFss4CeZoaK6Kb9e32LFJvXq1Xf6dP6SSk3rmjVm9Oun0LmBr++GAwcVOihfQiS9WulSChYqFi0ia6FSMbZQKt0traMjSOFpjTYZUZ41Y8aUbt8eKf/a+ujUI5186YjhOrtZpgP2J8BHv2CzxtFjaer3Hz+2HTHy5JLFOmNblnFVzGKdCPCFUgOCgxm2cev0PKF4VapAfjraLv2tp/nHE8pC6OxX/FbRlpgsLQcdkKQApg6SqonYxKBBgw4cOLBixQqaAYZePsKCs2bNAis3GYWrNjY2MCXLqF6mTBmkwNOldRYvXoxMXsT0q1evjnKUtHEiP336dMGCBdOmTXtFne7CZgCixqSPJJw5c2bKlCm0Et3opgGyuX2GSxa4U5gF4IDR5ebNm7IgyMaFace0lUiVrIHSR4q2ozl+/HhJmSpVqokTJ8pOByW9PYNjCrKE7ExMWdZJbfYN1tOTYo+hgK6zevRE9Fi8p/CGoq+qkZmSm7Jk+rBD3xrx7lYDrMn74HDGjh07aLNeWdxKlsxHa4QsITBnzvq9e+OyBEwFy7BhHYoVy6tsDX/IcE54w4YDW7YciYiUP/xqmzKFj0++fv1aVqtWWtla4rjKlEjFory95Xf1Esd6xSoEAgIBgYBAwEgEPD0zlC5d4MTJq8TO6dOnQ0NDZb/ukT7Kgo5oO3+6XETblQFNrFdHd+2y8eBBcJsYsMDfWrZwTevcftRopJnrOxx07X8NHYJvWQoDG1aq1MD34KZDhxT6KF9CErpCtL1CEfloOzYh0tjb87w30ly1ypZVf9IWSbtnli5tNnjInlOnlF2VvYr9hmUjR4DtWvZqvCjHde++5fARpCTzs5+5cWPa6tVgGeIvCY1AQEIgTxb2SxGKJ4touwkfD/wpX7Yzjq4ElpHeXqtWLRNOYRlTdOAPoUwENJXnzZYtGwLr4GahM45BwJ01a1awqYAWBgJqaeK3N6i0QRiCKDlY1OmKjpJ9xLsZ9hV6XkTnwR8SFBRElOCHwc/PP/8MkDNlyoR6j/gXfBr4DIcflKNHdJ7Jxa5QocL27dv5oppIlyZmJcGAcCdjAU2z+gz7ZrpTwAdJIeDTB4b//PMPCGRoVhZQ/RAiF3xWlq3GSTumvFuDaDt/CmTgwIEoE8rjKWnoT9G4TbIfZmgHMArPhjZrynpAERMTwx+24EfhwaMr/SLUnkLuAB8/UNLQDufOnZs5e6FtFK1HDJduavOZnki8u2nELCZv27btnebRz6ZNNc5ZW8wT658ISeU7d50wuZ+dO9dXtnn48IXu3ScG3ApW7vbu/YdDhy/g5VMy3+jRXSpVKq7cP6FfvXkz7u8v1mKX2tbDQ76CekJfqfBfICAQEAgIBEyFAE7v0dF2fKdAejs+6htsX0e0nf9egYQ4gycTAxMuAmADn9m/X4PfNUhv1S+nRbVqOT09+0ydevLqNZWjHO1S92rabETnTtoyAYkdhEXAV1OvX79dJ04SpV5CjTKlk9vYfIyN5UfZpkiBTG1eDw2+NqN66ubDh2Wv6qSDZ0Y52tntnD5t0vIVE5Yt0xbBZ4agCVr8oe3bd2/SWCdK/FizalAjF2caWo8YITvL0LnzsBuRM3Nm2atCKRDwzspG26/cuSNgMSEC/MY5woIJLtqOODVdvkaZaIKgB6qW/fv3N2rUiOQp4xLIW0BPjB/STZuA3/yDBw8GOYy2DtC7ubkhgo9wOTyku934/kNrtMlINt+5c6et3B4qE20H5zUYTrTZUa83q8/xcqc6duyIkwEkwi6bM844pjPazuAJ8Pv3788oSROEj0iKIU3Z5xMbOUyiN+mvr4BovrawNWPq1q1b9BEKWceYIaTJOCyLKumsTWB2HegNEjKEuTUqnRTvbgKgSQSaFEsyKGhkTAKsSYxERLzs0WPSmrX79LJ2+sx1P/9uFcoXnjmzf7582fUam4A6X70aVxkCbovE9gR074SrAgGBgEAgvhBo1MivV68psZ8/EweMjLYrpQxjDjorB00wvYKJm8wthB8Kgfq+vjXLlDF4ycXy5j2xePGu6dP9SxRH3VEFO3jMZvXv/2j37pFdOqsMIiezsdk6eTKMg3bGyc5OwbjsJQc7OzDeyF7yyZdPoVABqNtlR6VOmRJ08LKXFJT4/jmgTeuQHdtHdu6EzQmFnrj0c7Zsk3r1DN6xvUfTJipRUjZo8qutatYoX7iwrNlvfDIjRyG9TvaqUAoEsFuTOYNGFtKVQBFtN+VzkcfLC0dzaIvMn3v6ktXKdOornFQZj0NPxMGRCs0XONW5UkRXUaGeoU2XHYWeV69eBR+6vr+fkSg9YcKEvXv3ptZS8pqJtqtftayftNJ8Plv4Trm6us6fP3/hwoXYhwBNirRG2bgw45i+0fbJkyfzhw8IpHgA6CRu2TvF3E0y1gChVKlSKkcxq5Z1TJspxmG9xhKbzP7Q5cuXySUiGOykeHcTDI0UcGoEG5O0kbzeWRNxfJZeqfXLIGcvW7ajvqF2sq4jRy/5+3cLDQ0jmsQkxMS8Dg5+TK+oYMFcdFPIAgGBgEBAICAQ4BFInz6Nn59GfA+nZgMCAvieKjVKue1I+woMDKQN8dlw9FUhWycCYED+euG8SXzbMX2akXaqlymN19v37w9fuHD5duCzqMhnkVEfPn30cHXNnDFjlowZvTJlKpQrl77hCXgFFl3JOLLJImNiIqKjUVYREyEQD2Z2V2fnjIrZf3tmzTRgaV0bNsTLgIEKQxD6H9axI16hYWEHzp4Levz4eVTU85dRSX5Kkj6NE7a7cnh4+pcsobwc2r7xd7+Kj49hRo4sXEB7ImSBgHoECubKGfr0Kel/7e5dbM8wGZHkqhD0RQC/Y3FSjT4PhOgzykuS0KS+BuOlP03rDAdkw6naHAOvyO7du7HqcePGIbSNupfaekp61Lfs1atXw4YNVaYPY5Sjo+PcuXMRcF+yZAlSROk0fNm5ELjs06cPpsCfM9kOUILfhqmmYzxpOz2XOXyGfYvdKdTb/PX7D+jUpXUht/3x429hF9nHg3ZMoUSqZApMMpIg/evr69ugQQNaw8g0aTsuyQammZgyY0Gvpo+Pj8r+zKSyjmkzZcxYYhP8M3gfEeokMIPPmzeP+eBH3xoMlL19xCAjiHc3A4hhzY0bN5J7JFlo3ryKYabEKNMicO/eQ8TKQ7TEyvPkxs6pm7u7y8ePnwIDQ/GKevmKdyD8WWSNGr1PnVrs4KB3lhJvzao0SGz/qulQwYIav701L4qWQEAgIBAQCAgE/kUAZ/j2/hN3MhVapLerSbSSRfAn2fObUlcQhtapU4ceBgbtDnXr0hohCwQEAgIBgYBAwOQIjFiwcORff9FmAzdtFOxDNCBGymOXLBkydx5tBKwXJUuWpDU/iIxtBsQQwaseEhISGRmJcDYqozo5OTk7O4NfBUFMZA0jXdoYNEATDxp3kGPgB7PgXzBygPAaNPHSDyK5CEGqn6JTp05/fX+DPHz40GCmb+XpTO6z8nRqrvJ3CtFA8Ozj7oATv3Llyjly5FBjR/T5cRDgnxnx7lZ593FK4OjRo3Tn+/e2ZM1qYF0B2k6ilHVWSQ0Pjzx/QSM/LmmSJNWq6TiSwldJffPmXcGCze/df8TAmCJ5sp49m7ZrVzt37izMpcDAkAEDZm3bfozRo1nZv8SuXdMVtnj5IdavmTVrXc9ek2k/T51c7OMjuHBpSIQsEBAICAQEAjII4HSUq2uV9x8+kmso+oVsJ9LUS1CKtg8YMGDixIm0uYAN63H8nNYIWSAgEBAICAQEAiZHYOuRI/X6aRAirxs3trG/v8kn+mENHr14sULnLvTyQYvRt29fWiNk60QAR7hAOBMWFoYQ8/Xr163TSeGVQEAgYAACVvLuxokQT09PmvGvRPG8Z84sNWBFYoiEwM6dx2vV/o1GA6U7X72SiYDTfXi5Y8c/Fy3exugd7FNv2zalQoUijJ5uHjx4rmnTwS8iomkl5H59W06a1ItRJuhm+/b/Z+86wKsourZCGhACaRB66L333iF0CUgTFamigPipFPlUxIYdRcBCU+lNpEY6oUuVHmmhEzox9Pa/v8s3OXdm7969Lbk3OXny6JmZM2fOvLsbdt85c+aDyVMWiSlkePrpxMT1WbJkEjUsMAKMACPACDAC1hDo2HHo/AVraCuisuzaZCn6GuVtl45IDQkKwtY00ZMFRoARYAQYAUbATQhUsEzagFE4dbtroa5WurSvT0Zq0xtTt1P/04+8cOFCUO2Yr9cdbJt+rhHPlBFwDAEPebpnz55NqXbMhc9HdeyCurbX4sWxKtWeM0fIunXfG1PtcKNx42pz5oz2yWjx7z7qJ0yYd10v1YxrPU9Ja3v2WCTCLVIkH1PtKYk/j8UIMAKMgFcjoObNQzIZx2ZklW3H1kvkM6VGa5YrKyVVpK0sMwKMACPACDACrkIgMndu6cTjPX/zQamuQvf/7WQKCMAhGdSitMROm1j2HARwps6wYcPgD3KUa4Ln+MaeMAKMgDMIeM7TLX1YIjq4c2feW+bMtXVN3xEjxkuG8ufLuWnTpIoVTSUia9iwyqefDpQs3Lx1Z+rUxVKl9xaRA+3AgePUf07aTtFgmRFgBBgBRsAYgZYta2PHGNVRQxBoq4FslW3ftWvXnTt3aE8+IpWiwTIjwAgwAoyAWxEobxnevudvi2Altw6dToxL/6wnJCQgt3g6mbs3TvP27duTJk2qV68esgdmzJhx2rRpQUFB3jgR9pkRYAQkBDzq6T5y5IgUcQWWNiIiTPKZiymMwIoVW/ftPyYNOnJk38KF7UimP3Bg5xzhwZKRZcs2STXeWzx0KP7uvfvUf2bbKRosMwKMACPACBgjEBDg3759A6pz7tw56SQb2mogW2Xb//rrL6lbrXJ8uogECRcZAUaAEWAE3IWAlEzm/OUrF69edddg6dJurXLlpXnv2bNHquGi5yCAwIrevXsfOnQILr333ns4u9VzfGNPGAFGwBkEPOrplgLbMS9OI+PMxXVV36++mi6ZAm/erVuUVGlc9PX1eeGFVpLOrl1pJ5pBSiODmTLbLl1uLjICjAAjwAgYI6C+9qivRsYWtFYfa0rquVtSmKG1jlzPCDACjAAjwAg4j0CF4sUkI7vj4prXrClVctFhBFSE8U9/dHS0wwa5o1sR2L59OxL6VahQ4ZNPPmnevLlbx2LjjAAjkJIIeNTTPWfOHDp3P1+f6OiGtIbllEfg6tUbiG2Xxu3fv6O/v59UabPYt2/7s2cvSmqJiUlBQYFSpTcWd++WVw4qVLBImueNk2KfGQFGgBFgBFISgcaNq4aHZb90+boYdP78+RMmTMDeYlFjRrDKtu/du5f2zx+RM3vWrLSGZUaAEWAEGAFGwH0ISLHtGOjPAweYbXch4IXy5Mkc4H/rzl1hU11oF00spDoCAwcOHD16dFZ+GUv1K8EOMAKuRsBznu6TJ08eOHCAzi8qqlZwMCetopCkghwbu/ux5bD+fr79+3ewrDNVKlo0/4wZH5lS9UKlP/+0uHtxhGyuXJwEyQsvJLvMCDACjEDqIeDj49OpU9Nx4+cKF65evbply5Y6deqIGjOC1Uwy+/fvp/3LFilCiywzAowAI8AIMAJuRaBM4cKZ/P3pEH/ut/iIok0sO4BAhgwZADLtKC200yaWUx2BEiVKMNWe6leBHWAE3IGA5zzdS5culSbIge0SIKlSXLt2hzRunToVcuYMlSrTeRFHpEpZcapWLZXOMeHpMwKMACPACDiAgJS6HRaWLVtmrx19tv3MmTPXrl2jtphtp2iwzAgwAowAI+BuBLCqXLlkCTrKNstlYNrEsmMISP+4Hzt2DIf1OWaKezECjAAjwAh4OwIS2/70U0+1aMFHRKT+Vd2yZZ/kRMGCuaUaLu7bd/Q22a4HQKpXL8OwMAKMACPACDAC9iJQr16lrIGZaS/pBYk2WZP12XY1uq1ckaLWTHA9I8AIMAKMACPgDgSqlS5NzV66fv3E2bO0hmUnEZDY9kePHkk5BJy0z90ZAUaAEWAEvAUBrLauXbuWelulSqkcOUJoDcupgsD585elcSMjmW2XIHlq2zZ5B2S1ahavkXIHLjMCjAAjwAgwAnoI4FDxpk2r0xaQ5IhKpzU2ZX22Xc3cWraIxWZzm3ZZgRFgBBgBRoARcBKB6mXkoCSkbnfSJnenCJQrKi+lq8vtVJ9lRoARYAQYgbSKAKh2aXtTq1a10+pkvWtely5ZbDqH85GRubxrCing7bZtFolwsTOD2fYUgJ2HYAQYAUYgTSLQsqX8CmRvMhl9tl362Pbz8SkeGZkmEeRJMQKMACPACHgsAirbzslkXHuxpNh2GFeX2107IltjBBgBRoAR8EwE1M/IVq3sOxDMM+fl7V4lJd26e+++NAuObZcAQVE6IrVYsQLZs2dV1biGEWAEGAFGgBGwiQDYdqza0h97k8nos+3Sx3aJyEhfHx86DMuMACPACDACjIC7ESiQK1eO4GA6yjY+KJXC4bQclj17rjCLY9ak5XanR2ADjAAjwAgwAt6BgPQZmTNHSOXKJb3D9TTt5T2Fasd0M2WyOEY+TQNganKJiUmHD8dTVQ5sp2iwzAgwAowAI2AXArlyhVWsWJx2Wb169d27d2mNsazDtt+/f//w4cO0mxr7RltZZgQYAUaAEWAE3ISAFN6+Oy7uwYMHbhorfZqV/omXltvTJyY8a0aAEWAE0hsChw4dio+Pp7PG+ahPPy3FddF2llMIgeDgoIwZ5G/2kyfPp9DwXjLMjh2HHj1+TJ2tXp2TtlM8WGYEGAFGgBGwDwEpmczNmzfXr19v3oT8Lzd6gmoH4U5NqHldaSvLjAAjwAgwAoyAmxCQDkq9fffu3qNH3TRW+jQrse2XLl1KSEhIn1DwrBkBRoARSLcISIHtwEH6yEy3yKT6xLHmERISJLkRH89suwUkUtJ2tFWvLp/9Y9GBC4wAI8AIMAKMgCECaj49NeeegQEdtl2Na+MjUg0Q5CZGgBFgBBgB9yEgxbZjIE7d7lq0yxXhg1JdiyhbYwQYAUbA+xCQ2HafjBmbNavhfdNIox6Hh1tk1cMs4+PPpdG5OjgtiW339/MtV05+vXHQNHdjBBgBRoARSJcIICNZWGg2OnXpZYk2qbJONnY9tr2I2pNrGAFGgBFgBBgBdyNQtXQp7GOne4M37tnTv2NHd4+bfuyrC+p4DWjatGn6QYBnyggwAoxAOkcgMTFx06ZNFIQ6dcpnyxZIa1hORQRAHB88dII64Exs+4ABn92/b5GU7/33+0ZEhFH73iU/fvx448a/qM9Ituvn50trWGYEGAFGgBFgBOxCIEOGDFFRtaZNXy56HT169MiRI0WLmlrN1WHbpRPSgrNmzZszp7DOAiPACDACjAAjkGIIZM+atXThwvuPHRMjxu7aLWQWnEegVKFCSAj78NEjYUpddBdNLDACjAAjwAikPQRWrFgh5RHlNDIedZUbNqw8a/YK6hJCuXF6qgOEMo4SHTd+LjUF+auvXpdqvKt46NCJK1dvUJ9r1y5PiywzAowAI8AIMAIOINCqVW3KtsMCwtsHDx5sxpTtTDJSRlczRlmHEWAEGAFGgBFwFQL1Klakps5cvBh/jjdQU0ickv39/Irlz09NSIvutIllRoARYAQYgbSHgJqHVM1VmvZm7UUzatCgsuRtwsWrs2ZZ8O+SgrXipk0WMeBQy50rLEuWTNb0vaJ+w4Y9kp/16lm8OkqtXGQEGAFGgBFgBMwg0Lx5TemgcvPJZGS2Haesnj59mo5ariinkaF4sMwIMAKMACOQogjUrVhBGm/Dbg5vlyBxqigtq+OwdKfMcWdGgBFgBBgB70EAWTiWL0/eJQ3HIwvkKlWqkPfMIO17WqxYgcKF8kjzHDNmplRjprhxo0xMlylT2ExHT9aJjd1F3UMGwjp15FdHqsAyI8AIMAKMACNgBoHg4KCaNctSzdjY2KSkJFpjTZbZ9vj4eEm1WP4CUg0XGQFGgBFgBBiBFEOgrmVsO8aNZbbdpegXj7T4h/7WrVsXL1506QhsjBFgBBgBRsBDEdi1a9eFCxeoc5xGhqLhIfKgQV0kT3bviVu/fqdUaVy8ePHqwoXrJJ327RtKNV5XlGLbsVYUEmJxrp3XzYgdZgQYAUaAEfAQBKTdfvfu3Vu1apUZ32S2/cQJiwNYYCIydy4zhliHEWAEGAFGgBFwBwJ5cuQomDs3tbxhtxyZRVtZtheByFzyP/Tq0ru9NlmfEWAEGAFGwCsQUPdESx+WXjGLNO9kz55tsyvn1o4aNVE679QYhyFDvr1+wyIiDxvko6O9m20/efL86TMJdOKcRoaiwTIjwAgwAoyAMwioIQhq/j1d+/IpqeoHtsRx6FrhSkaAEWAEGAFGwH0I1KtU8QTJ1R538uTFq1dzhIS4b8R0ZTnScjEDc8fLQLVq1dIVCN4yWWxdvHPnThYk2c3k3Wl2vQVw9pMRsIbA8ePHz5w5c+7fn6tXr+bLl69IkSJFixaF8PTTSGXhNT/SR2OmAH+cyek13qcbRwMDMw8c2PmDDyfRGa9Zu6N168ELFnxuJvE6csj8/MtS2h1yu3b1c+Tw7rcpKY0MJlW3Lidtl64zFxkBRoARYAQcRKBcuaJ58+Q4czZ557f04mTNrm22Xf0It2aL6xkBRoARYAQYAXcgULdCxZ+XWHwiInV7h8aN3TFWOrSpLqurG908DZbdu3e/++67ZrwC7ZUjR45ChQoVLlwY/y1RokTWrFnNdPQcnUePHk359+evv/4SiQIjIiJGjhzZr18/z/GTPWEEdBFIrad1wYIFeG6ESxkyZJg/f76Pj/ztIxRMCnv27Jk9e/asWbPUECXNQkBAAGj3Xr169e/f39/f38AsDsl46623DBQca2rTpk3fvn1N9v3nn3927NhBlUG1Z8oUQGtY9hAERozoiTww+/Yfo/6sWLmtUaOXly79JiwsO62X5OXLN7344kip0tcn4+jRA6RKrytKaWTgf926nLTd6y4jO8wIMAKMgOcigPD2H3/6Tfh39uzZuLi44sWLixpdQX7jlF4cQ7NlC8ycWbcnVzICjAAjwAgwAimDgN5BqXuYbXcV+Ply5sRe8oePHgmD0suAqPccYfXq1UuWLHHAn6CgoKFDh77++uveEhuOAwx79+5NSUNt1siznJnf0By4A7hLiiOQKk/rjRs3XnnllYQEi/wSf//9d6lSpRwGICYm5s033zxw4ICxBew+2b9/P/7IjBkz5v3333/++edB9Ot2Wb9+vWN/x3Sticro6Ggh2xQ2b9788OFDqta8eU1aZNlzEPD395s+/cOqVV+4e+8+9erP7Qfr1On9008jdGO67927P2zYWByp+pj2+VdGsHzRovmVai+r2LBhN/W4YGTuvHlz0hqWGQFGgBFgBBgBZxCIiqpJ2XaY2rhxo022XX75k8LZ1FyuzrjIfRkBRoARYAQYAQcQKFagQE7LvDF8UKoDMFrrgmDPPDnCaavns+3bt2+nDpuXExMTR4wYUaxYMYSmmu+VippgDFWqXfOnonKAcCr6yUMzAtYQSJWn9Z133pGodri3d+9ea04a1yNbTOfOnVu0aGGTaqd2Tp482aNHj/Lly+MYUlov5G3btgnZhUKtWrXMW8PnoqTMOa8lQDyqWLZske+/H55BSVUU9/fJevX7FisWPXTotxMmzFu8OHbmzD/eeuubxo37R0Q0/1qPaq9fr9Inn3h9YDvOfT0cd5JeIw5sp2iwzAgwAowAI+A8AnXqyFumNmzYYNOsjdj2gnksDqazaY4VGAFGgBFgBBgBdyCA8PZ5q9cIy3vi4q5cvx6a3WjftFBmwSYCkblyn7qQHASahtl2DQpkW37uueeQXrl27do2wUlFhUWLFn3//ffUAYTkV69eHclwMIWSJUvSJpYZAc9EwGG2XZuOA08rci6NHz9eRQP1Xbp0UeuNaxB+jj8XWKiT1JAxply5cvgzkjdv3vDw8NOnTyN2/siRI3CYaiLOvVmzZghjL126NK2H/Oeff0o1zhdDQkKwmmjejvS5GJQ1C/hc891ZM+UR6NGjTaZM/s8//+79BxabEuDJkaOnP/v8VzMuFS9WYMGCz/z8fM0oe7LO6tXy0rtugL8nT4F9YwQYAUaAEfBwBMLDg/HvJha2hZ9qsIJoEoIF247MfTjkR7RBwOc3LbLMCDACjAAjwAikCgKNqlalbDs2RK/ZsePZJk1SxZm0NygW1+l2AbDtSGDisQf9Xbp0iW7FQ4j3qFGjrF0UTOTixYs4z3D58uXIHy3UkAz9pZdeAvvmySllpk6dKhzGFoTp06e3b9/e19fr+RExKRbSPAIp/7TikX/11VdFdhSkUD969KiGswOx7XPnzgXVfv++ReIOkOzI79S9e/fg4GD1Cm7ZsgXZ2Ddt2iSarly5EhUVdfDgQenQiM8++wx/iISaKiAfDkYR9QhaHz58uCjqCtmzZzf/pxvzkhj/mjXLZsyYUdcyV3oOAp07N0O2VxDul6/ccMCrqOY1p0//ICQkmwN9Pa3LqlXyklWjRlU8zUn2hxFgBBgBRsDbEcDGKcq2Hzt27Pz587ly5TKYlwXbrsayReY26mxgl5sYAUaAEWAEGAEXItCkWjXJ2qptfzLbLmHicFFaXEfeYSRhwDmcDht0a0fpTL9GjRq1bt3a5ogffvghiLOePXvevHlTU0YUKo5a/fzzz232TRWFy5cv05zOiNXt1KlTqnjCgzICDiOQ8k/rL7/8IphuRJ2PHTsWGWA0/+1l22EKfzEEcQ8jOPhh3LhxlAFXkalZsyYinnAiK9Twt1RTQMA7/gR9+umnVL9ly5a0qMpr166llc2bNzfzt452MZZxdW7fvk11OC6YouHJclRUrbi4+f/974Qffljw6LGakl3f96yBmYcNe3HYsB7WzhLQ7+bBtatXW7DtSNpeqFBeD/aXXWMEGAFGgBHwSgSQTGbipN+p63jZe/bZZ2mNJFvkbaeRYppeZG6ObZcQ4yIjwAgwAoxAKiBQNH/+/BEWx16tcsMe/FSYmGcMqS6uqwvwnuHp/3shBWNWU1ZidF1FvCfY6q+//pq2gn+nRY+SwdaJiFqsfPTq1cuj3GNnGAEzCKTw03r9+vUhQ4YIx0aPHl25cmVRBOUt7eIVTaoAyh7bXyjVDhodu2GMqXZhp0OHDhK3jkNTcbixUDAjOIaeGcuajroPuk6d8ua7s2bqIoDg9PHjh+3c+Wu/vu1zhOtss6DuhYdlHz6sR3z8orff7plmqPYjR06dPGXxTDVpIkdmUBBYZgQYAUaAEWAEHENAPRREfYmSLFuw7eqndUFm2yXAuMgIMAKMACOQSgg0qVadjnz87NnjlulxaSvLdiEgxbajr/pKYJdBtypLaaBNsu2aS3369Klatapw79SpU7du3RJFjxLWrVsn/AFzl2b4ETEpFtIDAin8tOJwVGSO0oDFCQfdunVDRvXQ0FABtcnw9qSkpBdeeIGmeQHVvmrVqsjISGHKpjBw4EAkkBFq9+7dw0kMomhGcDfbLiVt9/P1qVZNTi5vxk/WsYlA69Z1Hz/aTn//+SfWZi8zChUqFP/++7fPn49Zt/b7d9/p3btXu1Yta1eqWLxiheLNmlbv/lyLjz7sv2P7LwkJKz7++NW0kT1GwKKmkWG2XYDDAiPACDACjIALEcDGqVwRye+TsCy9RKlj2cgkU8AwDY1qjmsYAUaAEWAEGAE3IYBkMpMtqQqEt/fNy1uGXYC3eii6ut3NBcO4yATl70Cl2cV/wQWw7cICUjzjYMMKFeSD5l3kqVNmYmOTuRhkkHDKFndmBFIJAfGsYXx3P6179uyZMGGCmCg2smgZzEuUKCFyy4Btb9CggdCxJrzxxhs47EG04oBTpHXKnDmzqDEjYPT3338/JiZGKC9cuLBv376iaFOgbHvhwoVxAqrNLuYV8NdPwKL1qly5ZKZMAeYtsKbnIIDl2Pr1K+PXc1xKAU8ktv3pp55q1Ch5NT0FHOAhGAFGgBFgBNIPAkgmM3feajFfvFLi6FPpSB7RCsGIbQ/Pnj1LpkxUm2VGgBFgBBgBRiC1EGhcrSo+pWh20v9n26OjU8uftDRu3hw5fDJmfPDwoZiUx8a2nzx5UsSuwlsaqC6cNxbKlClDFQ4fPmzMtiO+9cCBAxgXaShwAmHx4sWLFSuWJUsWasQxGRmTccYO0seD14PBl19+WdjBuY7nzp3TiqBR6tSpI5psCnAYNs/++4Mk9YUKFYLDSMXkquh4A7d1fbt27RrOh8Q2AiTxyJ07N0hDHDKpq4lKMIBQxmLP6dOns2XLhqWUkiVL6p5Fac2CVo982bhkuI3xg4mD582RI0eBAgXy5Mlj3NFmK9L74PUaNwMuEN6w4SF+kB/cZkdVAVcKiz2wg5/ExES4h4tVsGDBgAC7GU/33aWq2+ZrUvJplQ5H7dq1K6LRNVdxCwla2Uxs+9atW3/88UcxTVwOsOSOMd2g6cG5wzfNmpnRxbi4K3CbiaJdm3hELwPh0KFDUl4ddZe0QXduYgRSFwH80Vu7dgf1AWH+YWHZaQ3LjAAjwAgwAoyAqxDA2TaUbUeywc2bNxtERFmw7VIgGydtd9VVYTuMACPACDACziOQIySkbJEie48eFabWbN8BFkOLXhSVLDiAQMaMGUG4x58/L/qCoxSyRwk0VBaOOcBABQYG0hkZZJLBe9EPP/wwY8YMML+0C245kLZg7T/44IMqVarQJlWGAgIfUI9eOJNQGx0LBp988sn3338vDlFs167dmjVrkBVasyCOctU61qhRQ1iuVKnSzJkzRZEKu3fvnjZt2qxZs8DT0XrI/v7+RYoU6d+/Pzh9XG6pVS2ad1tbJMBBlCIWGMxmWFgYbK5YseKnn35C9gzk0KBDgIIcOnTo888/TysvXboE5UmTJgk7Wis879y58+uvv268KKIpg39ZvHgxTr7F66+gOOkoWnaRLl26gHyn9ZJcv359kWIbyf215QGQsBMnTvztt98kjhJ9a9WqhRThdevWlexYKyJmefr06bB8njx0mjLuE6Qax61Fk5BYs4N6l9ylBvadaUrJp/Xnn3/GRde8zZQpE82Zjth2MQszfPeXX34p9CHgXsWzQ2vMy1hFw2KM+MLCg2/+3yzn0TP2U90BjaAt4y7cygh4DgI7dx66dv3//20VP5xGRkDBAiPACDACjIDLEVDPtkHqdrNsu/RpzUnbXX552CAjwAgwAoyAMwg0qV6Nsu1XbtzYHRdXiTApzhhP531xUGo6YdsRqE6vddmyZWlRkx88ePDFF1+MGjUKcdxqK/gyxJziZ+XKlW+99dbIkSPBCKtqqAHLtnPnTq0JQfEa1Q7GdvDgwZRPhwKWDT766CNd6h+hE4iAFvZ182BcvnwZfDSodqEmCXfv3sXEBwwYMHny5PHjx4N0lhRo0bzb2jIAklyDWAfTDSOIzgbVDuoczD4OeqVmhQxPkBQbSwLgMbVK8M7Qv3LlitARAjz/5ZdfsISAVB5NmzYV9aoAI//9738pVqrOtn9/sNSBtQ2EPKsKqAElKtL4YGWiaNGi2tmbuHC6DD66gOetV68eUpfgyuraFJWg1wcNGjRv3jxRIwkYAqsyWL0Ad4+8KFiZkBRE0VV3qTDocsF5vtjM0wq3pcNR33zzzXz58onp0Au9f/9+3KgG+zxw82NBRfTFVoNhw4aJogNCq1attmzZIjriYTHYdCzUIOBWpUUHVhZpd1WWTvfC1rHatfmIVBUnrvFQBKQ0MvCS2XYPvVTsFiPACDACaQKBcuWKBmXNkvjPTTEbNXBBNEFIPiUV0VV4VaVt+SMiaJFlRoARYAQYAUYgdRFA6nbJgZVbLfgIqZWL5hGQTmpRQ27Nm3KrJk1kjIEcyCQDuk14CNJNSiyDJrwOgegcPny4LtUu+kIAD46IZgSbS8HvQoeyjQh/Rj1CbnFSq0S1oz5Xrly6VLswJQQ1xHvZsmXgEw2odtEXwq5du5BhA2H1tFKSzbutse1YUdCodthBVPi+ffuAqjWqXYwFElOL5ccaQKdOnXSpdqGM6Pjo6GiJexWtEBDajBB4Y6pd6CNuHYsW9E4QTRBAdosiyG5kwsElRty9NapdKI8YMUIKzBdNmrBgwQJcKQOqnerjDb5t27baxghar8kuvEtV466qSYGnVXMVqyxY4NFkZCsSqzhaDY1tx0ONPEsGE/z222/xXAuFV1991YHEPqI7hLFjx+KOEj8mqXZ0pOj5+vriJqRmnZelT8RSpQqlsSM0nYeILXgyAitXWrz++fv5ciokT75e7BsjwAgwAt6OAEJwata0CNLCqxoyTFqbV3ImGfUjJzw42Fo3rmcEGAFGgBFgBFIegXqVKvn5+Nx78EAMvWzTpqE9XhRFFhxGIDy7xT/64PjAb/r5+Tls0B0dQemKUHHYR9iplrHE/FgIXF27dq3QR0JzJJ0QRQigVhFATUdBZfny5RECjx8EzIKixasVkoogRlXriDzjoOZ1yW5KW4PjHjNmjG6cLN7eEB0Pwl0ziGkmJCRoMv6LnCc09wvSjIgmCCBwkReFvuohFUnLli0RCQt8EEuBoyORYQY+Cw4RrPGQIUPatGljLYm5ebe11Q5KC8LbJk2aiNz68AHuIa4frsINZOYRyXNQg2hxpMIfN26cmFHt2rWBP64LovVxvCQWEkQTAMdkdWO9Z8+e3atXL8qG58yZs2PHjsgRjzkiBhxx9NiIgEsvgIKHyNaCjsK+EOh0YAFbRHHbaK1Irf7ss89iOkFBQchED/fo7YT1EmyJwNYBYYoKyP+D5DniKmhNuJqwD7PAAaNgoWLOnDnCSXD3r7zyyq+//krtQHbtXSoZd1UxBZ5WzVXcV3T1CBsXpGMVkMsFjLm48ZBMRrshdWeKHRKiHhy3lO9INLlb0LY4iFHwx8dJ0l+Y0gRszUFWfVqp7o+mrSwzAh6FQGJi0saNe6hLtWqV4zN+KSAsMwKMACPACLgcAaRu/2PFVmEWMRwIpxAHBYl6TTBi20OzZZO0ucgIMAKMACPACKQiAji7u06FCmtI5OnmvXuv//NP9qxZU9GrtDF0aHb5H30swwv+10PmiBNNaaivA6kV+vbtS0PIX3rpJTo1MFzt27enVDtYOZCnjRo1omqQwVUhQYTIAY3c7m+88UbFihUlNUpbgwFEELemgGWMHj16vPjii8hSAhINDCzI1m7dummtMAt+X5N9fHyQ6E9aEhCjILkKArrBJoua1q1bf/XVVzArajQBWSOee+45EMRaETAi8wyIXUlNK5p3W6M1KT2NnOlanDvS5iARCiYlsnZgvj179sRVQ3IYbSCcRSlSuiO5DWh3upYwcOBA5JBBL+EkzcghKoFP9+7dBYuN2GFw+uDEAZ3QgYDsIgilR358QTJKsb1CmU4fx2NqJD7M4k4AhljMEJqwiTTxCLoXlwAnT4pWKiB5vUS14xJjsUHN+//OO+8gzY6AFKs4QAALGMKay+9SYdm1grufVs1boIHwc3H1sfyj8uO4A7F+I55WCLg9dCerHS8smvCMG+f3F5ouF+Li4m7cuCHMOvC3TvTVFdSbHx+QuppcyQh4IAIIbL//IHkPCjyMivr/3WP8wwgwAowAI8AIuA8BNTQBX1jW2PbkTDJqbLv64e0+p9kyI8AIMAKMACNgBoFWdepQtQcPH/5BUuLSJpbtQkBdYldfDOwy6A5lSoPCvl1pZBDZioDuVatWCcdCQkL69esnihC++eab9evXixqwvSDmVKodCnnz5sXblTi8FJQfjIuOmkBjexEki7TsYJYRpY5jRUHqgRFGbpnw8HDQuKDaaV8EzosiYlqtUe2IzgZ5LXhedAHzjpTTKtWOpjp16iDIXTvtUzOOGN5169ZpMv2vA24Lahh2NKodp0piFiDBBdWuDQEHQFiL4QTVjvT3wJNS7ZoOeGdKjIKCFH2FgKUOAUJoaCgm1bVrV4lq15RBcCOth+iIdElHyanLop7eZhrVDseQgQfToVS7po8tAmIRBTW6qWyQ5KR3796CEYYa8tjgTlOpdjRhgQepZrKRkBcgo42l/de1dym17FqZwgjLLn9aNW+nTJlC12CQOl+9RtCkqdvFWcTqfKUnwvicALW7C2voMwWzLmfbpZsKQ/ARqS68fGzK3QgsXbpJGqJVq9pSDRcZAUaAEWAEGAHXIlCtWmk/X4toHvWFSoyYzLZjx66o1YQwy28/qZWLjAAjwAgwAoxAyiPQqo78QbV0o/zRlfJepYERvZFtN8lAgYpdvnw5aGuEXYsrBUpu6tSplNNEHo+3335bKCCsFYlfDHLpgCV/7733hD54fClnN2J7RbYZ5AZBwhkoI+UFIr7z588vOqoCPR3R4DhTLBWIXNUwAi54+vTpuiyzNkRwcDDynNDh1PhWtNrrNpLeiJB5zTjWJ8C06qZ8gYKaKB9U+2effWbNc3oqLMh06r8mY9ai8j//+Y9xeuvGjRvTBQA14T4i5SmqsIw7AYegYv1AjCIJWkZ+rfLq1atSK4oIvqY2O3TogCQ59N6TuiBhEc6MFZUg+oXs8rtUWHa5ILHtrn1aNW+RUYemZsJqEzIR6U6Epm4XQe6qpsS2Gzx9al/X1ribbZee/Xx5cxYo8CSTlWsnwtYYAZcjgEXQ5cs3U7MF8keULl2Y1rDMCDACjAAjwAi4HAGkLKtcuSQ1C7ZdC82hlZqczMqrIWzqh7fan2sYAUaAEWAEGIGURKB4ZGThvHmOnTkrBo3ZvBnhtJRBE00smEdAXWJXXwzMW3OTpsRAIQ+JbrZ0bXS8+iBbN6LIQYKL2GfhGCLNEZUsihCQgEUci1qoUCFYtnlTIeM2AsnFoYsIlEZHYVNiG1E/cuRIxDgLBWsCjW23xvchnhdJToQFJMDBMaE2HUasLshrQSnqhorb67akj/hxOIalCOGbJNBMPmjCoa84aVbSoUUaqqymNkIafXD9yFqDLtg3IKUGonY0OTExUYu+14rgtSUd6R6DArLZGCy6oDtNqK0mHoGHNBU4DuBFAh+bV0qkEoJ95CUXTrr8LhWWXS5ISLr2adW8pYej4irgCGJrs6Cx7UglhCQtuqsdNBEQ9pTQq2DNspvqKXp4mqj/zo+I6UsHDqs7o50fhS0wAm5CYOfOQxcSrlDjrVpZ7HqkTSwzAowAI8AIMAIuRAB7Abds3ScMIs4GgUq672nMtguUWGAEGAFGgBHwDgSQTObbWclnG166fv3PAwdqlC3rHd57qpfqEru66S11fUfWESkFhAHVbuAqmNNJkyYhEpzqXL9+HaHuogannkrZXUQTFUAEgw0XbPuxY8doq0RD47BQGgtPNakMIgwvbaLGGtuOdCJCB9QtToa0SeBq+g0bNhRsu27aE3vdprQgAJk8ebIB1Q4fKKGJIlK7GHsuTiiFsnq4JSLlaSp/bY4G/6Xegp1X2XZp+khTg4xDBgbRRK87UgxJyjR3DZpwDxjPV+uORO0YWpjC0hGwdcddKoZwreDWp1VzFSH/9HBUHJyAw2atzYLGtkMHp9Eit5KqTP/owZq1/RZqR9fW4GAD+rcOiYzM3DPmfYBxuuaEjpxGxjx6rJnqCCxdulHygdl2CRAuMgKMACPACLgJAQQofP7Fr9Q43kh12fbkTDJSCBtOgAoJCqImWGYEGAFGgBFgBDwBASl1O1xaapnX2BOc9DofVLZdejFI9Rkh/4NI8+2wMx07dgTRJlHtsPbrr7+KrC9gV2luceOxkJ5FKEiZZChvC7Js1KhRQtNAQC9BhCH8VmIJtY5IOD5//nxhBCd/qjS0aJUEmhFFrBNQHXvdpvw1OGLjRC4YiB5CC891SU/qD43stmmcdlRlZK7v06ePqEcSeX9/f1HUBDp9nHpk0z30wh0ljEjR0Ddv3qRrQsg5g1Q2QtlACAsLQ/Z58aMF+LvjLjXwwZkmtz6tcAzLD8jPI54UbHqgKWVUz3FKKiWsKZdNlSnbbnOVhXZ0rQz36N86k0l4zPugTr9SpRLmu7MmI5C6CEhJ2zMF+DdsWDl1XeLRGQFGgBFgBNIJAuork7UUhcmx7fT9EjBlCwxMrYCOdHKReJqMACPACDACjiFQv1KlLAEBN+/cEd2Ruv0DkuZY1LNgHoFQ5bAWT2PbKatrfl6aJtKVtGjRAudtVqxYUbcvPT0VzDVoTV01tZIes0ljnJGonVJazzzzjO7hpapBmkYGB0tqNKuktnLlSpobx5hnlPrSlPGIlQapR9Ok2Os2SE9KTwNkaTipiDh0GlAPtl1SkIqgU6l99RhVSZ8WkSr9zJkzyMyO/+LSrF69ml4RaNJ861pHDEcXA7p160YNWpORK0Y0STcYribNnPPOO+8ITQcEl9+lDvhgsotbn1b4gC0U9En5+OOPtWxC1txDWhjEqot9ErrfRVgaEbmkYCcV2XYJPXez7QixKlOGc15bu3e43rMQSEi4smPH/x+CIn4aNaqCRLqiyAIjwAgwAowAI+A+BPLmzRkSHHT1WqIYQvq+EPXJbLv0UR2aPZtQYoERYAQYAUaAEfAcBPz9/BpXq7YoNla4tCcu7tylS7nDw0UNC/Yi4OvjE5QlS+LNm6Kj9GIg6lNLoKwrfPjwww/DDa94UFAQAoTxg+Qe+K+B2+BYY8nthJTo+DHQt9aE/A+iCXQeLQ4aNEg0GQtmjkhdv369MFKjRg27yDjkshd9s2TJQql21NvrNlhsei4oEtkL47rCjh07RDwyFJBHXldNVCKpDlLraEVsI6CB+UJHE8CT4pwirENgCI1hv0MW5CRlrajGrSPLjdjigFDoTp066XaklVj2oLHt0noAPYsyIiIiKiqK9rVLdsddapcDdim772mFG9LhqKiZMmUKzQSl6yr9g6bLtks3jO5Cl65ll1e6m22Xpl+4cN7AwMwunwUbZATcgQDOR31saZfTyFjiwSVGgBFgBBgB9yJQrlyRdet3iTHsZ9uzMdsu0GOBEWAEGAFGwLMQaFWnNmXb8emFZDJ92rf3LC+9zRskk6Fsu7TpLdVnQxkoxLEioBt5t13iFWKTEeXtvCnK6VO2EaS2GkZtbTgzbDtoZdHd3uQqNCk8dVgzaK/b9KLkyZOnVKlSwjFdgdrHHgI1y7nUiy57VKlSRZcABcOO4zE3bdoksaWSKRSRi59e6Nq1a0s6dDrIwKgeeSrpo4g3bBEQjQBqZKehOtSgblIgqmwsu+MuNR7RmVY6cdc+rfBqxIgR0l8nulpmxm0skGip8Kkybg/cYKjXKqXEUFTT3TJFD0ly1NMFnHEAyzZ0NwZMlS9fzBmD3JcRSEkElixJ/udPG7dlS/kveUr6w2MxAowAI8AIpDcE8OJE2fYLFy5gQ60aBGY1b3totuzpDTKeLyPACDACjIC3IKCmbv9t7Tpvcd5j/ZRSt9NQ0FT3GRlIKE2MCGJXUe2YGkKhXTLBQoUKCTuIsBYyYqh9fX1F0UAAwYfXNaFg7YjUkydPCh0kpBayGSEuLk6oqWS3vW5TWhBR9sKyNYHqm1mBoNlCkFdHMgti9IMPPkDAOLLEWKPaEaIeGRnZunXruXPnzpw5U1hARh2VxKSLAepwoi8VqIdY+ZDSMCYkJAhl87n1RRcquOMupfZdKLv1aUWqnx9++MFJb5E0huZ90qzhTwo2xAjLSDsjmHdRaZeAZRhslRA/JvtiQYhmWzJ5H5o0DjWc1iDWh7ReCNEy3501GYFUROD27TsxMZupA6VLFSpQIBetYZkRYAQYAUaAEXArAuXLF5Xs64a3J2eSkYJEwpT8rZI5LjICjAAjwAgwAqmFQJ4cOSqXKLHz8GHhwOo//0xMSgoKDBQ1LNiLgCez7TjtnWYgsSt3ik0c6CsQwr2//fZbm110FSg5Tnnbhg0b6uqrlZS6BUesG1sN8o7mqLGXbadpT1S+2163KXtOp69OTauxV58CIl10ZJjBYbZLly6lY4HsBjtZt25drHwgTzd+IIijUEeOHCmU1TQyaKLuScOJjpJg4CE06ZKVk2y7O+5SaS6uKrrvaQX9TQ9HdcZhZFNRExPh8ReZi5BwH8cR586d27FR0B27PcReCuzMoA+XgU2seFGW3+R9aGBQalI/CDm2XYKIix6LwIoV227eSj6zB362a1ffY71lxxgBRoARYATSJALlyslsO94qmzRpIk32Cdv+8OFD8XKpaUif3FI3LjICjAAjwAgwAqmLQHSjhpRtv/fgwZKNG7s5kRY5dafjCaNLC+2UKEx19ygNCmdcy0DRmSJvQ9euXZ2cL4i2AwcOCCNmgr41ZTNpZKi36KUyhmJcVQA1TNl2sNJUx163caTq7t27hQWbFwUbLWmAtk12PjEx8eDB5NPwJPs4GJNS7UgD8tVXX+EgXIPTMmkGHpVtxxoGzWctDSemKQmUbVdnhBhqoa/uJBBNZgR63V1yl5oZ1DEd9z2tkyZNos8IDh9+7bXXTDqJbO/R0dFCGdeaFrV6bJqhMe+QHWbbsZFCUO0w/uKLL4qhjQX3oaeNq8e2yx+Nxh5yKyOQWggsWLBGGjo62uxittSRi4wAI8AIMAKMgGMIlC5dKGOGDA8fPRLd1ZcrND1h23HCFQ2jQAOz7QI4FhgBRoARYAQ8EIH2DRuOGD+BOrZgzVpm2ykg9srSAekgpxBOjkQc9tpxh74UFqrSms4MSqPmkWPdGVNaX3DQiGPQZKSnQFirSZvG1K1mBAHvuCjCZ3pIqc1RkN9c6CDJeL169UQRgr1ug7gX+VvMTJNexMyZM5cpU4aOrsrQF9NEmDAoZqGDGJEJE5Iff5Ckv/32m5oZRuhDAPVJs8CrbPuePXuwfqB1QTi8lIGdmhIyGPCjR4+KonpbIrhexKRfvHhRaDogCCjQ1yV3qQM+mOxCLzS6qLCYtCOp4VYfPny4qMQthG0oxhddKEPAlw5wE+sfdGVFqOGJmDNnjijOmDFDWpESTTYFen/iLGLza3iUbUceeZdnkpEmHpQ1S2Skg/H7NkFgBUbAhQjgSOrFizdQg/nz5axcuSStYZkRYAQYAUaAEXA3AgEB/sWLFzh46IQYSJdtf/IJTeNltA5SgJuwwgIjwAgwAowAI+AJCJQsWLBEZAHqSczmzbfvWGwxpq0s20RAWmgHu0djM212d6sC5e8iIiLMU2xmvKLh4TStuXFf8OlINCF+BL2OXtTb0qVLm+RGEVsNwlcMao2jBEteuHBhoUbT2YtKXQGav//+u2gC/ZctWzZRhGCv25QWNDNNqq+mOKeeaDIlx6VIcxzziOTgogtIWJu3BJJ9I3hf64JAeDgsumsCnX6FChXMpNqncdZYBUHyH8kmvbVoXL+kJhUnTpz45f9+BDdKTbnkLpUGdWGRIunCp1U6HBXnJNu86HRSYK5pMh/d7yJp/QkXgq6mUGvG8ubNm5FfXujg2IDQ0FBRNBboY1K0aFHcq8b69rZKE+ek7fYCyPqphcDatTuvXU/+sw83oqMbpZYzPC4jwAgwAoxAekZASt1+6NAhEbIjYHnCtovPD9EQmDmTkFlgBBgBRoARYAQ8EIHohhYfWjfv3Plj61YP9NNbXMqaWQ7rVl8PUmUuCAqOj48XQ0vEq6h3WKA8JiL6TfJriF1FlgntR8oVQ9lGa6S56i1Cy+/du6fVg+oFH63qaDU0Klzizqx1Qf37779PNzIOGDBAUrbXbUoLmpkm1TdzEWmkvxQLqxaDAABAAElEQVThS8+JRYxzixYtpLlIRQBL0/EjYb26aYNO34x7GIJ6qNuF3lqUfpXco8U1a9b06dPnzX9/hg4dGhwcrLVSUy65S+mgLpTd9LQim/mPP/4o/MSmgbfeeksUTQqUbcchqDgCQepYtmxZeicjlvadd96RdGwWcdAxThSgaubTyGBJBgt4oq/uTSVaHRBw50irPpy03QEYuUuqIMBpZFIFdh6UEWAEGAFGQEVASt2ODw01/ukJ2y6+7oQVfz8/IbPACDACjAAjwAh4IAJI3S55hWQyUg0XzSPg5/skv5zoQk/jFJUpL4Boo4NSOozWOywjVJwGMiN9hE1T4Ok++OADoda/f3+kUhFFB3hb9KXULdKYBAQECIOSQNl2UJBnzpyRFNTikCFDZs2aJeqRsbpixYqiqAn2um0Xew6in9o3cxFp5LhEO1KeFOeggnCX5iIVsTRy7tw5UVm7dm0hC4FORyL3hY4k0EsmeahpIjZZdFm1ahVNmi/qqYC4GFwpUdO2bVsRvu3yu1SM4lrBHU8rbh7pcNQvvvjC4AGxNiPKtsOm7uXACgftPnv27PXr19MaYxmfVHi46Oog9knYXA0SNulNiEozj4noa0YQWyWEshScJepZYAQ8CgFstlu40OJJzBEeXLt2eY9ykp1hBBgBRoARSCcIqK9PavyTVbbdz8c3ncDE02QEGAFGgBHwUgQqlyxZICKCOr84Nvb+gwe0hmXzCKgL7epivHlrLtSUGChdWtOZ4ZCbpWfPnsLCqFGj1q41WrZBsvIuXbqINNxg/Xr37i26S3HH5vkySi4b98JZoD4+T5ZGkIf6P//5jxhdV0DOjc8//1w0IanF+PHjRVET7HUbiVywa1IYMXYYajhwEkOY18cOA5HxHDlApNz3dL0BbuA8VWFZFVauXIlIcVqvppGBBZqexcw9BrqW3pm6CDRu3Bh3lxha2l4g6jUBVHvnzp1pCDwoZqHj2rtUM4v091oQvfhvbGysGNExgWICC2aQtDkQMrpQsw0aNOjYsaPNXqoCZdvRqlLPqGzXrh3dVoKr3KRJk9GjR9O8+aplrQaZ5bt3704P4w0LC1u4cCFdzLPWV6un00SNS9CjI6qfglJwFlVmmRHwHAS2bNl3IeEK9addu/rqFiWqwDIjwAgwAowAI+AmBNStgepb5RO2XQ1e8/djtt1N14XNMgKMACPACLgMAZyVSm1dT0paaxkHTVtZNkZAXWj3ELadxkS749hAwIJ8ESJUFhnYQWdPnjxZl18Da4wszEuXLhVgIk0EODVRBFsKhk4rBgYGqsSu0JQEGiitS90KfeS7oPTx3Llz4dLZs2eFghCQCwhcPD0cFQAig3nOnDmFjibY6zb0BT5mpklpRIyOTCCSA1KRolGsWDEpxTxi/zERrQuuV6dOndRXWbSCv8baCcBBShBqXwSMi0pEZIurhrEwomiyJoDlB1uttcIZXWI0b968NOHJ/Pnzn3nmGZpxXhjH/tM2bdrgrFdRg/M5QdaLIgQX3qWaWYD8v/zwT/7vfPIolz+t0uGo2ETyzTffUFjMyyVKlKDKKvWMVvB3OCiVZkvHzYODAZo1a0ZzvFA7kHH7Idwe+w/wMIomLInBlM1bXehDoI8JzlYtX97FobvSp2CGp58uW7YIdYBlRsAzEeA0Mp55XdgrRoARYATSJwK5c4eHhmSjc1ffKp8ERqmf036+zLZT6FhmBBgBRoAR8EQEkExmzMyZ1LN5q1Y3q1GD1rBsEgGPzSRD+TuVeDU5O2O1PHnyvPLKK1999ZWmhtPje/XqBVIPNC7CqHH65YULF5ArfMWKFeBDBcsMZeSIoAnBUUO9RUS2yeC7hIQEmn3CmG3HKO+++y54PVD/msNg/0HrI1t0qVKlSpYsCa4Qaal37dqFPDMiQhyacAZhwh06dNB60f/a67a9+pRG1CWmqTOQKduu6oPfx0wPHDig9frjjz+Q1hxXEBlgQOWDn0XeGGxQwKmw2hYEsOFgaQXnvmnTJsQvY4+CWGKRpiOofMkrWqQeGpxmicwkkyZNEmshixYtAoUaFRVVuXJlCODrEcWPXCXIWELvK9x19EhbbVwX3qWaQbqdQquR9hDQ+ZqUKZIueVrffvttPI9i9H79+mGtRRTtEnCZcGXFsopEPQtTIM1//fXX9u3bixsGTatXr0bOooYNG+KRh4BDcXFH4dr9/fffR44cWbdu3alTp4QFTcAKBvSlSoMibgC6swG3h7+/v4G+A03Sp2CRIvkyZ7aascoB+9yFEXATAvPnr6GWswVlady4Gq1hmRFgBBgBRoARSEkEkExmzdrkZKfqW+UTtl0NCGK2PSWvE4/FCDACjAAj4BgCtcuXzxkSknD1qug+f82accOG+v4vz4aoZ8EmAp6ZSQYcNE4dFM7bpKGFpr0CsnyAngZrJjritUl9cxKtEJo2bbpgwQKEoNJKyjaqNDHVpDLlPXEwps3YauQVmTJlCghBQUSCt1Xzw9Ah0AVR7c8//zytFLK9btvLnlN9Mxdxy5YtwjddGLGQUL9+fcGHInk9aFnRRRLGjBmDZQaRp3vQoEGoQYYQAKJpUvd0h5MMokjZdoMZIac8lm26du2KQHvNCBZCkEdeNShqEA0dExMjzkcV9RBcdZdqNuldhxqsKtFdGnRck7LLn1bsOfjpp5/E6CEhIdisIIr2ClmyZMFuA3FMKO4HMO+6KyvYD4EERNjjQhersDyz/N8fm+NiWQt3I24zm5pUAbsl6L4Hk/chtWAsYxeIWKDSNMuV48B2Y8y41SMQ2Lz5r5OnLlBXWreu66ucNEMVWGYEGAFGgBFgBNyKgMS2IzALIT6IxhCDPskko8a2+3NsuwCJBUaAEWAEGAFPRQCkhnRW6tXExBVbt3qqvx7tl7rQri7Gp/wEKAuM0V3OQIkZIVwaTNpLL72ky74JNU0AhTp48GBEH4vgaKFAHTYgYYW+JlDeEwHaZnxAppGDBw8i+l4ypVtEjC24RWtUO7rY6zalp21OE0Tz7t27hWM2LyLymdB1Dt0zS2vVqvXRRx8Jm9YErDGMGzcOvKeU0OP48eP0nFg6fZvuaWOZZNuhjM0EiFk2EzaOP2g4EgBLPghj152Rq+5SzTi961BjcuK6jmmVFEbnDSLWG/sVaMg/Fhtw6oCBAzabaOp2JOvHhhVrXZAdHly/+QNOhR0sWqxZs4aeoiyajAX6TEHT+cshDYcY/Nu3b9NKNesobWWZEfAQBGbO/EPy5Nlnm0g1XGQEGAFGgBFgBFISAfXkG2kHoVW2Xf3kTkm/eSxGgBFgBBgBRsAkAl2bN5c0Z8bIH2aSAhd1EVAX2tXFeN2Obq10LX9n7Cqoc6RrR1Q1kmuDT9dVRnQtsrgga8TXX38NJlfSQVwDgqxFpU0aWmiap25FFwgIoEAGEhzDiLQkKu8PBVSCjkf2EtB/yI9B+1LZXrehT/Nm2Jzm/v37EResjYiFBF32nPoDbloErWPrQIUKFWirkIcMGYJ0MVh1EDVUCAoK6tatG4YGY4t6ELW4dlRB0N+Yjoh3hoJN96CDGGQaJmyTGEWqfVxiJNC3RqODZ8eVworIzJkzQddSPyXZ+btUM4gsKGJjhFaDYH9pLHuLrn1asR2BGkR2nf79+9vrkqRvJnW76IIVmmXLlsGH6Ohoa38QhDIEPAgzZsxAbhnsuqD1JmV3s+1ib4fwB2FZQmaBEfBMBLAnY+7c1dS37NkCW7SoRWtYZgQYAUaAEWAEUhgB9SUKHx3Uhye5C7FJs2/fvrTh4Nw5JQsWpDUsMwKMACPACDACHogAUgEUaN3mdEKC8C0wU6aElSsyB3A6WgGJKSF21676fftRVdC47dq1ozXpR0YQ6IYNG0DCIo8NqNX8+fODrcYPBORr9kAcQEkgdhXveWCBke4ZrC5+QCiDdPZAb13rEmhEcMeIU8YWTuSsDw8PB09ap04dKckPWrEdAesEuXLlAkcPBty1bpi0htspLi4Ox6LieiFdjHZfIRW47nqJsU2X3KX4BNCyteBuR6IV4xHTbSuWHsGGx8bGIlsODgbAQgW2/uBmwxJO7ty5a9asic0W6uHDHgUXFnuGDRtGXTp29LdChfiKU0hY9jgEVq7c1qz5AOpWr55tJ058h9awzAgwAowAI8AIpDACd+7czZy5zmMy6oABA8aOHSsqfDRJDV5TA9xEHxYYAUaAEWAEGAHPQQChsp2bNv1i2jThUtLt24tjYzs3ayZqWDCDgLqtzRMyyZjx3B06iFtv5lW3ENYAELeLn44dO7oDEE+2Cd7cDHWOrQB9+vRJ9YlkzZoVqyD4cd4T5+9SLNIsWbIEniBynKl2gyuClRus3+DHQMfDm3BgAPUwY4YM+fNH0BqWGQEPREBNI9O1q7yj0QPdZpcYAUaAEWAE0jYCAQH+uXOHnz2XfLoY0lTSKXMmGYoGy4wAI8AIMAJeiUDXKPnTa+YfnEzG7kupLrSri/F2G+UOjAAj4MEIYP/K+fPn4WCbNm082E12zQUISGx7vnw5ffg4cRfgyibciMDdu/cWLFhDB4jIGdqgQWVawzIjwAgwAowAI5AqCBQsmJuOK71oPWHb1eA1fz8/2o1lRoARYAQYAUbAYxGoVKJE8QIFqHsxm7dc/+cfWsOyTQTU2HZm222CxgqMgPcicPnyZS21SMGCBaUcI947KfbcGgLSR6D0iWitF9czAqmIwPLlm28k3qQOdOrUxDOTuVEnWWYEGAFGgBFIDwgULJiHThPJBmmRY9spGiwzAowAI8AIeCsCXZtb5I25e//+gjUW8VDeOrEU9Ftl29XF+BR0h4diBBgBdyGAhO+TJk2qV68e8t2Dupo2bVp6yO/vLjS9we6jR49wsAH1VPpEpE0sMwIeggCnkfGQC8FuMAKMACPACKgISIELeLu+cOGCULMa2+7HWwsFSCwwAowAI8AIeDwCXZQU2zP/WOHxXnuWg+q2No5t96wrxN4wAi5CYPbs2b179z506BDsvffeezjh00WG2YyHInD27Fnp77n0ieihfrNb6RiBpKRbixdvoAAUjMxdo0bqnG5N3WCZEWAEGAFGgBEAAuqrFN1HaP2UVM4kw7ePRyJw6dq1E2fPHT975vjZs48ePS6cN++/v3lCs2dPLX/jsGMESU8vX8bvnbv3CuXNA5eK5M0bERbmDpcePHiw9+jRsxcvaiM+ePgwJChbSLagkpEFK5Yo7uvSdTJpLEwnV1gYfnOHh5cvWpTTfbrj+rJNhxEoHhlZqUTxXYfjhIW1O3acu3QJt6uoYcEYAXWhnWPbjRHjVkbASxHYvn07zpeuUKHCJ5980ry5fO6Fl06K3TZAgH7+aWrqJ6JBd25iBFIegQUL1t6+c5eO26WLxS5G2sQyI8AIMAKMACOQwgior1J43apZs6bmxhO2/f79+9Stp596KkOGJ2HvtJ5lRiC1EDh14cKYGTOmLFp8PSlJ14dsgVlqli03olfPOhUq6CrQymNnzgz+4ktaA3nup6MD/P2lSoPinri4OStXzV216uiZM7pqgZkyFSuQv2fbtr2feUaNGNXtYlAJ4nvNjh0Y7re1667cuKGrmcnfv2bZsm8+371F7dq6CiYrzYwVmi1b+4YNnm3SpFGVKuZp9+0HDoz6aaKuG02qV3uta1fdJuPKxKSk7u+8+/jxY1WtbJEiHw94Va33EDdUx7jGSQS6Nm9O2faHjx79unTZ0B4vOmk2/XRXl+vw1yD9TJ9nygikHwQGDhw4evTorFmzpp8pp/OZMtuezm8Ab5z+lCmLJLe7duWlQQkSLjICjAAjwAikGgKFClnkbYcf9HXrCdvuZxnJDtbq4cOHfAJJql00Hpgg8Nfff3/+y6+zV65EEDeplsUbSTdjtmzBb+OqVUf262vMuePsxCUbN0omjO1T5eNnzgz64oulGzfRSlVOun0bxN+uw59/PHnKkBdf6Nu+faaAAFXNTA1CdAd8+tnBEyeMlW/fvQtGHr/g3D/o/3LjatWM9XVbTY4Fxn/iwt/xW6pgwe+GDmlYpYquNaky4epVFXlNZ/vBgwM6dXLgz87v69cv3mCxz1QMmnT7lpCp4CFuUJdYdgkC3aKiho39DiS7sDZ1yWJm2wUaNoX7Crfu6+trsxcrMAKMgNchUKJECa/zmR12BgH6+afZ4bztzuDJfd2NQHz8ufXrd9FRypcrWrZsEVrDMiPACDACjAAjkIoI5MmTw9cn4/0HyUQlfd16EsAuse1w955ltHsqToCHTs8ITFu2rGK356bHxJinwldv3163d582g1+/e++ey6HDKtT7P/5YulNnm1Q7Hfrc5cuDv/yqULtnfl26lNabka9cv95txIhGL/e3SbVTa1v27WvyyqsN+/Xbd/QorTeWHRsLjsE9OHn5+nVj+8atYMBx7Yx1dFtnrXBlbm4PcUN3plxpEwEkjWlavTpVOxx/cuu+fbSGZQMEcLSs1Kq+HkgKXGQEGAFGgBHwfATo5x+8DfD3i4gI9Xy32cN0i8DPPy+Rdq326NE63aLBE2cEGAFGgBHwQASQEqZAgVzUsePHj4uiVbZd/eQWfVhgBFIGgZjNm3uOGiW9aZkcGgHUfT/6yKSySTUsQXUe/vbIH3+64xCPf+HKlR4j35+/erXJ4aCG5OxYOXD4pMd1O3c1feXVk+fPmxnRybHgZL3efWDEzFjWdGbExFhrslZ/9caNldu2WWt1rN5D3HDMee7Vo438MTZ18WKGxSQC6kK7vz35tUyOwmqMACPACDACKYyAxLYj0ygS96ewDzwcI2ASAeSH/PlnixAlBA8+91wLk91ZjRFgBBgBRoARSBkEpNTt9HXrSSYZ9XNa/eROGV95FEZAQ2Db/v0dhwylmzIEMuWKFMExpDir859bt0Alnzh37nRCgmgVwi9Ll5UuVBgpXESNM8KtO3fav/nmiq36xG7eHDmK5c+fN2eOzAEBOL4VeeFPnr+gxuM/evwYGcZzhoYaJ7rR/Dx6+jS4cpy/qut2ycjIyNy5Me69B/fj4k/GnTx57Z9/VE1Eard6bfDmyZOCAgPVVlFjcizon7l4Mf7cuUPx8aKvEFBZp1fvlePHFcmXT1TaJSAl/YRhd+zKtzN/zRrdm8SucSVlD3FD8oqLJhF4pkGD4KxZ6eOA3Q9j3njDrlMZTI6V9tTUf/o5tj3tXWWeESPACKRDBOjnH6YvfRymQ0B4yp6MAHLInIg/Rz1s1apOeHgwrWGZEWAEGAFGgBFIdQSkvHxnzpzBsWfauYb6edvhsfrJnerTYAfSDwJ37t5t+/p/bt65I015cNeu/Tt2KFaggFS/cc+eL6dNW7Q+FnQ2bRr+3XclC0a2qVePVjom9/7gA12qvVOTJv07dqxfuZIUInQjKem72XPGzJxx+brFiaaIi8fUNk2eVLJgQQNPbt6+3WLgIJVq9/f1HdSlS892bUtERkrd4+Ljh44d+/v6WKn+wPHjzw4btnTMGGtnmTow1uH4+Mm/L/p21ixpEwwchtt7Zs7IkimT5IaZYuLNm9iUgJNXzShrOrNXrDSvbFLTQ9ww6S2rSQjgROIuzZtNmDdf1ONQB6ygdI3ik7UEJFYF6YmGHrPtVsHiBkaAEWAEvASBe/funTtnwV1KH4deMg92M70gMHWqvCuxR4826WXyPE9GgBFgBBgB70FACl8A1X769OmC/3J9nEnGey5jevJ0wdq1F69dozPOmCHDxP/+9+s3/qNS7VBDqPhvX3wxftgw2gUyyPc3vh4jVTpQnL58uZrOBftvvxj82uzRnzSoUlmi2jFEtsDAEb16xi9ejOUBaURE3SLeXD2NkKoN/vLLo2fO0BrIQVmyxIwd+9lrg1SqHa3FIyMXfvnlqvHjwrJnkzpinWD4d+OkSlF0YCw4ADfgDFwSdjQBbr/+5VdSpfmiXVlcLly+vG7nTvPGzWt6iBvmHWZNikCP1vInGc5KpQosW0NAXWhXt75Z68v1jAAjwAgwAp6JQHx8/CNyfjiclD4OPdNt9ip9IpCUdGvePIvEm+Fh2Vu2rJ0+0eBZMwKMACPACHgyAuoLldhN+IRtVz+n1U9uT54h+5bGEJgZ84c0oybVqvV6pp1UKRX7dYhG8LtUeeT0aSSlkSrtKp5JSHj100+lLj4ZM04dOfKN7t2leqmIEO9xQ4f2aC0nkkb2m9nWz/ZcHBs7ceHvkqmcISHrfvgezL5ULxUbV6s2Z/RouCfVT5g377peqhlnxoIzcAmOSWP9tHAhzEqVJovLN23W9VO3+7zVax5afj3qqjlQ6SFuOOA5dwEC1cqULmW5d2TVtj/xIDM4NhFQD5fm2HaboLECI8AIMAIejoD48BN+qh+HookFRiB1EZg7d9XNWxb7m7t3b+Hr+2RHfur6xqMzAowAI8AIMAIUAXWzoHjpsh7b7tA5kHRUlhkBhxFA3nOpb/OaNaUa3eJ/e/VUj3zCaau6yiYrP/35Z2SioMp+Pj6/f/nlC61b0UprMsLeJ77zX6wWSApfz5gh1YjiiPHjhawJ+SNyIvlMxRIlpHrdYsMqVT4dOFBqQloe3bMinRwLLsExuCcNp5qVFEQRqeeFDAGJLOavXkNrDORZKyxWZSRTBh3VJqlvarmhOsY1jiEgnZWKbS6/LLU4bssxs2m+1737D6Q5qovxkgIXGQFGgBFgBDwcAfHhJ/xktl1AwYKnITB16hLJJU4jIwHCRUaAEWAEGAEPQaBQoTySJ+KlyyC2Xf7klkxwkRFwHwLqqaeF8sg3se7oodmzly5cWGrCwZ5SjfnitcTEKYvkHBTICt2yjh37GTNmzDioS2dp0F2H45AIRapEccXWrfuOHpPqR/bti4NhpUqD4sAunXMEy0cJLdu0SerikrHgGNyTLGMKMC5V6haRBUi6uNNjlutqSpWnLlzY/NdeWvlCK1PrH7SLkD3EDeEPC04i8HzLlkg/RY1M+n3RY8tzHWgryxoCOHVZgoJj2yVAuMgIMAKMgNchID78hOdqKJZoYoERSEUE4uLiYzfspg5UrFC8XLmitIZlRoARYAQYAUbAQxAIC8semMXizELx0vVkT5b6Oa1+cnvIZNiN9IAAzjlMun2bzvTA8WPtGtSnNdbkZxrUl/IgZXjagnSz1lG3/ocFC3QPa9VVNqiMqlUrJCjoamIi1fnzwIG29eVJfTVtOtWBDN68W1SUVGlc9PXxAfX8xbRpVA38Pi1CdslYsAP3ho39Tkq1D+PNatSQRlSLTz/91HMtoj6YOEk0rd+569ylS7nDw0WNrjBn5Up6JG5w1qyt6tT+eMoUXWWblR7ihk0/WcEkAhFhYVG1ai7dmLzCdPzsWawAmdwlY3KUtKfGmWTS3jXlGTECjAAjcOrUKQpC9myB2bNnpTXOy8ePnzlz5uK5c5fOnbt89eqNfPkiihTJW7Ro/nz5cqqHGzk5HB3r8uXrISFBOXOG5M4dXr16mcDAzE4aT2PdEWdw/vzlY8fO4PfEiXNBQVkKF86LQDz8eiZWP/ywQLoEL70kH8YjKXCREWAEGAFGgBFIRQSwX3Df/uR4WfHSZZVtVz+5U9F7Hjq9IVA4b54rN27QWY+fO69/x47BQUG0Ulf+oH9//Oo2OVA5648VUq/6lSqZzOhCO4L+fq9vn6379tFKZLegRchXb9xQQ8IxcSw/SJo2i32j25+9JAf1JyYlBQUGan1dOBbcg5Pv//QT9QoTwRAh2eQjW6mOJj8XZcG2AxbA/p/uz6matEa6NB0bN3YAJWrQQ9ygLrHsDAJ9nmlP2XaY+n7+fGbbjSGVliqhzJlkjBHjVkaAEWAEPB+BS5cuUSdBTNOiM/KePXGzZ6+cNWtF/MnzunYC/P2KFMnXq1fb/v07+vvb/TZLbdocy9/Pt3Hjqh06NOrevaWfny/ta1M+efL8gAGf2VTz8ckYHBwEfj8iIrRWrXJVq5a2N5+4yYFsegKFvn3bt2lTz5rmX3/9PXr0z4sWrb91+66uTkTOUFyX11/vFhqaXVch5Svv3Ln7888Wef8yBfgjaXvKe8IjMgKMACPACDACJhHIlSuMsu3ipesJ265+Tquf3CZHYjVGwHkEiheI/PPAQWrn7KVLTV555YvBg5GUnNa7VQZZvPfIEWmI17t1k2pMFgd16YJfY+XY3bslAt7f17d/xw7GvXRbi+bPP+Ojj3SbtEoXjgWDcHL01KlIdy5GxEQwxDMNGogaa0LxyMiqpUptP5h8xWfExBiz7UdOndp5+DA12L2ls+/iHuIGnRTLziDQum6dPOHh+NMhjCzZsNHMtgmhnw4FNW+7uvUtHcLCU2YEGAFGwKsRuHLlCvU/NNR2JATV15VjYja/+eY3Bw4e120VlXfu3tt/4Njr//l6zJiZ77/f7/nnW2awzPMmNA0Ek2PdvXd/2fLN+P344ymffTYoOrqRgU2padOmv5Ys3ShV2ixmyRwAvnvEiJfKlCliU1lTcGwgXeMgynXrY2N3gWdfHrNZt1VUXki48tHHU775ZtYrr3R8443uOXKEiKbUEubMWXX1msU+4E6dmmB5I7X84XEZAUaAEWAEGAGbCCCZDNW5/L980U8ybKif0+onN+3PMiPgVgR0+WUkQmn0cv9mr766ac9fjx49cqsDmvH1u3ZJ3DfOR21Tr677hl67Y4dkHPnEc4aGSpUuKbp2LDgJVyXH1CEkBVGUuHIw6XHx8aJVFeasXEUrC0RE1K1YkdY4JnuIG445z70kBHBeQp/2z9DKBw8fTly4kNawLCFw9/49qUZ9PZAUuMgIMAKMACPg4QiIDz/NT+mz0F7nkS6mc+fhLVq+ZpNqp5ZPnrrQ46X3y5fvtmuXRbQE1VFlx8Y6dvxsh45DO3Ycilhp1aZuzbZt+3XrjStv3roza/aKcuW6du/+TlLSLWNlrdWxgXQtV6pUQq0fOvTb+g362aTaRcekm7c/+/zXggXbYhlAVKaWoKaRefllR0KOUst/HpcRYAQYAUYgHSIgvVZdu3ZNoyutZ5JRPrnTIWo85dRCoGa5cs1qVF+xdZvqwMptf+I3NFu2xlWrNq1RvUm1apG5c6tqLqnZstci8Qts5o+IcCAkx7wz6ogF86Tc7Jwc6/+7b7eYqzodi2ZS6Ny06X+++vohWUSZEfPH+y/3IyoW4qwVK2gZieNdkhXUQ9ygU2PZGQR6tWuHIwHofTVx4e8jevYEEe+M2TTcV93Wpm59S8PT56kxAowAI5AmEXAh275kyYbnnnsn8Z+bElDIGFOuXBGka8+bN0d4ePDp0xf+/vvUkSOnz5y1yGqIOPdmzQasX/9D6dKFJQtq0cxYOXIEX72aCFJ+/fpd585fpkbmL1iT0PTKokVfmQmO/vPPA7SvXTJCc6bPiNm37+jixV/nzx9h3NeZgajlwoXyqMn3P/vsF1DnVA0y0vTXqFEWjiGH/s2bt7Xc+rt3x125mpy0E9lmsDixY8cvefLkkLqnWBEAbt6ylw5XrmwReE5rWGYEGAFGgBFgBDwNAWnLIKh2EO6hoaGcScbTrhT78wSBb958s0n/V2gWCAoNsrrPWbUKv6gskjdv42pVm1Sr3rBK5dDsFps4aBcH5PP/2wMi+rqP2deG0Bkxl7vYdpePFam4qg4hkJQEhMY3rV49ZssWUT/zD6ts+/6jR/cfSz6GAl2kmHRhxF7BQ9yw123Wt4ZA3pw5kU/m9/WxQuF0QsLSjRvV04mFQjoXsA1fQoBj2yVAuMgIMAKMgHchcPPmzTt37lCfpSAs2mQsz5276rnn/nv/wUOqBkq0d+9nkFxbl9TesmXvW299s2lzMosKkjcqatDBg3OyZs1C7UiyvWPh4zY2dvegQZ/T3KkbN/3Vrt0ba9d+b7zKfv/+gz17/hYONGpYRTdJC9RwKCt+obxixdbrN5JEFwh79x1t3nzAjh2/ZsmSidZTWRqoRPECn3/+GlUwL6sXcdKk34cOG0st1KtbEbHh7ds3CAjwp/WQb926M3Hiwq++mo49B1oTEst06DBk/fofnUyvLw1kvvj99/MlZQ5slwDhIiPACDACjIAHIqD+i4woh2S2PVMm+bXgn1umdsN54FTZpbSBQInIyM1TJkcNGHjIMKMIJnv0zBn8/rDgt6efeqpiieLNatToFx3tElr80rVrEpiRuXNJNa4tpuSILh9LBefy9evm8QFjTtn2I6dPbz9woGrp0qqF2StX0sqKxYuXKlSI1jgje4gbzkyB+1IEXu7QgbLtaPphwQJm2ylEVE66Lf/TnzlzZqrAMiPACDACjIB3ISAFtsN59bPQzIx++WVpz56j6HaxoKxZxo0bgiNJDbrXrFlu48ZJ8+ev7t79XeRw1zQR8P7hh5M+/XSQtY4OjIW9pw0aVN6yZUrv3h8iu4uwvGHjnlGjJiJlvKhRhb17jwjf0NqqVZ3WrW3kjXzw4MH8+WuGDh0r2Gp0PBx38uWXP/n111HqEFqNNFD9+pVsDmTNlFSPM1H79fuYVg4d8sInnwywtvUzc+aAQYO6YJmkcuXucFvruO3PA4MHfzlhwnBqJ2VkBN1Pm7acjhWYJROfj0oBYZkRYAQYAUbAMxFQX6vw6lW8ePEnse3g3SW/r1xP3lwmNXGREUgZBJC2ZeOkicO/Gzd9+XKE5dgcFBs5kdsdv19Om/Z8y1Zv93ypcN68NnsZKKhksRq+LXXfeehQv48sXnYlBVrMHBAQO/EnUZN06xY9ZVSrtzmi6G6X4I6xVFfv3LuHgQLNsXU4TzVLQAC90Egmo8u2z/oj+SMKs+7ewtnzUSl0HuIGdYllZxDA8ltkrlzx588LIzGbt5w8f75ALveunInhvEvAtiHqMMiL7C7dMESNs8wIMAKMACOQAghIR6RiRGnLsxkfkNT7pZfef/Q4+TyjmjXKzpjxYWRkbjPdO3RofPbspdcGfymUcWgq4scjIsJEjRCcGQtx5TNnflStWuk33xwjvAWz/8wz9StW1Mlyrg0qZXdBd+GMNcHHx6dz52Zt29br1Gk4PV512vTl/ft3qFWrvG5HBwbStaNWjhs3ly6EfPRh/7ff7qmqSTXg3HERa9R4SRzYNnnyIhwwa7ztQDLikuLMmX9I6Ym6dm2e8m64ZC5shBFgBBgBRiBdIaDLtgOBDBoKISEh0tK39MmdrsDiyXoOAiHZsv0w4u1zMcvHvvVWqYIFTTqGLa6TFy0q2bHjb2vXmuyiq3bvgZxUIZO/vBNT6ghyGSd8mvzdHRdHu6sZk9GaSdn7Sbs4LLtjLF1XdQfSdTtLpkztGzakTbNXrlCPw8V6BrYyCLWMGTJ0jWouis4LHuKG8xNhCxoC4Iv7RrenaODz+4f5C2gNywIBaYkxODjYrSdViHFZYAQYAUaAEXATAs7HtuP8zxdeeE+Q1/ATVPuqVeNNUu3avAYO7BzVvKaYI+jdRYtiRVEILhkLPP4LL7QSNuH5p5/+IoqqQElwvFjqnj6q9kJNpkwBCxZ8DjRoK5Kn0yKV6UCoN0Pr0+7W5MePH4OtFq2+PhkHDOgkisYCFiH69El+TcJ1WbZsk3EXd7ROmDBPMstpZCRAuMgIMAKMACPgmQjYYNuRzE6KX2O23TMvZPr0KigwcEDnTgfmzjk0by5o93b162ULNEr1qKEEzr3z8OHOEO5hSlDnyQvJEbIuvxbBQUF4xZfMIghXqnFJ0R1jqa5iOhjIvMNS+vXzl6+s2b5d6i4FtjeqWiVXmE5glNTLrqKHuGGXz6xsgEDPtm3x5UkVflr42527d2kNyxoC0rY2dd8bA8UIMAKMACPgXQg4z7a/8caY4yfOilmXLlVoyZKvERYtaswIiOuS0rksXLhe7eiSsWB25Mi+fr5P9nCjOG/e6uPHk2M1pHEpCV6mTGG7pubr6/Puu72pQawiXLhgcV6raKUDIVNKqVKFRJMzQkLClaSbt4WFevUqBQUFiqJNAcfbUp3t2w/SYgrI2M2wa7dFBFLVKqXMr3mkgIc8BCPACDACjAAjYA0Bdcugtq0w+S0EH9U4OFX0lwLcRD0LjEAqIoBk7vgF8/7w4cNdhw+v2b5j5bZtsbt3Sec1CQ81wn339OmlCxcWleYFlW2PP+cW7ltzCd8hIUFBlyxznbtpRHeMpbqK6UibZozBb1KtWkRo6IUrV4Qaksk0qV5dFBG8M2eVRdL27i2MsoWKjnYJHuKGXT6zsgECOPy2fYOG2qHKmtrl6zemL4/p9Uw7g17ps0laaGe2PX3eBjxrRoARSEsIOMm2b92678effhOABPj7LVz4RUhINlFjXihdutDTTz0lktEgibnU14VjFSiQq2/f9t+Nm6sNgSwr06fHvPOOBS2uNSUmJh0+HC88cSDePCqqVoXyxfb89bdmBBPEea2dOjUVNjVBGqhy5ZKu2j12+nQCHQsLBrRoUy5WrADVuX79H1pMAXnMmBnSKC+/HC3VeGPx0qVrJ06cwzLP8eNnHz16XLhw3n9/84SGZnfhdHCEwN69R8+evXj+/GX8PnjwEI9nSEhQyZIFK1YsjtUgF47FpjwEAb7oHnIhXOhGmrym0qQAV65cYfjNnTu8fPmiSMjmQgBT15S12PbkGeKj+ujRo8LLKzfsON5Q9GKBEUgZBLAbAxm98Tu0x4uJSUk4XXPJho3LNm2SqCI4A8L9g4mTZn1iNpc69T88ezAtQo4/d06qkYpwLFA5c1jo3L57lyZVFPVCCA8Oltn28zZGFH3tFVw+VrziKoawyyug16VZszEzZ4peC9aumTB8mL+fn1azZe/eUxeSvygyB/hHN7JIPiM6OiN4iBvOTIH7SggM6tKFsu1o/WbWTGbbJZRQlP6EMtuuQsQ1jAAjwAh4FwJOsu1ffjmNznfo0BeLFMlHa8zLSKqO5DMn4p+82V68eBVRFDQsw4VjwasRI3qOHz9PJMBZs2a7Ltu+Y8choYNeDrDt6IXcNS/2GAlB+9Fl26WBqlcv/T91Z/+fM6fFAWzqMobxACVKFChWNL/QsSu0X/RyWDh16sJvv62j3cNCs3XrFkVrUl4+duwMDoyVxp07d3SAiQyfmBHWD6ZMWXz9RpJkQStmC8qC04Nxf9apU0FXwUwlaKw1a3bMnbsK6F25ekO3C5J81qxZ9s03ccRVbV0FeyvfeOPrv/8+JfX66acRugcwSGpuLcbG7vr881/pEFhv+Pnn92mNTfnllz/G8RJUDRmZmpP8V1qT7r1Be0kyFtXgDMg4/GL9A4c5+/n5Sjomiyl/0T32im/ffgDHX+vi1qRJtdde66rbZFyJBVGc5o1/lVS1smWLfPzxq2q97s1g8g+FZs0d11TXK9V5WoN/iHF/FigQgX+jIyNzYbkav/RfZ6psUzYzqdCQbO3bN3j22SaNGlVJA7S7v78f9qvRTWbaq5cF206Bkz65aRPLjIBHIYA8M52aNsUvcqa/OWbMDwuSA3A0P+euWjWyX18ExdvrdrmiRaUu9KxFqUkr1qlQ4Z8NsbpNqCzRoWPcyZPWWlGPEQ+eOEEV1IBx2mosD/j0s/sPHlCd9/v1jfhf3hXXjoVRVFfLF5MBpM7oysjiQtn2G0k3l27cGN2okaY8a4XF+ajt6tc3eQSr7lgGlR7ihoGH3GQXArUrlK9cogQOVBC99h09hjxFjapWFTUsAAFpW1vY//5cMDiMACPACDACXoqAxLb7ZMyYLZvZNCMnTpylTGjByNzDhr3oDA6tWtXesmWfsIAs7eIkTJePBQYwf/6I+JNPtqVi3Dt37qpsKc3uAseqVy8j3DMvVKhQjCofOSIzkmiVBnKM1qejCBnTDM6e9dr/YtJ37jyM+PTs2bMKBWMBQMXFzTfWcV/ruHFzpFCkvn2j1cvkPgd0LQNAevitpoOwcV1lUfnXX3+D8509e+WDh0aaNxJvxvyxBb+NG1VFyiMHOPe1a3cMGPDZwUMW34zCDSHcvnN3zdod+MXRAh988HLjxtVEkwPCyZPnv/56hspE/vLLsiFDXnDAoAu7gCWXrleuCIslKDNjrV2782/LJ7dNm7pqR917Q1WzVpM1MHNUVE2s/IHAtaajW5/yF92Tr3hCwlXpigvQkAsLyyQInhM1JoXff1+/eMkGXWX8U6Vbr3sz2PxDIUy56ZrqeiUGNSlUrFD8ww/7t2xp90KdyUlhjXDipN/xW6pkwe++G9KwYRWTjnmsGpYrVLY9g3BX+qiWkrcKNRYYAY9FAMTr92+/PeW9dyUPEbGyatufUqWZYsMqlSW1xJs39x6R971KOtaKd+/dO3r6tLVWrV4dcdv+/eYPGqXGD8fHj5s798fffqO/WbNkETouHAs24SRcFcY1oUFlGUBJQS1WLlmyRGQBWo9kMloR6YPmrlpNm9yRRkaz7yFu0Mmy7CQCg7vJYQ7fzJzlpM001h2Lc//csnib5Nj2NHaJeTqMACOQDhHQkoeKiavZRUWTKnz77WzKhL766rNO0qBjxw7ZseNX8Suodgzt8rFgE4k7xKTu3ruvhuWilZLgWTIHlCpVUHQxL+TLl5MqX72aSIuaTAdCjQvZdlijdH/iPzdffHGkboSm6lXq1ty6deennxZSH3DQziuvdKQ13iJPm7asYsXnps+IMaba6XRWr9let16fNm1ev3v3Hq03kK9cud6t24hGjfvbpNqpkS1b9zVp+mrDhv327UvOZEAVzMhTpy5WqXZ0nDx5kZnurKMh8E/SrbnzVuNWGTjwM5PXPbUuupde8YSLV1ev3u7A/TZrlkVUnwMWzHdJrWtq3sPde+JatR5cu3avDRt2m+zl2KTwpwx/0PBn7fJl786tAradAqUFOiSz7dJH9Y2kJGwBoB1YZgRSAIGVW7fljoqivwXbtLXrVuzRpk3F4sUlV+NOxks1ZorFsIUmTF4YHzMjOc+JGSNCB/Q3/WIR9VRQ6emEq1elc0GpvoG8ac9fUmvusLAsJMuNC8fCQHASrkojqkNICrpFiUNHbDv+HEFz/a5dNKV7juDgZjWSU7rrmnKm0kPccGYK3JcigO0vOBWA1izZsOHYmTO0Jp3LVywPjQAa0otBOseHp88IMAKMgDciIMW2Sx+ExjNCngqhABr0+eddf1iOsO+OsYoUSWbbMZDuxzwlwZFL3YGISFgODg4CUy/mcuWKTmYPOlBEztB8+SKEvvNC+/YNqZFFi2Ojo986ffoCrfRA+ZdfloqQfM29jh0b58mTwwNdNXYpJmZzz56jdMlo445oRYhu374f2VSDApKz163bZ6ajnOC69buaNn0VActmxpJ0sHgzdeoSqVIrxv19cuPGPbpNXGkNAXACOFWidevXseBkTUerT62L7tVXfMaMGGNU1darV2+sXLlNrXdHTWpdUwfmsnnL3iZNXtm1K3l3uDUjTk4Kf9bq1esDI9bse3699HJlg23HvxZXE3WW5T1/nuyhVyMQmj3b+ctX6C+St0jJVWxOsFIJmW0/fvaszV66Ci1qydtnZsTEXFRoZd2+UuX+Y8ekGrUIfr9w3jxSPc2sIjUZFDfukd97yhQpTPVdOBbMqk5iIhiCjmhS7hbV/GmieufevQVr1qBCWnXo3KypW5N8eYgbBAkWnULAz9e3f8cO1AR2vYydNZvWpHNZzSDHbHs6vyV4+owAI5AGEHCYbUc6lLPnkrMYt2pVJ0eOEDcB4qaxpBTzKtt+7twlOkdn4s3Dw5MPK8qYMTmgTUPMhQPpXgJsO6hfrxJtWvj7+pIln3311U83bfrLM+Pc4dW338q7DB1LuEwnnvLytm37O3YciqPC1KHLlS3S/pkGr/Tv+Hz3lvXqVsyX12IPhND/5ddln332iyjqCkePnq5Tp/ehw/G6rdga3CKqVp/ez7z4Qqsa1csgs5CuGsJ+W7UajPzUuq0GlTj2QCRlUtU4vF3FxEzNqtV/9iDnPahdUvGie/UVRwK027dtLGNIaM+fv0b3EZbUnC+m4jV1zPl79x907Tri5s3bBt1NTgp/oPBnCn+sdE3hjxv+xMGUbqvnV0obB7VthVbztmM++PDOEeKulyrPx4s9TBUE8ubQCWfYeeiQmkLdwL3sWeU3jKyZkzOoGHRUm17r2mXyokW0/u79+xPmzXuvb19aaUb+eYl+RIDUF8c5vvbFl7Ryd1zc+p0769uTlQXrAQvXraNGILdvYBH2ghqXjAU7cA9OSsPBuFRjslgwTx5k2d5IYvORTKZ7y5bz/+XchREp9lzUu0rwEDdcNR22AwRe7tDh48lT8AgLNPB0f9D/ZZphSTSlQ0FK2g4EpBRz6RATnjIjwAgwAt6OgMNs+7p1O+ncmzZ144ZCN40lxZrdvn2XzggyjTdH0Rm2PTHxpjAufXWrAz399FMzZz7JlCh62RT8/X2joxvpquEkxqlT30N6Cnoy581bd8ZPmIff3LnCcPmaNauB8wPdt2Si65hB5YoVWyXuuHq10o7lzTcYxd1NOAygbdv/AGppoMGvde3fv0OxYnLgEcLAcRrwokWx9Gxe9B0+/LuSJSPbtKkn2dGKoLpatBik8t3+fr6DBnXp2bNtCYXAiouLHzp07O+LYiWDBw4ef/bZYUuXjrEraMmYT8fGlG+/fTMwMLM0VvopfjPmjYAAP9353rv3AIttJ06cQ1pwZNKXdJBVZvHiWN3rnroX3auvOLJpLVmyESdwSmgbFHHcgkGrq5pS8Zoa3KKY3d279y9duoaNLwsXrgd60nxxnsHAgZ9Pniyna9bUHJjU4cPxuMGw2ooMb3Qs/InDH7o9e2bgTHVa7xWy9L5x7do1pEFOZtvVj2o1zM0r5slOejUC4cHBecLDz15KDqXBdNbt3PlS27bm5/XX30ck5Xw59UMJJDW1CJa/SbVqq/60SPs+fu68vtHRuew5P3D2ihUrzeWO79m27Xvf/3D939wpwp9RP02MKV/e1yf5gRVNusKQb7+VLGTMkCG6kcy2u2Qs5HqGe5Ib2QMDYVyqNF8Ek07Z9rVI8Ll0Kd1tUyx//mplSps36Jimh7jhmPPcS0UA68ddmzefSta9kKYchPtrXbuqyumwRv1Hn2Pb0+FtwFNmBBiBNIaAlLc9LCybyQlKDLhbaVA3jYXD4uhkbZLgDrPtj/6PvauAqyp7/j+DDgElBAkT7EAMLOwOsBVda421XTt27e7WVXcVu1sUuxXFRMVEQERERUUErP+sb/+X8+a+uC+57zF83md3ztw5E9+Dj3vnzpnz/TtrS6khyIHy06CsqzJpqFmWl20HeS8v1xs3NgUHT7hw8TaaHv8yaf2GQ/CBzaNlyhRt0aJmp06N+PlZNEvXw0WLcGH7kCGGdz+2e/epxNfvWKzgmWvVqrE9e7ZkmRwNZ6LCZ9Wq3X37zeCYQEDy/fffF8rMusLVIUPmPX4Sx8oDbWtjtW/fvIAAX8SXDL29vfbunXfixNUOHcYmSbc2gofSMWOWzZkzWOZEPvPduw8QJssvV7bYzVsPOQ6cDQjJSnkhc2JGTMALD6UvGxIT3/7556qVq3YjHGbOXC9z3bNw0Y1gxaGZjPBse0JCEvobhNZIW8MsXFMhv6IQJqTOFy7cMn7CChQydP1atmykhUVmwzROQI2g4K/P7NmD4AjWli1/R8l9+KIbOnT+6tXjOP2GQqBsO2zeevv2beY2N/5DNb/MzVBCJT8NF4EcOXK0q4/fQ244dBiy1QKDinv16vKdO0jYx8sLcYQPR3f7BQknvnvn373Ho5gYxJc3/JCSMnT+fHlXER/Oeh3YoT1inrx2rdmQIZ8+f0Z8mUPoIbP+4CF0qWWtWvytKprbApfAMXAPmYMQQDliCh+2rVfXlHm1AL3tUL0/tHkRrk1tSZG4obb/NJGPwCDePy44KxXePPMlsyGHsu3ZcNEpZEKAEDBuBFJTU9PTpaop8+aVOshLQfj370dzVy3MzcqWLcoNtU7oyBbqn44ehiEKtrbdydEeDmxSLzRITrGlyooNqWcCZkFbecVzIeF+5szqGdP7QywyJX/873+3bj+aMnVt8RJtK1QIXrduX1Y1mbl37yn0OmeddHN1hKbtLMcgaP4eBdhAoDTv3KdPEBS/owAfPY6FpjSICUOofV6zdh/iOzs5nD69Ul6qnROuW7fS9u0zc+fKxXEkxIoVO9n3Q+gqGkKMadLnuK5dO8FR+kjAtTwPkRIawraS5ctHQycNBAW0xn72DPe8zdpFN4IVP3LkovDf8J07Tyo9XQ+tmhrDrF1TgQ5DUfm4cT0GDmiH5AGfyMiniAlDTYKCry/4EoOvMqT2rzV7QS1iin/If8sO5e2Ksu1vkmUc8CL+OMlDQ0cAik/5IXSfNDnigfLzGeA81Q5jx6ZIZ6UtzMza1FP/7q1upUq/tmqFXIJu8tV69IQWN4jPHz58/rzZkKHQiZ5/SR5nXI8epaV7rIPksctX6vTtq/Qd2JELF4KGj0Ca4WCrmQMHIKZkqIktcAZcAseQZnAe1CKmSkOHPHmaVK/GTkFrCo1l2Ks6onXqBvQjCujdB33g3E4dxUJqJQiU9/GpWb48i8az+PgdxzNPgWMvZTeasu3ZbcUpXkKAEDB6BFCqHeK1sDATGDXb5dzT00WlvhMCTXBiOrL18mUSZwIItrU6DCHRHB5+jxNQu7AdNNy8mVnnC0OUbUeGOIuqEr6+PkqnwCmvo0d3i4s7vHvX7GZNq5ubye5uAXpu3Izq2WtqQEAfaDmiVK3WBebMCYHUP/vz229tdPo7xtrSIv2EV3LesGFVIfrHj+8BWw3QD3oDIbk6btxyJObh7nzhwtry5ZX/PsDE2rUrzpo1EGmA1jf//HMAMeUNUVORUiULV6jggwqHL12+c//+M3kaiC9BAMoKoeNTTugkJf1z40aUNON/WbvohrjiBaRPV4YWJdCKHaEqb7h161H2ElLFXtKEzto1Vclz+MaAPTpoyu3buHsECGgYFHyJwVcZfKEhW3y1SECEQ/7NFdyAZYLIr23nP3iLMCpyyfgQ8CtZsnWdOiiuz+np1Xv2GjBrdnR8PLrEDcMuX/Hv0fPCLbx9skODBnmsrTkxNYgFvw8r6u6OJr5OTq7dp+/Gw4czmDbQrEx6Rsak1avLdOh4jndgKSvGp81MTTdNnWpmYoIuXY28ByCcu3ED8SVDcGPY/PlNBw8Bx5DAwPbti3p4IKZkqJ4tmAtugDPgElILbv/rvKncm3skL2/YuVFjeZeqlCpVuEABeVe1y9edG0/i4s5ERKBPvHQPJe3GQtokCAzt3AlBMWv9BsTJnkP+yzz+jUH2RIaiJgQIAULAQBHgZ9tNTfHtpbzQ2Ay4g0MeeWJa4evI1rVrmWUxkDvInz8f6y20jmX3sGuSbUclyRUrllBgyLuYZ8cODdT41JQ+B5U1gWgTk9yBgbUPHFjw7t3JsGNLR47oUr6cN87w/Zxz9tyNsmU76aeLAudkXNyrTZuOcEMgLC3MoNyb5RgKHRv7CrlaqJAb4sgcwi6TkiULo0txcYmIA93t79x9gpgTJ/YuXFiFR6GBA9vztzscPnwBqZU5vHXr4fUIqYq3Tp3+LYzr2BGXx6EUrUxtxIQK94IFXREOT59K1bZn7aIb6IpDg6ZCBaX+6aEvGYQ5N4yJSbgo3X2ra9em3FVtEVm7pqpGAR1jihbFua9bt3C2XStBwVcZfKEhD+FLD5QjpsiHZrx323ADltkGmv9Q/frdO5GHRO4ZKwJLRo44fvXK+xSpIxog4b5sx45Vu3c39vf39oS9nvk9XJyhafjTFy8gcRnxICr8Hs78Aj6+Pj6Lhv+uIVBWFhbbZ86o2+83tnU46ISmz13++BOanEDLEWhWU8DJGXbaPo6NfRQT+zDm+Z3HTxLeSJW0Q43516/fUCmHTN9KFymycuyYnpOnsPtSQTLq+fOav/aG1H9g7QAvV1c4HxU8WwAAQABJREFUVDYl9TNU/cMHzil99/EjX1utChVmDJBd2C4RFm4L5OMSE+GFx55Tpx/FxvJtwbt6cBsU8i+pymlWo3oeayv0OyBREtxEbiJeVStK5UXihlI/SUA4AtBVycfL80H0c27KzYcPj12+3KBKFY6TPQmUbbexsTHV+LVZ9kSSoiYECAFCQCQIZGRkIE/gpE3EkTmE5q3sgX4ODrYyxbTC1JGtlJTUu0yaEgrDLS2les6ybWQgEE2y7ZcuSTWxRP09kKGBA9v1799OK9ApVWJublavXmX4zJr1PzgED85p3LnzxPHjV9m2CVAE2rXrn7dvb7Gzs1GqUCsC8+dv+vJVqokftF4R3uNIKz5oSwlkWKBrOastMvJJy5a1WI48ulWrWhnShwTCabdIGLBCHMibQ9t9xFQ8hLcvkECcO28jKxYRgeup2asc/fffUiXw8M5GkmevVq0sVKTGMC8bQkIOT5/eH2xxc4mQiQCUjT2RTq+jbHvWLrqBrjhsGOjcuRG0yeIwP3MmAs6ndXV15Dgyie3bw9jkjL2dTdOm1abP+FumsNrMrF1TNdwuXbrIg6jMh2XQkMo7C1orQYFm+EIbPXopOgADlMPJ3mp4nlVTTE3xV59Utt3c3NzOzi6ZqYqNSUjIKl/JbjZHAA4g3TV7dothw1J5J3d//fbtwLlz8BECEeTUQpcusbGyEiKsWKact/fZv1Y36D8gPklqUyrMghT8qt17FE+Hq1D0vWPWTDi/lE3zKZjVrXlz6IHT5Y8/0P0oTIFM9+wNIQrmcpfgtcTuObNNeWXynICE0IoteJcQMnly+wYNkHL1hubQ/6du3bX79qPpYEVbJpBmmUORuCHTN2KqhwDs4hzRpUvPKVPZ6bP+WU/ZdvRH38XFhYWIaEKAECAECAGDQ4Bf284vv5IZVJr0HTj86ZQpphWmjmxdvnyHzSmjDDh4jpLgfn5SBenCQ4PuwCdOhHPyULqOiuiRIU3S+pwVNQhopNOrVyv4QM/0kSMXH2JKm2PjXvXtO2Pr1ulqqFV1CvS4/+uvvews6Cr+++/BLMeA6MKF3d68leq+u3z5zn792tjbK39BNWVKP/goCPbt2/f8Ak9QLvBfMau5d+/AFy9w4fyHDym2tor2f8PLgI0bpXYhVK1aBo4HAM3wndC+fYM5czMfSF8lvj106HyrVgGsXaL5CKCWViDAnjCRtYtu0CuOsu1Qs7h167Fhwzrzl4DlgAw7hNMj1Pj3xWrg01m7pnx/hHA+f05HYuj3VotBAeDwtTZp8l+sRfjqAxO63lfHWtSQ5v/aQLmD1OtTLy8v1kb0y3h2SDQhoE8EoFv6oYWL7DToAAOV78eWLs1nZ6ctt0sWLnx+7Rp+R3Uh+iFvvn/B/OY1a/qXKStEXiIDaeX98+fns1Nz926jqlUvrlsLzceFWNTQFjgJrmo3Dx7cuAnf84ZVqmpxTfn6+RyRuMF3jDhqIwB9/13zSW0nh5N+wyMj1VZoHBOfvZD6o49uCYwjRoqCECAECIFshQC/tp1ffiUTEChzZvPrqPRS5hS1mTqytWlTKOuS4mx7kcIF1H6qh34F7D6AgIAKrF2g2Wy7qUnusmWLIQE9D0uUKHTw4MLRo35h7W7bHgapDZajI3rZsh2oGLx9+/pqn0+rIyeFq/X29kLCL+Jf16v326lT1xBfjeHZszfYqlvQYGZq0q9fazVUFS3qsXnzNPRRnGoHK7AZAr1LkLSRkTjA0hIOnZUqZGnQMQ8wxZ3pW521i27QKw7/GP2ku3ht3iz1V4C/Oo8exaBGScHB2t9Dn7Vryo9aCAc6rSEx1L1Ki0GBIfhagy831iJ89YEJliNymt+mD8odFGbb41+KPCRyz7gRCKjoG33wwJS+ffMKyxdzaFiam/UJCjz711/u2q7NLOjmFrFx44JhQ6HJCWdOKVG2aNF/6+J/9qnwL1NGqTwr0MjfP2rXrn5tWvMPVGHFEG1jaTntt36HFi0UmGqXTFfPFjgG7oGTMB25oeGwlm8Fd2dnpESfbWQkpkXiBsKBhpogALs9qHs7AvDbt2/QJ4plFixYkB0STQgQAoQAIWBwCKhd2w6HbdraZt7rPnv2Ao761CR8aEwDrV24D6tK67ZA+cePn3bsyDwC3drKokYNqTPS09MzoD0x54Ym9eZr1uzj9AABBb/sEBmCVDv/mZyV1xs9bdpvDaX36d++/VjX1uHXYPHircjKyJFdEceAhjJz3xE3ourU7degQf8LF259//5d7XD4KXtoTu3snFdthapORK3YYRdCu3b1OSXlynn7eHtyQyBCQy+ho4nZq0QDAlA8zj9tku31n7WLbugrjnLlkElXfAr09u2ZfyZgdTw9XNBfCq380mbtmqoRAvzFf/ZMqgYL3r43biyV6tFuUPC1Bl9uyFW+CSQgqiG/TR+UO0g1l0GFbInv3qWmpVmaS3W4E1VI5IzRIwCnm47v1XNIp47Ld+yct3Ej/E4qDhmSs/3btv01sJVKWWbFOtHV3LlzD+nUqWPDhku3b9954oTitjBQPzu8S5dBHdrDg4REj39Z1bLtMAtiWT56dO/AwJW7dkHDdMUgONrZ9WrVaniXYPUQUMmWk709tI/v27o1tNlBKGllCFsUOzVqyJ5gaWtl1aJmTa0oF65EJG4Id5gkhSDQJyho2tp1ySkpnPCeU6cexcTIO0+YEzNWAlLt0KeLjQ7dErCXiCYECAFCgBAwCARk1bZLlY8piCJfPrv3H/47Qin1czok0ZQ2wJWnDfq9urk1Tn7/39/cir7Fw8OlzifXoi2JD1DY/olpMtu9e3Nra0vWPSgvZVs1qp1th9rJm0zWHkKrXbuiLgyxOoGG5uDQ6JZjBgYG9OjRkhsKIaBFODTgPsqcRAdJQP4OACGqhMtAS+jXScmsfONGUIlUlOUYFg2dVRrUr3ws7Arf7bDjV+GT1yFP3bp+9etD9/xKkh4sfEl5HHQeAIjxD9iUN1dzfmxsAupjAyGgbhLwK/TnxNWcLbiTXL/+4OjR3ThOVhEfP6ZOZBwT4gbbzkWIvHoysLcj48tXNJetGs7CRTfoFZdAChtlhg1bwPYQ27z56KRJfRDg3BC1kYEG4rpom5aFa8pFqhLRq9dUFkOYCx2i0A2A1oPif7nxTagUhZ6F+Z1kpPq2gzf8QjY4DrFEoUJ6dpTMEQIIAWtLy5G/dIWc9YPoaDgT9Vl8/NO4f//7IjHR0d4emiN65nfxcHEp5OYG92uQDUfT+UPf4sV/XMtssMgXUMpxzpt3Sr9+8Il88uTQ+QvPX76EA1FfJiWlfE51sndwzutQpIA7HLBZsUQJ9JVdvGBB9UxDRnvl2LGQdj9348bJ8GvxSa/BHHyg0sjR3g6MFi/o1bBq1Qo+Psii0lj4AvJsgSS01IePaz7HOn4Va5Qvzz/Mh6+N5TSrUUOl8GcOHAgfVoMCWviyisGNuUOGwAfCiYqO9mnTVhKXs4P+ylUUIJkdLsFxDv3atJnxzz9csNDdb86GkNXjx3GcbEXAn3sUL2XbESA0JAQIAULA4BCQVdsuNNvu61ucPcrvyZM49LAtHI0tW45yqXaY9csvzdBcLdoCzdBI/c8/V3EmYBfm4MEduaGEYLu7AEe9bDsYgswOq5lfpq0VQ6wJCf3+fcrBQ+c5PhwAq2q2HeZWrlyK0wAEv+SWvao5Dbvo5s3bhPSMGmXAhe2SWBYtGg6tY6CBDApNMoROLNt3HIcPDKFhEWTe4dDa2rV9hZwKy68TVzVfL9MlgcwNGw7DvTErzG8dg7LtIAwvVMSQbYduRagNNBtIVtFHjlwYMWIRsm5pYebvn1mNl4WLbtArLkEVSqThzVbo0UscyPDXR162/e7dx3cjn3CSQKDSePaSJnQWrqmqbj9+HAu/oielG2HlsbVaunQkUqX1oPhfbnwTyAdRDfm71pTUtoP30fEvKdsuqlXMzs7AeZWQBdZRGbXawEIzd/ioPV3ViZDdruXrCx9VJ6ohr09barhnNFOexL3gYilVRH+/S5zRbEsM7thhwebNaRkZHAIbDh2a1LcPvE/iONmHgPeXKFjKtiNAaEgIEAKEgMEhwM+28x8I5QVVs2Z5SYpQIgBF3GpvsV+xYidnBRqXd+wo1WsFLmnRFmibMGFF4uvM7bDNmtVgS0clnly5cpdzySR3rvLl1dmmOXjwXDgZktMDudTWretwQ74h4KiX1kc6YWhiIlVdBO9C+DJKOV+/StXYpqd/UTpFEwFo2vD0WeZNL6iqXKlkrVr6eKjRxG2lc318vC5eXNeo0cD7D6IVCz9+EgefVav3QFsG+JVr0KBKnz5B/BwTp+Q182ssYXp55eeu6pSAzlF//72fNWFhbsY/ARXawftW8GE7Xz98FHPu3A21vytYi0ZDQzch6Fs1e3YItLdCJcMQY1BQHRubzLZdWbXoRrPikDFns+2PHseGh0f6+ZXk/zpt2xbGMsuX84YzLViOtuisWlPWf2jhxS++5gTS0jKgewz8HYHmV+yuL4nAvHlD+e/atR4U/8stSXojFOetOAl+Jxlc285/tKaDUsW5luQVIUAIGA0CkOGVxGJtYQH7M4wmLvEHAjtUfmnWdNXuPZyr6V++zF6/YcHvwzhO9iHg5ToKlr/dDQnQkBAgBAgBQkDkCPA7ySh43kax1KwpddondCf//ffgIkXckZjS4cWLt9hkHOS++VW92rIFzkDvixUrdnFewcFr06f/xg05gi05h04m5uZm3CWBxMiRizeEHOaEoYJ+zZrx/E2frCGoEPSW7nPNTVeVsLe3Zaeol20/fTqCVeLp6cIOtUtDLm/atHVI5yjpk1rRVQMaeni4nD+/ZsyYZXBkLtvCSF4IUDEOvd3hM2/exi5dmo4d253/QggOOUjPwO8/FKTm5dlSj3/mTAS7tQWUNG9eg00Kc2qhvJ39Bw586P2d3bLtNWr8mitXTg4TlkhJ+RwdHc9fSokMFLZPmdKXk8/CRTeaFYd3QlaW5uw/Q2gmIzPbjtrI6KiwPQvXlPu9AmLc+BXsUCANR56sWDE6OLgJktdFUPwvt7T0DDCEusAhT8Qz5JcywA2Y1JcCP9v+7AUudhNPPOQJIUAIEAKGjsD+M2eg+78kCjifQPMuQIYOiJ79h2MV0PnDq3bvfvXmjZ7dEIM59HLd3NzcmXdGsRj8JB8IAUKAECAEhCOgSW176dJFoPSYswUdmSdMWMkNBRJQ/ta58wRW+JdfmrJDCa0VW6Dq2rV7rVuPZKtHJ0/uW7Ik3jj47t0H2C/PuaFqvTkkjqFTzZy5IZwGIMaN68Ev00aGKlbEHSZZDSrR8Nojv0tm+0Fo1BMR8UAlDSB8+vR1dkqxYlInXrKXNKd37jwRee8pq8e7mGfLlrVYjkHTDg55Vq0aGx9/ZMniESWKCz1nHspI1/29v3jxNnv2nELhw3GaiANDCwuVXwvxlQjhoNMyYQq0tJY5ETplQ6k++wMV3HBMMcsxehoOb4BXDjI/UQ+fy0u1AywLFgxjk4xZuOhGs+JWVhaBgbXZX7lt247xDyu+fv0+bDThxHL9PMeCG2qRyMI11SQK2IXWJbjJ9esh/FQ7qNVFUDK/3GQa0iQu3c3llzLADZhUtt3W1tbBwYH1AD1+s5eIJgQIAUKAEFAbgaTk5FGLF3cYO07yTOjp4jK2e3e1tdFE9RAo4u7evkF9du7n9PTZGzawnGxCo9p2T09PeveTTZaewiQECAEjRkBWbbuJ8HhR6THkLM6ckcrPKlYFz8lBQSOin2funSpXtljjxtVkztLQFuiE7EnTpkOgXzOn379qmeHDg7khR4SH34PiYu5HpWw7HCTYsOGAyVPWcNOBqOZf5s8/f2U5EloTQ3xtiIOOY+3ceTycRotkFAzPno04xHR+t7WxgqNWFchrcgneT0yeLIUYaBszpht/K4AmVsQw19bWesCAdpGR2+/f2wFp95YtasKGBqWOQc69ffsxKOEO2xcgA4jmPmf+NaFLWhzCqQC7dv1XDCRRa29n07ixv0wTBQo4o70pUFaMqoZlTtQpE4pp4HWUSh8+2jr1EF5RLF82qnfvINZKVi26Eaw4CyOqUofj9U6eDGcFgEa/onXqVMyfXyetRLNqTVG8qg7hSxvapkNjGZkTdREU/8sN/kmCIZkOiJBpairV3g08xNl2YKHydvT4LcKoyCVCgBAgBAwRgbDLV2ZvCIHcLjifP1/e7TNnWpibG2Ighu7zhF69UHn7yl27Et9mtmE19AAF+v8sXqqVKroZEKiExAgBQoAQIAREhQC/tp1ffqXAYSg9rsA0NIcMdb16/WfO/IdfJ8hX8vbt++DgCeeZZ/V8efPs3TsXNRznJmpiC/ICc+eG+Pv3YNu1e7g7b9o0RWY+l+3uAg4IzLYnJr6Fvh+lS3cIO36VcxsI2AGwd++8XLlysUwJrZ4hvh6ZnH792rD8B1HPBw2aw3IU0OBYs2ZDYZ8+J9OzZwuZfUI4AU2I3btPotMICxdyQxkxTfSLcC40c4e0O/xivHlz4uqVf2bOGFC3jh+cECDPVUnCPZI5sxGKHhwccKYpOjrz3ZU8VZrz4b1a6ud/n1C4HziQgN8ngbsKzWQ4WkLwC6WRgK6Hzs4O8fGhKn34zXx052QlvxIXLqxF/4TBXFYtuhGsOLtY9epVcnHO3PoDl6CZDCsAfzK2bw9jOTIruFkBtemsWlO1HZZMhG+k4yeu9ug5pVWr3z98SEHadBEU/8sNvgDBEDIt2iH/5gqfkgquwwN2RERmBzeqbRftcpJjhAAhYBwIVClVatec2a6OjsYRjsFFUbxgwbb16m0Ly7zlSk1Ln7MhZM6QwQYXi9oOwzlpLxJfs9OpaTuLBtGEACFACBgoAvzadn75lYLQIFW9ffvMihW7QKMSiRj0kxkzdtnx41dDQibLqwRMT89YsmQbNOnmZsHc3LlygSpPT7lnPKpnC/5+7d9/dsGCzWxaH8x5eeY/dWol26KBDZNNgttYW0JilL3K0Z8+fX7xIvHFi9fQdnnPntNHjlyE8LmrEqJZ0+rbts2wtJRdMMEaAnk/vxJouibD6tXLBQXW3s10IFm7bv+jR7EjR3Zt0qSavCRFQkLSqlW7AbGPKamc9Xp1K02f3p8bapeQWdgOjXdkvp/QrmkxaIMwoWc0fGD3BiStQkMvHTx4/vDhC2/evkfuQXprypS1W7dO5/iOjvavpc8JhF9F7qruCH6uvFSpwrB3RJ7FggVd0aXLV+7eu/dUR2dOIlsGNIRXgPBvs3nzmrBRQN6/0CxZdCNbcfhH16FDg4WLtnC/G/DCD/qPc/nQS5dux8S+4q5C9/ygIKnmM9wlrRBZsqbI8+3bZshs1QJi8JcuKur5gwfRd+8+uXP3CZq4b//ZUaOWrFgxBvG1HhT/yw1MIKNiHvLfR0K5Ay53R+VsSXCXlJpqbWkp5sDIN0KAECAEDA6BPNbWfYICg+Geq2xZefdbBheUgTo8oVfP7WFh7KbyFTt3jvylq6O9If2N1wT82Fev2C63oArdDGiinOYSAoQAIUAIZBUCGta2g9tQ7wmJ9cDAEWyi+cTJ8EKFWkInE8gZFSrk5uRkD9kN6IT+8GHMo0cx0A2cTWRIYp83bwjqfMLHRKAtqI6PjX0FHzC3bVtYwit82grUTUOq3d1d7pmfbBIcks65clfmO6OUA+8PBg1qP3v2IAVZY9YQKCzg3lSpWpkC5mamHz6c4W8LWLJkxM2bD58+y9yddvbcDfiUKlkYzrR0c3OELh/w3+/ff8Amffhcu3Yfsk6Q1WWtBNSqsH//PDXOiWWVKKD37j19+85jVqBQQbcuXfCxe6yAsdLQZ6Zdu/rwgaP/hg9fuGr1HhQpdDyfOLE39/oHzu+9d/8ZK8Mv/2SvKqYHDJj95ctXVmbSpN4uLrh7xt27j69cjWTFgB4ydD7iKB1CAnfu3CFKxYxDQEEqE94j2tvb5MtnBx8hbTH0v+hGueKwdYbNtr//8AkaZwUF1ZH8vqE2MrCzSqdHcep/Tfn/rOCPtZAYly7dPmzYfPQ3YvXqPX37ti5bthirVrtBgWb+l1vZskVZiyKnzcxMkIcyatv55WzR8fGlihRBM2lICBAChAAhoAkCTapXg48mGmiuthAoWbhwm3p1dxzP7FD5KS1tbkjIrEGDtGVC5HqiX+KNyZRtF/mSkXuEACFACAhBQFZtO34gVKqnWbMaYWHL2rYdlfQmsxoXmpAcCb0IH6XToV3b2LHdBw3qoFQSBDS0BXvO+/QJmjlzYJ481vLMxcQkvEp8K++qQD6UtEOevbjCwzC1YkjiT8WKxfmpdrjk6up44sTygIA+z2MSWM+hbQvq3MJeZenq1coePLjQwkJ2bT4rqR4ts7Adfh9y58Y1f+rpN9BZkPZauXJslSqlu/eYzIbw/ccP2DjCZdtr1/bduu0YK3Dlyl04DoFfRMnKyKShcHXZ8h3o0vz5QxEHhn//fYDPVIMTEnJ4xowBMn9v1dAm8ikCU5lCotD/ohvlivv6Fvfx9oT+Whzm0ExGkm3/9u3bjh2ZD30goLs2MhLr+l9TLmpVCeh/BTnu2rX7smVY8L0ECfdly0ax2rQYFKiFrzX4cmP1Ax0Q4Is4Yh7CHzW42wGsOCeV920HUf5DODefCEKAECAECAFCwAgQgO7tqC3csu074CRbIwhNSAjPXmSWxUnkKdsuBDeSIQQIAUJA5AjIqm1XOdsOMcJD77VrIY0byT4mUQEI0NHl5MkVU6b0UyCDLqltq2SJQufPr4EN7wpS7WCL/0iPHFAwhLMiO3VseOrkygMHFihOtWtoCPng718GcbghdMu5dWtLv76t0W0MJyCPcC/gPGvmwNDQJVZWFvJkNOdDn5+btx6yeuBXomtXNWv8WT1ZToeFXXF1bcR+ChZsAa2NhDvWrVvz8uW8kXxUVDTH4Seb4EURKsvlhBUT/NMOXfPn4y89FL9DllyxKoFX4RCFgwfPCRQmMQ4BPS+6Ea84yqFDbTscBgs4nzkTwe6IcnK0b9BAne1N3JIpJfS8pkr9USxQo0b5Ro2qIhloNYM4WgwKNMPXGv8tON8E8kFsQ/QeFMod8DnX/AdsOihVbKtI/hAChAAhQAhoF4HSRYoE1flvd6FEM5S3z9u4UbtWRKuN/1qdv9FNtM6TY4QAIUAIEALyEIAiPnRJQdsTJImG0HL98OFF4VfXQ69w6HKLrvKHcHbo5k1THz7cXauWyuVpKtmCxutduzQJPbL41q3N/v5l+Z4gDurugq6yQwizoJdr1SqlW7WsNfz3YEiyJyYe27RpqsAUgHBDrFGZdNWqcrPtIA9vF5YvHw059yGDO0LmSKYGlgknNG7ZPPXp073Q4Z2fb2UlNacnT/4LKYHCduOod86bN8/LhDfsJ/r5y3v3pBq/oNj5wwoVcLb96dPMAohixTyhLRKatXDhFsQRMjx//iYSg1bsiANDyI+jTvF8GeGctWv3CRcmSQkCel50I17xTp0asu8gYT8W9NECkNH7qvbt6+t6q42e11Tzf0q//NIMKYG+bYijxaBAM/9rDb76wAQyKvJhrlxS2XV4+Yr3cPGz7VHPo0UeFblHCBAChAAhQAhoiMAfv/baffJk5u6v//1vydZtQzt1cnJw0FCz+KdHRUsVLFhaWjo5OYnfbfKQECAECAFCQDECpqamSAD2ayOOSsOKFUvs2jUblEAq+ezZCGi0+vbthzdvktPTv9jZ2Tg42EJvk6pVS0MttrNzXpU084Xl2fr69RtYgQ90JC9a1KNhwyoq9RyfM2cwfPjmtM7RmyGJ56VLF1mwYNicOYMgXfv8eQJ0aYdD54CAhjY2NpbQXl/ygfwF16hE6yEjhZDbirgRxTI9PVygoJvlGC5doICMOyU4ShTaGQsPCv7VIGEbGyuWAy2YBg+Zx3Ju3Iw6c+a6Si+xEhPfQvd8VgnQgYG1EQeG/NMyGzWsWrJkIb4knxMf/3rLVqm+N3AkLDDhnypfmDgKENDnohvxihcs6FatWln2AG1oJgMF77t2/Ztz535QCTzH1y6hzzXV3PMWLWrCYSHwfoJTFRf3Ki0tHf2p1UpQYAK+0OBrjbMlIUA54oh/iA7GgBswnG23trYuUKBAXFwcF8ztR1KnmnB8IggBQoAQIAQIAaNBoEzRoq0CAvacPs1FBOXtU9euXTxiBMcxVuLOY6k/9D4+PsYaKcVFCBAChEC2QkDr2XYJerBdunr1cvDRA5j6tKWHcHRtAoo0IZ8uhpJA2FcxYcJKFO+YMUZS2A5xOTrau7k6voh/zcYIRwR3796C5Simb916hATc3Z1ZTo8eLf78c1Xyzw4YHH/y5DWhoWWFbxEYOXIx0pArZ86gIJxth8z4kSMXOStAQGnwqlVjPTzkHjjMCqfDWQ5HLrKGoPXz+vUHYdFZMaKVIqC3RTf6FYdMOpttP3XqWkjIobfvPnBLUKyoR6VKJbmh7gi9ralWQjAzM4XDz9nTzqEc7dWrt7DtjNWvlaAgQw1faKxaoO3yWINyxBT/MEP6GGozMzOpWndJAGXKSG1Vu/vkifgDIw8JAUKAECAECAENEYDydniuYH9W7dr9nHeCKCtgBHR6Rsaj2Fg2kNKlS7NDogkBQoAQIAQMFAF42EOeQxE64tCQENAFAtD++959qbYqHu7O3bsbSWE7IJYjR4527eoh6DaEHN4mfa4pEmCHUC56+fIdlgM02nkA56kOHNgeyZw8da1ZsyGfPn1GfJlD6CGzfsMhdKlly1pOTnjv5oYNh9ijEWEKvFETmGoHYcjQtWlTFxnS1gmcSK1xD/W26Ea/4m3b1jU1ySwvhl/vwYOldopAtxn9/C7pbU21FY6DQx6kCrbIII7mQcGXGHyVwRca0gxfeqAcMUU+hNeNyEMod5CRbUeP2W8/fHiRmIhm0pAQIAQIAUKAEDAyBMp5e7erX58NKuPr1z9XrWI5xkffe/r0q3RjX/TS3fhCpogIAUKAEMgmCPBr2/kPhNkECgpTnwhAr6GJE1cjixMn9kaHyCEBgxt27CgjVde9++SIiAdKY4GWvh06jE2RzphbmJvxE9bjxvUozeuxfizsSp06fZOSkhUbOnLkQlAQ3qNpkjvXzJkD+BP5mfHOnRvzxRRwOnVqhK4+ehwLLadY5ooVOwMC+qAPnafKQgS0fhZdPysO4WTVokPKuEmTaiy26F+cftrISBzQz5qywWpCQ184NP31axnfNpoEBV9f8CUGX2XIEHzdgVrEFP+Q36ZPUG07BHb7Ed7iJP5oyUNCgBAgBAgBQkBVBKb065s7Vy52Vsihw5CPZjlGRt95jHewoZfuRhYvhUMIEAKEQPZBgF/bzn8gzD5oUKR6Q2Dlyl3PYxJYc8V9vLp2bcpyjID28yvZOqgOCuRzWnr16r0GDJgNffPRJW4YFnbF37/nhYu3OY6E6NChAZx5i5hQMw5n85qZmiD+1fB7YOjcuRuILxnCv/Rhw+Y3bTqEf+op1I3CgQdoFpTAP3wUwzIhKQ+lwSxHKV2rVgXoroPE0FmpT57EnTkbgT7Q0gTNyuZDPSy63lYcljILF13BG6MqlUsVLlxAb79pelhTLcYiK9v+jq9fvaBAD3xxwdcXfIkhnfBF9+/XnZkp4ot/yN84COUOmRsruAD4j9nwKN64mtRLIU6YCEKAECAECAFCwGgQKOrh0b1587/27uUi+v7jx/jlK3bPncNxjIy4/Ri/UOffBhhZyBQOIUAIEALZBAFZte1fsknsFGZWIZCSkjpt2jpkferUfrmkqxmQgIEOlywZcfz4lfcfPrH+Q8J92fIdq1btbtzY39vbE5ode3g4Q3tiOMAW0o4REVHh13COCab7VvBZtOh3Vg9HwxG4K1eO6dlzCtyUckwgoh4+r1mrd9Ei7oGBAV5ernBwa0rKZ6ish8+NG1Hvkj+ywhK6Vs0KM2bIKGyXcVpmI39+Nwm+QpaTM2dOqPefO28jy9y58wSgZGuL3yKwMkTzEdD1omeTFW/WrHoeWyv0L1SCdnCwals3+GukKkfXa6qqPwrk+f9gX7+WkW0HDcKDAuG4uMTo6Pg9e07Drhe+9Zw5csAXHSjkXxI/h1/KAOUOMrLtcDyaiYnJly+Zt2JU2y7+1SUPCQFCgBAgBLSCwJ+9fw05fDgtI7P5GhydevVuZKVS+jhFRyshqKQEHZHq6Ojo4iLoOCyVrJAwIUAIEAKEgP4RoNp2/WNOFhcu3JIonZfxq1giiFcDbhxA5c+fb9eu2S1aDEv9nI4igjZ9Bw6egw/iyxz6eHuGhi6xsbGSeRWY3bo1t7Aw69Lljy9fvyEZyFvNnhOCmDKH3sU8d++eze/n8/Hjp+3bw9CUzp1xWxgkIHMIs1C2HZDZuvVY795BMuWJqQAB3S169llx85/dmdau249whq0b7ds3QEw9DHW3ptp13traAil89kzuZh2tBAUrEhIyOUsWBUWq3pDfpk92JxlItUPCnbWBHsXZS0QTAoQAIUAIEALGhICbk9OAdu1QRGOXLUMcoxmiP/FU2G40K0uBEAKEACEgq7Y9810y4UMIaB2Bt2/fz52LM7/Tp/+mdUPiUVi3bqVDhxbZ8TrACPcQzo89dmxpvnx2iqdAHmr//vn58uLTCxXP4q42alj14sW1MsvVt28//ik1jZMEwsbaskWLmixHIF2unDd0DULC/DJqJEBDeQjoaNGz1YrLbM7esGFVpf/i5C2KhnwdramGXqHp/FOUjx+/imTYoYZBwdcafLmBElanYdH82na4AZNxSipEhR62H0RHf/n61bCiJW8JAUKAECAECAH1EBjd7RdbK6nyohPh4SeuKrrJUM9Qls9KSk5+mfSGdQPdALCXiCYECAFCgBAwLARk1bbTM51hraGBeTtjxj+oaUOd2hXr1atsYGGo6G5AgG909IEpk/vmdVAtFW5pYdand+DZs3+5uwvaVtiokX9U1K5+fVtDywXhPkLqfNrUfocOLZSZagc9/Gw4tKaxsDAXboKV5HfKvnI1MjISnxLETiFaAQK6WPRsteJwnIB7AWeEsP7byLAO6GJNWf2a09CBBymBcx0ePIhGTHaoXlDwVQZfaPC1BtNZbQZH8/u2y65th8DQw3bG169R0dEGFzA5TAgQAoQAIUAIqIFAXju74V2C0cTRS5b+kG6XiQQMcYgK2yGEMmXKGGIg5DMhQAgQAoQAHwF+tp2/2Zk/iziEgHoIxMYmLF26Hc2dPr0/4hjlEE43HT++Z3T0/lkzBzo52iuNEdJ/M2cMiI09tHLlWGjsrlSeE4CM+fLlo69fD4E0vVJDjvnsxozuBl6NHdsDmqpzSlgCMmgXL+HzWjt1UqeNjERtp04NWf0SGp2VyhcgjgIEtLvo2W3Fc+TIgX4nbW2s1Nu6oWCNVL2k3TVV1bpS+bJlixUu5IbEhg9fiDhoqFJQ8PUFX2LwVQZfaDARqTK4If/mCmrbc8jMHRw+fLhp06ZshJunTu3YSMb3JitDNCFACBAChAAhYBwIpKSmFm7ZKvGd1IEwIZMnBTdpYhwBSqJYtGXLkHnz2YiuXr3q5+fHcogmBAgBQoAQMFAE4Cu9cmWpsuKtW6YZ9GZtA12IbOI2dBXfuOkIG2yrlrX27JnLcrIDnZaWDglNOBMVOh1L/vviRaKjoz1k1T09XTw8XAoVcvP3L5M7t4wj9FTC5/v37+fO3Th58lp8/OuXL5PgA2Uhjo520AWieHEv6JVRoYIPpBpV0qk34aioaJ/ibSXm9u6Z27JlLb2ZNmhDtOgGvXwynTfoNZUZETD5QQETDrqAj6urY506FWvUKC/vFaA8nWLmX7hwq3qNXqyHu3btkv0Vj2rbYQ6Uv3X8H2XbWfSIJgQIAUKAEDBaBKwtLcf26I4y0WOXLW9dp46FuZpba0UIFqpth5uekiVLitBPcokQIAQIAUJADQRk1bZ/UUMPTSEElCJw7dq9TdKpdmgRMG3ab0onGp8AHMwI7cvho+vQ4LatVi1f+OjakC70P3nyglNbqlRhjiZCMQK06IrxMcSrBr2m8gA3yqDkBQt8mbXtsvcTubu729lJHdNx+/EjBarpEiFACBAChAAhYGQI9GvTppCb1B662Fev5m/abExhomx74cKFLS0tjSlAioUQIAQIgeyMAJ2Smp1XX8+xDxu24Ie0ye7dm5coUUiaRyNC4D8ENmw4JKGsrSyg2J9wyQ4I0KJnh1XOnjHyT0mV27cdAELl7eiBPHsiSFETAoQAIUAIZB8ETE1MZg0ciOKdtX79qzdSx4oiAQMawha/yCdPWYfRn372EtGEACFACBACBocAv7ad/0BocEGRwyJEYPfuk+fO32QdgxTqlCn9WA7RhACHwP79Z3buPCEZDhnSUbTtbjiHidAcAVp0zTEkDaJFgH9KKpQ7yK5thxjQI3dMwqv3KSmijY0cIwQIAUKAECAEtI5Am3p1q5WVOjX0Y2rqhBUrtW4oSxQ+ffHiU1oaa5qOSGXRIJoQIAQIAUNHQFZtO3WSMfRVFZ3/X758HTVqCXJr5Miu0J8XMWlICCQlJY8atbhDh3Hfvn8HNDw9XMaO7U6wGDcCtOjGvb4UHSDAL2WAcgfZfdtBmv/Ifevhw5oVKhCUhEC2ReDr16+3Hz9+kZj4MikJPoBD/nz54OPq6Fi2aFHND7oxCGAJBINYJnJSiwjMHzqsSrdu7Obodfv3D+rQvlSRIlq0kiWqbkY9RHbRi3Z0lYaEACFACBAChoUA1bYb1noZqLdLl25//CSOdb6Am9PvvwezHKIJAQkCYWFXZs8JkdD5XfJu3z7TwsJ4zkOiVZaJAC26TFiIaUwI8Pu2K8q2ly1bFgV/8fZtyrYjTGioFQTCIyMn/7VGpqp6lSsN7thR5iXFzA8pKcET/vgB57LzfkoXKTJ9QH8eWy4D8ssnr13bcfz4nlOn37x/L1Mub548gbUD2tarV6diReFp9ydxcUPmzpOpUAETDm/0cs1f0NXVy9W1JHS5c3JSICy5JNPQjlkzzc3MlM6VCOgOBDGsvhh8ELgQJKZ/BCqVKtmxUcPNoUc501CM8/vChUeXLuU4BkpcvH0Lec7/048EaEgIEAKEACFgQAjws+38B0IDCodcFSECb9++nzIFP8fB4aiWlpRCFeFyicilKpVL7do129XVUUQ+kSs6RoAWXccAk/osQ4Bf2w6bC+XWtpcvXx7uz9LT0zl/L9zEj+XcJSIIAU0QePX27cHz52VqCL93b0C7drly5ZJ5VQFz35kzB86dkymQ8jlVJl8m89S1awNmzb737JnMqxwTsvBr9u6DT4mCBZeOGlm7YkXukgIi+eNHeYErmMVeypUzZ7v69cb37FmikKIziGQa+vrtG6tKAa1TEMSw+mLwQQH+dCnLEZgxYMDuk6fSMjI4T45dvhJ68WIjf3+OY4gEvERn3XZycoJTUlkO0YQAIUAIEAIGjYC5Oc54pqR8NuiIyHmxITB58pp3yR9ZryqU9+7SpQnLIZoQ4BDIk8e6T+/A4OAm1aqVpXbtHCzGTdCiG/f6UnSAwMePOMdoYWEht287pNorSmcML925I7NSmMAlBHSHAKRBT4SHq6F/67Fjasxip7xJTu40blydvv2UptrZWSAMU2BiUnIyy9cRDTW2W44eK9WuffvRYz5L91/WisWsBSELV59DTww+cM4QkVUIeLi4DO3UCVkfvnAR7PlATAMawjdGxIMHrMP+Bv7ygI2FaEKAECAECAFAAEqrbGxsWCigfy47JJoQ0ASBhw+fL1++A2mYP38oZVERJjTkEGjSpNrKlWOrVy9HvyQcJkZP0KIb/RJTgG/e4B4YefPmlZttB7zQgzdU7z6IjiYcCQE9I7A5NFRVi2/fvw+7ckXVWaw8NGev0etXSGSzTOE0TKzZ61dQInyKJpLQLmf78eN9ps/QRAl/rhhAyJLVR1CIwQfkEg31j8CY7t2c7O1Zu5FPny7bgZ8wWQGR07Bz6MtXqQ0u1apVE7nP5B4hQAgQAoSAqgjA8x47hbLtLBpEa4jAkCHz0b1Eq5a1atXy1VAtTScECAFCgBAgBAwIAXRzZWJikidPHkXZdv6D98VbUrvODSh4ctVwEYBu6apWbe86eRLd+akU/uPY2Oo9e92X826puJdXY3//X1u1gg8QMJSpHKaDElAl86oumCGHDy/dtl1bmkUCgv5Xnw+gGHzge0UcPSNgY2U1uW9fZPTPVatevXmDmIYyvHALd4fj/9E3lFjIT0KAECAECAF5COTLl4+9xC+/Yq8STQgIR2DfvjNHQi+y8ia5c82ePYjlEE0IEAKEACFACBg9AijbLil0kNu3HeBAte3AgYfznq1aGj1SFKCoEPjw6RM0N4cDSIV7te1YmHBhJPnp8+fGAwdFv3yJ+GYmJoM6dOjRsoUPL70Oez7W7du/eOvW9C9f2FmgBFTd3LLZysKC5SumFw3/3dzUVJ7M5/T0mISEyCdPj12+zD8BdtiC+Z0bN7K3tZU3XSA/y0Hg/NTz6nN2WUIMPrD+EJ1VCPRq1XLZju13Hj/hHHif8mnUkiX/TJzIcQyIQNl2aB/n60vFaAa0gOQqIUAIEAKCEEDZdvRAKEgFCRECPATS0tKHDp2P2AMGtCta1AMxaUgIEAKEACFACBg3AujmSnLrpSjb7ujoWKxYsYcPH3K4oIdzjk8EIaBTBKCVh/Bse0JS0unr19X2Z8i8eY/j4tB0WyurffPmBVSUnYqC/PvswYPgqJeWv/8OmVl2LqgaOm/+6vHjWKZiukeLFtaWlopl4OrtR486jh2HespDRf/Nhw8FntGqwESWg8D6ps/VZ+2ytBh8YP0hOksQgOOal4wYEdBHqsJ9w8FDfYKCqpYpkyUuqW0UTmG5dPsOOx1OaoH2viyHaEKAECAECAEjQICy7dwiwt++ly+TnjyJg8+zZ/G2tlaFCxcoVMgNPtbWyu+9OT3yCF3rB7t6MCEvOsSfNWv9s+h4luns5DBxYm+WQzQhQAgQAoQAIZAdEFA52w6gwL5yNtv+MCYGzn7MZ2eXHfCiGMWDwJELF5M/frSTPuVJnns7T5yEs0PlXVXMP3D27Jq9+5CMs4PDkcWLyvv4ID4aQi7+9KqVjQcNhnM12Ut/7d3bvGaN5jVrskzN6TJFi26cMrnSL92+fpPqvHwzStNsu9hA0NvqK1gUMfigwD26pDcEavn6dmzYgD3RAbaYDJg9O3zDhpw5FXVm05uHAg3Bjpy3Hz6wwtRGhkWDaEKAECAEjAYBlG1PTv747ds3eH9suAE+eBA9YsQizv+2bet17dqUG8okbt16OHPm+v37z6R+Tpcp4OKct2fPFkOHdsqbV53nXF3rB5/1YEImMjKZ0dHxgCe6NGvWQFtba8SkISFACBAChAAhYPQIoGy7pJOMkuwA//H7wk3c6dXogaMA9Y9AAScn1ih0aNl14iTLUUBvPXaUvYpUsZf49LjlyxHTw8X5wrq1SlPtklkgBsIwBSnhq0UC6g3BXJXSpdDcW48yN6OgSwKHfG/1DAJaMr2tPouPGHxg/SFaPAjMHTLEWro3VMSDqNW794jHQyGe8Heq8f/cC9FDMoQAIUAIEAIiRwBl2+ElsaG3bj9zJuLgofPcx9RU0V7ts2cjmjQZXK58563bjslLtcMKJrx6M236315eLUaNWpyYKFU3o3h9da0frOvBhOIY+VeHDJmXlp7B8v2rllH6zoOVJ5oQIAQIAUKAEDAaBNCdleTWS0m2XWbrdqNBhAIRLQLVy5Ur5ObGurcp9Ag7lEdDT3N0lm/XpkqqXThV0Amd7cgs4U/s3btwgQKcjFIChGEKEgO1oBwxtTIs6o57I75Jfq+JZjGAkCWrj0ATgw/IJRqKBAFXR8c/fu2FnIF3VG+SkxFTzEP+i3P+n3sx+0++EQKEACFACAhEQFJgxQqjCiz2kkHQV69Gsn5WqlSSHbI0pM5rBfRBJ3myAohO+fR59pyQggVbXLggqLxM1/rBPT2YQCAoHYaGXty3/ywrljNHjqVLR+TIkYNlEk0IEAKEACFACGQHBD5+/JTx5SsbqaBsu4+Pj4ODAzvt4m1BNx/sFKIJAVURgLs1OO2TnXXmekT869csRya9PSyMPTvU3samafVqMiX5zPkbNyGmk719p0ZSbiABmUOYAhPRJb5yJKDe0CGPLZpY0M0VcVQa8v3UPwhZsvoIJTH4gFyioXgQGNKpk4+XJ+sPdGUZuwzvjGEFxEaj2nZvb29U/Cg2h8kfQoAQIAQIAfUQ4H+9owos9dRm4azw8Mxse16HPIUKyS6LmT17A6TOkZ92eawbNaza+9fAKZP7jh71S9cuTerVrQRKWDEogW/TZtSLF4ksk0/rWj9Y1IMJflyKORkZXwYPnodk+vQJKl9eSctNNIWGhAAhQAgQAoSAcSDAL2KQ3Hop2nkHkcM7aqh3O3jwIIfCtXv30zMyzOgsNQ4RInSDQOdGjaasWcvp/v7jx9ajx4YFd+Y4MgmQYflt6tYV+Lv69v17fvl5vzZtBE5njcIUmDjpr79YJigHEw55pO7mWQH16HtPn6GJ3p5SSUB0VfFQPCDoefVlwiIGH2Q6RswsR8Akd+7Fw0c0GDCA9WTN3r2/BraqWKIEyxQn/frdu0exsaxvVNjOokE0IUAIEALGhAA/285/LDSgeFNSUu/dy7z79fOT/Wd37dp9o0YvYeOqWaN8376tAwMDzM3NWD7Qqalpa9bsnT9/0/OYBMklaCzTuvXIM2dWm5nJPj9c1/rBDT2YQDgIGc6bt/HhoxhWEt5VTJ3aj+UQTQgQAoQAIUAIZB8E+LdVklsvJZ1kACDUyxV6KF+/fz/7AEeRZhUC3l5eftJ5q82hoYqdeRQTc/3BA1YmuEljdqiAPnvjxg/py2YmJv3atJbmCR3BRJjOSoNyMMFyNKffp6SE38us7gGF0E66Y8OGamsWDwh6Xn2ZiInBB5mOEVMMCNSvUjmodm3WE3gj2Gf6dDh6jmWKk0bttsBJ9IdenG6TV4QAIUAIEAJqIGBk2faIiAffvn/ncJDZRgYOFO3TZzonA8SokV1Pn17VsWNDfqodrlpamg8a1OHevR0+3pk1K1euRkJ3clYJR+taPxjSgwkuHOHEs2cvpkzJrIWSTJw+/TcH6c0BwhWSJCFACBAChAAhYOgI8LPtgk5JhbD5D+FoB7qhQ0P+ixYBlCuHTHpUdLQCb7eHHWeverq41ChfnuUooE9du4auQudu57x5EVPgECbCdCTMN4EEVB32mTY9SbpLO9TUa1I+z/cwC0HQ5+rLQ14MPsjzjfhZjsD8YUMtzKTq4+C41EVbtma5Y0od4P8R5/+hV6qEBAgBQoAQIAQMAgEjy7YLadq+bNkONiM/bWq/mTMHKu0qDjn3zZunmppk7vxet24/NGPlr7Ku9YNFPZjgx6WU06/fzM9p6axYRd/ivXq1YjlEEwKEACFACBAC2QoBfoM+obXtfn5+JtJVuvwH9WwFJQWrNwTa16+fK6fU9ovNoUcVWN96TKqNDPRPV3pjzWm7dPsOR0sIDRug86fzTSCLwocRDx7U7dtvW1gYO6VR1apTf9NoIyffQ34UrEWlNH8634Q8JfpcfTH7IM834mc5Ap7584/t3h258cfKlXBWM2KKbXj+5k3WJXj3Dn3bWQ7RhAAhQAgQAkaDgJGdkhoefo9dGn4nmR8/fmzZkvm8YJI714AB7dgpCmhoPv7rr4GcABx6dvjwBW4oIXStH6zowQQKSshwMzyGHbvMSv48HHVkTumHNVaAaEKAECAECAFCwOgR4Ne2C822m5ubV6hQgQXo1LXrX79KnbjKXiWaENAWAlAhXr9yZVbblqOZd88sH+i7jx/fffKEZaLCZPYSn36ZlISYXvk1Om6UP51vAlmUDBsPGhTQu4+8j1+XrnlqBfgGdzkpXYwPueldc2abSr8Yk6lfAZPvIT8KBdP5l/jT+Sb4syQcfa6+mH2Q5xvxxYDAyF+6FvfyYj35lJb228yZLEds9M8OVFKpCmjaLvzFpNjCIX8IAUKAECAEFCMAVVO2trasDL8Ii70qcpqtbff0cHFyckAOv3r1JuXTZ45Zs2YFW1trbqiUKFOmCCuDkvtwSdf69WOCjVEI/e7dh6FD5yNJ6INfuXIpxKQhIUAIEAKEACGQrRBQP9sOMNWW7k774dMnKm/PVr89WRgsypjDyX7hkVKdyjnfUKF3eW/vEoUKcVeVEnBsIJLxcs2POCoN+dOTkpOFaDh/89aZiAh5n2v378M/QFaPS968J1eu2DpjuqW5OctXgxYPCBLn9bb6CrASgw8K3KNLWYsAvN9aPX5cDmknDp2/sOO4VFcr6etZPAq7fOWrdHN59Cc+i/0j84QAIUAIEALaRgA1k+E/FmrboK70JSa+jX7+ktMus2l7bOwrTgCIUqUKs0OldLFima3bQTg5+SOaomv9YE4PJlBQSocjRixKfC31rOSaP9+MGf2VTiQBQoAQIAQIAULAuBFAt1WmpqY2NjYQslSbDnkQNG6Mj5oMvXRJnjDxCQEtItAqIMBKOoksr5nM1qNSbWSCeb+0CrxKSU2F43+RAL8uGwkoHvKnp2VkgCHFs9S4mvDmzZC585Zs3fbuwwc1pnNTRAiCflafQ0AmIQYfZDpGTJEgAGcb9GqFO5YOnjsXSshF4iFy48jFi4jTqFEjxKEhIUAIEAKEgDEhIJJse3h45MGD5+ADhHrwokpzmdl2Z2epU5du336kki0fH89iRT24DzRzR9N1rR/M6cEECkrx8OzZCGhhj2QWLx6u0qYBNJ2GhAAhQAgQAoSAcSCQlPSeDYTr4Cco2w7bzNEOxCMX8OM6q51oQkBbCFhZWARKb63YFnbs+/fvSP/1+/cfx8VxTOj23rFRQ26olMjgpdphioW5mdKJCgRkTpdpSIESgZduP348aO5cn9Ztbj18KHAKX0ymbzKj4M+Vx5E5XaYhmRr0s/oyTXNMMfjAOUOEOBGYPXiQs4PUTvaXSW9GL1kiTm+PSr8s9/T0LF68uDhdJa8IAUKAECAEtIKASLLtkyevad5iGHyAUC8ulG3nN20HtR4eLvZ2/9aUSX6uX3/Ar0///4sy/u/iki8qahf3Wbx4BBLStX4wpwcTKCgFw4yML336TP8hLdG8WY3WretK82hECBAChAAhQAhkRwRQbTt30yUo2547d+569eqxsN169Eh4/2V2ItGEgKoIoFYekMY6GR6OlKDC9jp+FfPny4dkFAztbW3Rcawg/Pxl5k5VBXPlXeJPBxNgSJ48x69ermyAbwUFH2iSY2NpyclzROK7d7X79L1y9y7HUYkQFQic53pYfc6WPEIMPsjzjfhiQMDOxmbh78OQJ6t27b546xZiZvnw9qNHL16/Zt3g711jrxJNCBAChAAhYAQIODk5sVHExSXCOZwsx1Botmk7HNHp6yv7bXG5csW4iD58/PTLLxO1G6+u9YPzejDBQaSYmDHj7wdRz1kZayuLZctGshyiCQFCgBAgBAiBbIsA6v/m7OwsgUJQth1E+Q/kobzd6NkWXApcpwjUq1QJWpOzJlAzGbiB3n48jBUIbtyEHSql4YRAB14ePDpeo2w7fzqYEHIU4ZHFi0+tWqXgE7Fp44ezZ2IOHugTFIheErz7+LH96DHqHWIsKhC4JdPD6nO25BFi8EGeb8QXCQIdGjZs7O/POgNpjN7Tpn8R2YnioRcvsU4CTW1kECA0JAQIAULA+BAoWLAgG1R6xpf4eKk3r+xVMdNsC5oSJQpZW8uoPgH/AwNrs1HsP3A2KGhEbGwCy9SE1rV+PYQgMPwHD6JnzPgHCU+d2s/d3QUxaUgIEFCvtIcAAEAASURBVAKEACFACGRDBL59+xYTI3WD4eXlJcFBaLad/0DO7/2aDZGlkPWAQK5cuTo0aMAa2n3qZHpGBse5dPt2TELmgUiW5mZBdaRusjlJBYSjvT26Gv0yHnFUGvKn802opBAJu7u4rBw79vDiRTmkLzxPSNh6TKqFvfR1RSO+h/woFM3nXeNP55vgTZJi6Gf1pUzyBmLwgecUMUSHwPLRo+DLh3Ur8unTqWvWspwsp49cvMD6YGJiUrcu7QRnISGaECAECAEjRABl2yHCZ880usvNEoyePo1LepPZGlVm03aJY/37t61VswLr5N59Z4oXb9u//6wLF25pXueua/3guR5MsPjIpKF1Z48ek+HdDHu1om/xAQPasRyiCQFCgBAgBAiBbIsA7Bf8+u0bG36hQoUkQ6HZ9gIFCpQqVYpVcfzKVcjisxyiCQEdIYBaebxP+XTo/HnOFkout6xVy1pWoxVOXiZRpmhRxOcXpyMBxUP+9LLFsAnFGoRcbVClyoD2+JZ3bshGIXP5MuIEQQ+rz4cCccTgA3KJhmJDwMvVdVKfPsir6X//fTMqCjGzavjx06cL0s1tqlevbm1tnVX+kF1CgBAgBAgB/SAgK9v+Qj+mtWhFSNN2ibmcOXP+88+fdnmk/sB9Sk1bvmJn9Rq9ChRo0q3bxM2bQxMT36rnnq71g1d6MKE09gULNl+6fIcVgz21q1ePhTIUlkk0IUAIEAKEACGQbRF4+hTfUHE3XUKz7YAdKm+HnhWX76jZITrbrgQFrh4CvsWL+3h5snO5ZjLwymfH8RPsJVXbyEjm1q7oyyoBGhqgCz/PE82Fifz+6QG+2ASapd6we/PmaCK0Zk5LT0dMIUNxgqCH1VcKjhh8UOokCWQ5AkM6dixXLLNXLPgDL7q7TZwkkn4yJ8LDv3yVekfO7xGX5RiSA4QAIUAIEAJaR4B78OM0G2JtO9u0HQJRUNsOV728XG/c2FTNvwwXMkfEv0xav+FQ5+AJLi4Ny5Xr9McfK6FfCndVIKFr/eCGHkwoCPbhw+cTJqxEAkOGdCxf3gcxaUgIEAKEACFACGRbBJ4900a2nf9YHnrpYrbFlALXMwIohw617e9TUsCHMxERCW/ecM442ds3qFKZGwon+KnwV2/fosNXhWuDiTAdyfNNIAH1hj5eXnBOFDsXGkbzz2hlBeTRfA9FAoKuV18eICxfDD6w/hAtQgTgRPG///zDJLdUzRccKj5t7ToxeHvkAv6TjV6ii8FJ8oEQIAQIAUJA6wi4urqamUn1OjP0bLu5mWnp0kUUAwXZ6jNnVs+Y3t/JEbeLlEyEG+Zbtx9Nmbq2eIm2FSoEr1u3T6UmM7rWD07qwYRMDKGHTPfukz+nSdXuFC3iPmVKX5nyxCQECAFCgBAgBLInAvwbKq7EQYXadv6Wc/6je/bEl6LWAwKdGjVkM8ppGRm7T54Euygh3r5BfUh4qeFPMU/PwgXc0MSFW7YgjsAhfyIoBxMCp6skZmFubmlujqZEv3yJOEKGogVB16svBBwx+CDET5LJWgTKeXuP6dYd+TD973Vi6CeDXpC7ubmVLl0auUpDQoAQIAQIAeNDIEeOHJ7Sd6H8h0ORR/3169eIiAeck+XLe5uYKL/hh54no0d3i4s7vHvX7GZNq0OOntOAiBs3o3r2mhoQ0CcqKhpdUjDUtX4wrQcT/AAXLtxy8dJtlg+VPevW/WFhgZ84WBmiCQFCgBAgBAiB7IYAuqGytLR0cnKSgKBCtt3U1LROnTosdhEPHiTyCnhZAaIJAW0hUNDNrVq5sqw2aCYD/Rl2/cy5c3xUgMzxhRCDOnRAYjeios5cv46YSocwBSYiMb5yJKD28EViYsrnz2h6bnU7KvL9FAMIelh9BCB/KAYf+F4RR4QIjO/Vs0wRqYI76N+S5f1k7j19yp4mDbjx96uJEExyiRAgBAgBQkArCHBndkm08Tc+a8WK7pTcu/cs9XNmqbWfXwnhtiAvHxhY+8CBBe/enQw7tnTkiC7ly3mzRTycqrPnbpQt2+n0adVu/nWtH9zTgwkOhEePYsaPX8ENJcSgQR2qVy+HmDQkBAgBQoAQIASyOQIo284VtgMsKmTbQRo9nMP+u6OXLmVzcCl8vSGAMumnrl0LOXTo7YcPnAPFPDwqlSrJDVUlerRoYcc7MHDyX2tU6rkMwjAFmQa1oBwxtTWEl158Vah5NF9AHke0IOh69eUBwvLF4APrD9HiRMAkd+5/Jv6J3nhBP5np67Kyn0zoRfzHmtrIiPP3h7wiBAgBQkAXCLCPf6A/Li7xy5evujCkI50qNW2X54O5uVm9epVnzRoUEbHx1atjf60e17BBFTj5k5VPz/jSteufyckfWaZAWtf6wQ1dm/jZQ2YS6iFTpHCBadN+EwgCiREChAAhQAgQAtkHAVS+wN5uSd1eKEWE/3AeStl2paiRgJYQaFuvrinTJebb9++D585jdUOvD3aoKm1taTmwQ3s06+S1a82GDPnEKx5HYpIhiIEwTEFXQS0oR0ytDNMzMkYvWYpUebg457WzQ0yBQ9GCoOvVF4KPGHwQ4ifJZDkC5X18xnTvhtyYtm7drYcPEVNvwyMXpZq2Q8etevXq6c06GSIECAFCgBDIWgTYxz/w5PuPH8+fq9N1UEEU4eGRW7YcVfB58eK1ZDoQCsTgEqhChrSSbWd1Ojra9+rVKjR0ye3bW5o2qcZeio171bfvDJajBq1r/eCSLkwsWrT1wkWpHjKwCQB6yFhaUg8ZNX4LaAohQAgQAoSAMSOQlpaekPCGjZC93VLe8I6d6eXl5ePj84CppT166TK8A88pXRTATiGaENAWAg558jSpXm3v6TOcQtRBJbhJE+6SesS4Hj32nj595/ETdvqxy1fq9O17aNGifApT2EnJyU0HD74aeY+dC3TpIoVBLWJqZQjnxA6cPefes2dIW3lvb8RRaShOEPSw+kpR0rUPK3bu3HYsDLkxvEtwsxo1EJOG4kdgfM+e6MtE0k/m6ob1UPyuZ//hReC5GzdYo1WrVs2TJw/LIZoQIAQIAULAiBFgH/8kYcLe5yJF3LUY8po1+1b/tUeIQmiS3qnzeAWSvX8N9POT2q7KZtvt7Wy06HmJEoUOHlw4ZszSmbPWcy5t2x62fPkoBwct/KHUtX7wWVsmoIfMuHHLORAkBPSQqVGjPGLSkBAgBAgBQoAQIASio19Cxxf2h23cp1ptO2hB5e1v3r8/ExHBaieaENAdAp0bNZanvEqpUoULFJB3VSDfzNR009SpZiYmSB5y6NV79kLpKlYGLoEAP9UOqv5VaCr3UCZWiYR+mZSk+PMgOvrA2bPQlaJoq8CQw4f5Gnq2bMlnCueIAQSZ3up69WUaRUyd+vAkLg6+TtEn/vV/hWDIExqKHAFTE5N/Jk5E/WRuPnz458pV+vf84Llz6V++sHZRXzj2EtGEACFACBACxoeArGz7C0MJMzU1LTLyKedtxYrF4dxXbqgVAjqlQFcZVtXt24/ZoYa0rvWDexqagHNog4MnoB4yhQu5TZ/eX8PYaTohQAgQAoQAIWCUCDx9im+l2NstlSvsmjZtunDhQhapbceO1a5YkeUQTQjoCIFmNarnsbZ6n/KJrz+4idxEPF9YAad0kSIrx47pOXkK7LFlxaKeP6/5a++i7u6BtQO8XF0L/DxoOC4xMTo+fs+p049iY1lhCZ0zRw5QBQr5lxRwigW1VnBV6aVGVas2r1lTqZhigSwHQaZ7elh9mXZZphh8YP0hWswIVPDxGd3tl6lrpdq1z1q/vnE1/xrl9Vomtj3sOAIK/pQjDg0JAUKAECAEjBgB9vFPEiY610vMsd+4EfX12zfOw0qVpMregR8Z+WT06MzOioGBAT16qFZ6Ahu1O3ZsePTYZc7K7duPAgJ8JUNd69dDCFxc8ogpU9ZeDZfaoUs9ZORhRXxCgBAgBAgBQgAQQE3bgcPebqmcba9du7ajo+Nrptxy98lTy0aNypUrF8FNCOgaAXMzszZ1667dtx8ZMsmdq32DBoip9rBb8+YWZmZd/vgDOj8gJZBVn70hBDFlDsGlkMmTteiVTCuI6VeixLYZ0xFTvaEIQdDP6iuGSww+KPaQrooKgQm9eu07c4ZtTgWv8br+8eetLZtteWcy68jzj58+Hb5wgVVerFixMmXKsByiCQFCgBAgBIwbAQcHB1tb2w8fPnBhaj3bvnjx8HnzhnD6+UTbtqNDj14CfqOGVXfsmMkX4DgmJlKPqGwbGZDhZ9vfv085eOg8Nx2ajKuabYe5lSuX4jQAAdl2bqhr/WBIDya4cPjEpUu3p02TKg4AmYED29esWYEvTBxCgBAgBAgBQoAQAAT4t1Jstl3lTjKQVW/dWqr29nVy8slwfCwkQU8I6AiB4MYymrM3rFJVcVN1VZ2BLPn++fPz2anZrhEmwnQ9p9p7tmxxfPkyLabwRAiCflZf8W+LGHxQ7CFdFQ8C0E9m45Qp7PHO4Fv0y5cDZs/Rm5P7z55Ny8hgzbVvj4+DZq8STQgQAoQAIWCUCLBPgBAgvyBLw6jNzEytrS0VfHLn/q82CwgFYnAJVLHOKM22o+z8kydx7HSBNLRSYSXT0zM7sOlaP9jVgwk2OpZOSUnt0uWPb9+/s0wfb8+ZMwewHKIJAUKAECAECAFCgEUAZdvz5s1rY2PDCaicbYeZ7dq14+ZLiG1hxxCHhoSAjhCo5VvB3dkZKddWGxlWbSN//6hdu/q1aQ0NYVi+YhqEYQpMhOmKJbV1FRpDBwYEnFm9as2ECVpMtUvcExsIelt9BasjBh8UuEeXxIZAmaJFp/X/DXkFJy5sD8Mn4iIZbQ35R+9Stl1b2JIeQoAQIAQMCAH25C5wGz0iijmQ8PBIzr0Cbk4uLvm4oYSwt7dlOepl20+fljqKzNPThdOpa/1gSA8muHAQMXjwvCfSnWdhh+6mTVMtLMyRJA0JAUKAECAECAFCgEMA3UqhsgZ1su21atVyccm8/wBL0Lf6i3Q5AGeeCEJAuwjAsUidGjVkddpaWbXQuFM5q5CjHfLkWT569PWNIX2CAp3s7Tm+TAIEQAyEYQpMlCmjORNuf6FwvnABt6qlSw9o1zZk8qSYQwd3z51Ts4KudnqKCgR9rr68xRKDD/J8I744Efg9OLh2xf96v3Ie9p0+40ViIjfUEfE+JeXY5cwutGClRIkSJUvijrc6sk5qCQFCgBAgBMSDAHoIfJ2UDEXN4nFPnidv3iSzuWB+GxmYWKSIe36XvJyG5PcpEREPuKFA4vTp66xksWKe3FDX+sGQHkxw4bDEnj2n1v2NW3ROmtSnQgUfVoxoQoAQIAQIAUKAEEAIoG2C6EYrxw/poyDRZHnDgQMHLl2aeRYNiB1auLBJ9Wry5IlPCBg6At+/fz934wY0TYpPev0yKQk+EFH+fPng45rPsY5fRTj2EE5YMvQwFftPICjGR1tXo6Kjfdq0lWjbO3duy4Ba2tJMerIKgdiEhDIdOkJig3Wgrp9f2PJl8P6GZWqXXn/wYLeJk1idkyZN+uOPP1gO0YQAIUAIEALZAQF4doMnODbSmzc2lS1bjOXolG7efKiku3qzptUPHFgg0FZo6MXGTQZzwjNnDBg16hduyBGdO4/fvOUoN4RGKNevb4QG7hxHMXH2bETDhgPT0v9rvGZrYxUXd8jGxoqbpWv9YEgPJrhwJMTLl0llynRIevOe5deoXu706VVG/1DDhkw0IUAIEAKEACGgKgJv377Pm68eO2vkyJGzZs3iOFJH0HBcpQTsQ0fZ9u3HwyjbrhQ3EjBcBOCms5avL3wMNwTNPScQNMdQiIYncS84sVJFCnM0EYaLgLuLy4oxozuOG8+GcCI8fOHmLUM7d2KZ2qWpjYx28dSDtrS0tLfMz8ePHzNk/Xz58iV37tymsn4sLS2haSCciCj5sbLKzBbpwX8yQQgQAqJFoGjRosi3O3ce6zPbjqwLHCpt2i7R069fGzbb/iDq+aBBc9asmSDECpho1mwol2qHKT17tmBT7cDRtX79mEBo9OgxGaXa4TXDhg2TKNWOgKIhIUAIEAKEACGAELh9+zHioBstNbPt1apVc3Nze/EiMyW09/TpjC9f4EQ4ZI+GhAAhQAgQAiohsOHQIYm8tYVFITc3leaSsGgR6NCw4cFz5zeFhrIejlm6tG4lP+jtzjK1Rb99//741SustrJly3p7e7McovWPwOfPn2NiYp4/f879NzY29s2bN5Ice2qqlhs7QEIe0u6S/DvcuXl4eHh6enL/zaOzvmf6B5YsEgKEgGIEypQpgwRu3XoUHIx4ohuGh9/jfILjkXx9ZXc4qV69XFBg7d17TnHCa9ftf/QoduTIrk2aVJO3jSwhIWnVqt0LFmz+yDTVqVe30vTp/Tk9EkLX+sGKHkywQS1evDX06CWWA/TSpSO8vFwRk4aEACFACBAChAAhgBC4ffsR4sCzNstRM9sOtyxt27ZduHAhp+t9yqfQixdb1KKOBxwkRBAChAAhoDIC+8+c2XnihGTakE4d5T0fqqyXJogAgWWjR527eSMm4RXnS/qXL+3HjLkWEmJlYcExtUX8PFLlG6uNzkdl0dAD/fXr18ePH0f+/8+TJ08gw/769Ws9mOZMQGV8ws8fjsMSkG2HzDs0GYRu/pIfHx8fc3OhvRdYVUQTAoSAyBHInx/aH+ZL+tkLUeIq/0FRhCGwte3e3p62ttbynFyyZMTNmw+fPsusBjt77gZ8SpUs3Lx5DTc3xwIFnOG/37//eP78JXyuXbu/e/fJL1+l/lAG1Kqwf/88c3MzvhVd6weLejAhievGjQcjRy5GMbZrW69Ll6aISUNCgBAgBAgBQoAQ4CMAJQssE7aFwcMUy1GzbzuouHz5ctWqVVldcHblpqlTWQ7RhAAhQAgQAgIRSEpOnrNhw5Jt2z+np8MUTxeX+zt3WFDaSyB8BiJ25vr1On37fZc+MaVr0ybrJ0l1V9dKNA369w+7cpVVBZnfwoWpNxELiZbpuLi48PDw/8+uR0ZFRUGyW8s2dKwO7hQLFSr0/7n3kr6+vsWKFaPXfjpGndQTAnpCoF69eif+/40+mHR2ckhIyOx1rmsn1OjbDjlxr4ItOMd+6dr0n38mckM+ER0dHxDQ53lMAv+SEE71amVDQ5dYWcl9/61r/eCkHkx8/PjJ17fLo8exLCZuro537my1t7dlmUQTAoQAIUAIEAKEgEwEKlbscp05kh12kD94IHVCu5q17WCscuXKsBkZtkJzhg+cPZeWnm5uJqMWgJMhghAgBAgBQkAmAmGXr8zeECK5lD9f3u0zZ1KqXSZQBs2Esx9GdO0ya/0GNooNhw7X8fP7pVkzlqkh/frdOzjVmVUCaVNKtbOAaIWGxi/Xr1+H+gP4uXLlCtthTyv69a8ETsOGtzLws2/fPol1e3v7SpUqVfn5AwT0pdG/V2SRECAEtIIA7HFms+2vEt++evXG2TmvVpTrQglb2A76K1WSqhrjW4QuKLdubRkzZunKlbt+8C/L57gXcB4woF3//m0VpNphtq7168dEnz7TUaodjmtfv34ipdrl/4LQFUKAECAECAFCIBOBb9++RUY+zRz/73+ojQxcUj/bLmkmM3fuXM7Ax9TUwxcuBNWpw3GIIAQIAUKAEFAVgSqlSu2aM9vV0VHViSRvEAhM6dfv9PXrV+5Gst72nzmrcqlSPl5eLFMTeteJk9++f2c1UBsZFg1N6MTExOPHj587dw7S63fu3IF2MZpoE//cd+/eHf35A67CvR+c/wOJd39/fyiSpfc34l8+8pAQYBHgPwrCGV/164s32842bYdA/PxKsOHIpPPksV6+fDQcarpu3f7Nm0MTX7+TKcYxK/mVGDq0U5s2deHoaY6pgNC1fjCtUxNr1uzdsvUYCnD06G5161ZCTBoSAoQAIUAIEAKEgEwEHj6MYQ9XBxn+6Tjqd5IBddeuXfPz82Ntt6tXb9vMGSyHaEKAECAECAEhCBw+f2H/2TPBcJhX2bLUt0EIYoYrEx0fX75T5+SUFDaEMkWKXFn/j7b2h9Xp2/fUteus/ujoaNiRxnKIFo4A1LBDej3s5w9k2H9I9wISrocvaZHbxN3WztnKxsHC0t7C0sHc4ud/Le3NLfNaWNqamZvmyvXzk9s0F3wkdC6TnLm+fv+e8e1bxvev//7327cv//73a/q3bx8z0t59/vwuLfXt55+ftNR3aZ+Bfp2aEvsh+UN6Gt8HtTnQ8L1+/fqQdq9bty7VvKsNI00kBPSGwM2bN8uXL8+amzN70PDhXViOMdHwNvTp0xfPnydARxro0AJETEyCjY1loUJukk+xYp4+Pl5qh6xr/eCYdk1ERj6BrXSf0/7tWMj9VPMvc/r0KoEvG7hZRBAChAAhQAgQAtkWga1bj3bsNJ4N/8CBA82kt6prlG0H1VDW9PRpZv28pblZYliYLk57Y8MgmhAgBAgBQoAQMGgEdp882XrkKBRCn6DAlWPHIqYaw4SkJLfGTdju8ND8DVqdqKEqm0+BLjHHjh2DHPuFCxc07MBunju3d14nrzwOHnnsIb3uYWvvnuff/+aztNInyJBtj3n/DtLuMR9+/vf9Oxg+eJP4XrMsPHR7r1ChAqTdGzRoUKNGDcra6HNNyRYhIBwB+B6zsrJid+QEd24cEjJZuAaSNFwEUlPT/Py63rv/jA3Bwd725s1N7u4uLJNoQkAxAk+fwjk1ifHxr+Pjk96+fQ+/P0WKFCha1MPd3dmYCob0GaY+bSleXLpKCBACQhAYO3bZjJn/sJLQZd3Dw4PlCNoxx05ANOxMnzEjs5g9NS1927FjPVq2RGI0JAQIAUKAECAECAEOAei61r9t22U7dnAcIFbt3gMN3NvVr88y1aDXHzzEptpBA7WREQ4jNC4/f/787p8/sbFSh8gJV2KWC3LrjiXyuRR3dC6RDz4uXnb2OXPkFK5BR5JQLF/KKT98kP74j+/vJ7269/Nz/3UCEB8zpIofkTwaAmiw3xF+Zs6cCX3eW7RoERQUBJl3czrnGSFFQ0IgSxEwNTX18fG5e/cu58Xt2484mgjjRmDgwDko1Q7x/vPPn5Rq19a6wxaKAQNmK9WWO3cuaJHv4GDr4pLX37+Mn19JExNNczLI6O7dJ//++wDHhDfiu3bN0vxF+M2bUdu2hW3deiz6+UtOOUuYm5kWKeLes2cLaOVkZmbKXtIz/eBB9IgRizijbdvW69q1KTdUTOgzTH3aYqPWym+IeH7h2dAE0uJxXuBaoF9pgWEqFWvevEbv3kESMYGYKNUJAr17BzZvXlOIpOHK3Lr1kHXezs4Opdrhqqa17bdu3SpXrhxrBjoOX/rnb5ZDNCFACBAChAAhQAggBNIzMqp0637zodSfalsrqxubNhYqUAAJCx9Ck5NigUGP4+K4KfCUBS/bC2igk1NlxASUfJ48eRJy7Hv37n39+rWqkUJrlzJO+Su5efi5evjldy9kn1cMuXVVo2Dl4z4kRyTEhcfHXImPiXgZ9+lLBntVCA0ltE2aNIG0e9OmTW1sbIRMIRlCgBDQNQLBwcGbNm3irJjkzpWScs7U1ITjEGGUCEAL+87BE1BoQwZ3XLBgGGLSUG0EZIKsVJuVpTmkpcaN616qVBGlwkIE3r9P8fZuDWcgs8KRd7eVKFGI5ahEh4ZeHD58UeS9zJYGiqd7erhMmtSnS5cmcAuqWFJHV1et2t23X2ZJ6JbNUzt0aKjUlj7D1KctFLi2fkNE8guPohM4FInzwtcC/UoLDFOp2Lq1E7p3byERUw8TmSZOHF9ep45Uy3GZYgbNLFCgyYv4zAfGWrVqnT59GkWk6dcfHLYDe4dZpZfv3r3z+DHLIZoQIAQIAUKAECAEEAJmpqbbZ86wtrBg+R8+fWo7enRaugplxex0oE9du8am2oEDJcaUakcocUM4UD40NBTST05OTo0bN/7rr7+Ep9o9bO3a+JSdVafZqS79Xw+bcr7boPn1W3UsWaGIg6Ohp9oBnwK2di2KlZoS0ORYp76vhk6+2mPo0kZBXUpX9MnrxKGnmPj06dOOHTs6duzo6Ph/7F0FXFRbE39Kd4qoCKigomIAit0iKCp2YRd2K/Z7NnZ3PMXuwO4WwRZFQQVEQQSkG79v9PoOZ8/dXe7WZRePv/3hnDlzzsz872XZnTtnphTUMYQAX2ZmpvgldJYiQBFQNAJEo9TcvPw3gqVFFG0A3Z9/BOASjxixmNDr4uzg5zeWYNKhLAgEBhacGuG+T3pG1qHDl2vW7O3tPSctLYP7QlGSc+ZsJkLtICn1KRYoF9Oz5wyPduO5h9pBXWRU7MBB/9Sq1efJk1BRdiqU/+hRCL5/vXrV8SGb5tNNPnWxPQWOvO4QJbnhhfpYKFNJjOd+LaQzuFAc4HgNkpGjCienqmjbYkkkJCThoXbwkd0iFZhyOLU0fPhwHx8fHMTtJ0+umzoV51CaIkARoAhQBCgCFAECAXtr6y0zZ3jPmYvzn4S+He23bOdcMgcNlxFDbztxkpgdNmwYwaFDQCA0NPTff//19/f/8uULd0BMtXWb29q1srVvaWtva2zKfaFKS6qVLOloUQZeQ2rXB0eg4eqNiPBrEWE3IsKgBHyhrmVnZ5/79c/Q0LBHjx4DBw5s1KhRoauoAEWAIqAIBNhfCCEMV6tWZUXoonsqAwKpqeldukxNSxd42GlooHf48GJ6pkG+F4iI8Eq0+f/++mv/gYsvX4afPbva2lr6MvpQ3GDTpmNs1c+fh3FJ7iYWBgTc6dt3TkpqOsGHijE1a9pBDSIrK4tSpUw+fYp99y4qLOxT9Oc4XPJVyHs3tzG3bm2tXr0SzueBDgoqiLabmRpVrCjuzCifbvKpSyjOcrxDlOGGF+ojF6YyGC/RtZDFYFGAQN8OaBWOZuWlolLFcsbGxfxI64sXZH45kcrAoCprJRnYJTU1tUyZMpDBhK6Tsb7+l4sXdGixToQIJSgCFAGKAEWAIiACgSHzF+w6c4aY3DZr5rDOnQlmocP4pKRy7h45eXlI0tLSEoqPy16sE22o6kRSUtKhQ4cgzh4YGMjRF001tQZWtq1sK7eqYF+7dNlikLfO0XEuYmGJ3659DLseEXYr6j20YOWyBGTs7e0HDBjQv3//8uXLc1xCxSgCFAG5IBAbGwtf3PCtJk/qu2LFBJxD6eKEQPfu048dv054dPjQ4h49ZG0SQ+z5hw9zc/MMDZtlZf+uutayhcvEiX3YmIBYfHwSvJ49e3f58sOk5DRCpmoVm+Bgfz09gYOPhIyoIdQSbNJk6L37LxgBu0pW4e9/1xVs59Hw3LmCOuaidsD5R49e7dt3Nhx/wZk1He2GDvXy9vaA0vM4n6EfPHgB1dKRAQzTqpzF69dHDAz02PIK4sARAWPjFvk/fjD7u7dtcOHCOlG6+HSTT11C/ZXjHaIMN7xQH7kwlcF4Sa/F+fP3oEmSGO+gKI13v4L8rYYNas6YMVCMPExBTLxx499VwQlM4I1o+fLx4peLmjU3N65f31HUbPHgr1lzYOKk1bgvQUFBLi4uOAdoOeS2Qy3OXr167dy5E22dlJZ27Nq1fu3bIw4lKAIUAYoARYAiQBEQisD6aVMDX70K+fABnx27bHmdKlVcqlXDmYXSewIC8FA7yEMeMQ21M7hBNb0tW7acPn06K4tTUNhEW6e9XbVOVWpAnF1HgxY1Fn732ZuWgpePc0P4Wns/OuL0u1dn3r0qNOE9LCxs9uzZc+fObdmyJRyR7Ny5M71LheNLuRQBeSMAj2ChuBNeMguSXuWthO6nLAisWOHPDrX7jOhCQ+1yv0JwRgSF2mHz9u0be3o2Ea8lLy/v+PHr06evh7orSDL0baSPzxJ///mIw53Yu/ccinRDjHv9+qlQAYZZzs7EFL8tbDV48HwUsAZhOA+xceM0b+92YhY2aFDz7t2dx49f8/aei9CAhPeFC3f6+Y0Ts1C+U1C+BrdcTBkZPt3kU5coPOV4hyjDDS/KzUL5ymC8pNeiXbtCToXeuBGMO962bf1C34JweQKTZs2cJFqOb/Un0MQHJzU1terVhZSrkrVuOwMl+5T6tpPkSfY/AXTqI0WAIkARoAhQBCRFQFdb+8TyZdAfFV+YnZvbddq0hKTCy3Tgq3acOoUPS5QoMXToUJzzB9IQW4eEADjf16JFi8OHDxcaarfUMxhWp/65XsOixs3d7tnT0746DbVzuW2g2kwT64orWnd8N2rm3QFjp9ZvAVF48QshSefq1atQW6ZChQpLly5NSEgQL09nKQIUAbkgQJx3hsPsctmWbqJsCNy8+djXdwNhVb261daunUIw6VB2BIgiDGIivEgXPGbu2dPtzZujnu0bIyYQ+/ZfuH//Oc7hQiclpU6bVpDBvXTpGGdnB7QQQt6JicloKJ64d+/5oEH/4AHrBvUdnz8/ID7Ujvbs2rUV0RJgzZqDsbHxSEDRBMdrwaebfOoSBa8c7xBQwRFk3Bj53vD4zpLSRW68fK8F474UTuG4ybgc3+pPoOHhBO4mnNnVEezExszKJ9ru6upKFAG8++z5m48fcQsoTRGgCFAEKAIUAYqAUAQq29js+efvEoJzUbFfe8+aJf7YIL7iNiTzRETiHEgcrlSJ71qZuAFFS0dHR8+cORNqlcAjhxcvfh+sFmVSOQOj8fWaXvce9WHM7HVtu0BZdvWSaqKEKV88As5lys9v7vFi+NQnQyfPbeJWzby0eHm4UjNmzIArBdkbL1++FC9MZykCFAEZESCi7d/ik/gMhMloPF3OEYHPn+OguSUeMIWF5mZGx4750XLtHDGUSAyPVcHjZ+5NAnV0tE+cWA7hbFzdsmV78SEXGtotxn37zki61qvep487VFSHkuVoLcf0dijD0r//vB//g0ryv/+BbVevbrK1Lfsfo/D/x47tCfVbkFxObt6ZM7fRUNFEUNBrXEXdukLOifLpJp+6cMcJWl53CLNtkd/whHcSDYvcePleC/YVAQ6XB344aDgmUizHtyr2NBxLCgkROJJOBMMRAvKJtsN27PR26JWK1FCCIkARoAhQBCgCFAExCHg1bz594ABC4ErgozmbtxBMUcPtJwUS20EManSIEi7e/Pv370ONO8iYXrJkSXy8uHQqLTX1Hg61z/Yc+m7UjKUtPaE+OxwIKN7g8Omdg3npGY1aPx46+d7AcT5ODaE4jxjtmZmZO3bsgA+s8JQICv5wf84kZk86RRGgCLARYH8tJM5Es5dQjmohABV4u3f3RbFXxngIAR86tBg6W6qWL6piLR6rqlGjkq6uNnfLNTTU584VOIkIsWmJnoE9e/Z28+bjSOPq1ZOYDzNVqxa0QCSSMZEwQUyevObDx8+IWb1axYCA1RK5A2tB+z//jECbAHHq1C18qFAavxY21pYWFqZsdXy6yacutqcMR453CLMhDjL/N7woNznyi9Z4uV8L9hWBPqWm2JM2LrDgmOjr6VSrVpHLqj9T5u3byOycXNx3IokBTckt2u7t7U0kz+89dz47JwdpogRFgCJAEaAIUAQoAmIQWDhyZKu6dQmBJbt3n7lV+FeU7ykp0DEFXwuVeb28vHDOn0BfuXKlSZMmjRo1gqIxkHogxmXXstYb3LtEjp2zp1Of1hUq096nYrCSfcrJ0mq1m1fE2DkHvPp5VHJQKyHu8+eNGzfg1nVwcNi7d29+vkB/NtktoTtQBCgC7K+F+Ndsik8xQGDixFUPHpLnhBYuHNmqVb1i4J0SupCSkhYaGoEMkzSrFBa6uzesXasy2gESy2/ffoqG4glotzh69DJ0jqF3Lzeon84scXCogNZyibY/fPhy2/aCjEltLc1Tp1ZIGrZjNFavXhFPXuCiHZkqCxEXlxgRGYN2EHot+HSTT13Ia4KQ4x3C7Fy0NzzhnaTDojVe7teCcf/Ll29QLQpBIfS2R7NsgsAEilCVLCnugzp7hz+Kw/7IxP5YxQAiNxCNjY27d++Oo5yQnHzi+g2cQ2mKAEWAIkARoAhQBEQhAC1WDi5eVL60QNkN+MbVf968sKgoUasYvv/581mCT7gHDBigqakpflVxmj1//nz9+vXd3Nzu3r0rxi8LXX0oKQ5FTm72HzOkdn0jsdnWYvahU1IgoKmm3rmq44nug8JHz1rSor34wu7v3r2De7hKlSq7du3KzRVIIZFCNV1CEaAIIASqVaumq6uLhkDcucM1roevorRyIuDvf27jpqOEbV6dmk2fPoBg0qG8EAgOfoOXXpE01MWYMXFiH9we7tH2PXsC7j/4XS5PR1sLr5letaot2pNLJZmVK/cheSDgnrGzK49zuNN6ejp48RkIgkOckftyqSWJMjJCrwWfbvKpSxRocrxDGBVFe8OLcpMjv2iNl/u1YLzmctuLwYfAxNVVSMNPMcv/tKm7d8m+Gs7OzkJBkFu0HXZnn1jffqrg0ahQ9ZRJEaAIUAQoAhQBigBCoJSJyTE/P011dcQBIjktvdOkySlpaTiToNllZNgV3oglxWMIX97OnDnj4uLSvn37wMBAMU7VsSy3vX3PsNEzoaS4+DivmE3olFwQsNQ3mODa7PmwKae6D25ToSCbj735+/fvhwwZUrly5a1bt+YIPk9iC1MORYAiwAUBDQ0N6LmFSz58+IqeI8EBUV06KChk+PDFhP2V7a337Pmb1kkjYJHjkEh1dHWtIcXmtWsL/DUMCyskzYJRQbRbnDLFGy8WhOe2v3r1XnyJto8fP588eRNZXsG2rK+vTE9o2rdv5OxUlXnVrGkP5cvR5oojiLAju2g7n27yqUsUpHK8Q5CKIrzhkQ1SE0VovCKuBYNDYOArHBChD5lwAYImMJF0ObFbsR8SCQp2dnaWlsJLtAl8n5cRFzi4DbkSr18XdKW4GfwY0vHsra1l3JkupwhQBCgCFAGKwB+CQL0a1ddNneqzZAnu75uICOiYenb1aqEn+x68ePHq/XtcvlmzZhCgxDnFj4Y4+4kTJxYsWPD8OZligDsLRUs6Vakx2qVxQytbnE/pIkcAQj9tK1WF17uEuE2P7+17+Tg9V3gFwoiICB8fn4ULF/r6+kLPWy0trSI3nhpAEVBpBBo3bgwlm5ALqWkZz569g8PjiEMJVUQAigl4eU3JyhZ4I9XThSacywwN9VXRI1WxGY9VAeDVqhXUb+HuQvnyAkcbExNTuKydPXszNDpmJMuWMSdOMOB12zOzsiGCX6WKraht1607jMrRgMzo0d21tWX6a7t+/TRRuhTHx69FyRIl2G9rfLrJpy5RkMrxDkEqcJB5vuGRDVITRWi8Iq4FgwPulIa6GvcuzezlwKHRdjF3FxzTCQv/hAtACVN8iNPyzG2HfYlMOjgstOMU2bQNV09pigBFgCJAEaAIUAQIBEZ07TLQ05Ngnr93f/q69QSTGW47QZ4kI/4cC12l0sw7d+5Abma3bt3EhNpNtXWn1G8eOtJ3v5c3DbUr8+WubGaxxq3z+9Gz/Fp62hoL6WbGGB8dHT1mzJiqVaseOnSInwPpygwatY0iIAsC7C+Hd+8+k2VDurbIEcjKyu7cecqXGLIx+I4ds6tXr1Tk5hVvA/BQF4R3oTCgFP6amBhC4BItTEhIRrQo4unT0C1bCpqjLlkyBuq34MJQywVqryOO+GIyR49eRZIQsOvXrx0aqhABxzuQtdDpUV9foGoWTPHpJp+6kNc4Id87BO1cVDc8MkAWoqiMV9C1ACjgI3FwcEHGs6OjnaTPyXBMLEub4edjZIG6WK4lEtvBR0hfEOWpnKPt/fv3JxKO/j0bQHulikKf8ikCFAGKAEWAIiAUgc0zfF0cyDTDFfv27Q04R8hDf9QjV6/gTFNT065du+Kc4kRDOe/OnTs3bdo0KChIlF+WegYQt4WiMQuat7MyNBYlRvlKhQDU0B9Xr2nIiGn/duztYC6Q4ofbCXnuvXv3hhr98MQF51OaIkAR4I4A/AYRAUEabeeOnnJKDh268FFQQcCFMXLypL69erVVToOLjVVwpODzl2/IHVnSQkuVMkH7qKkVEqiBEBveHLWuSzV2fBwORFauXFBmQEyrUkh7x71o376xhYXIh9/ISGUjPnyIjseeUrCvBZ9u8qlL6IWQ7x2CVBTVDY8MkIUoKuMVdC0YKN6+jUxOSUewsG97NCWUkCMmQvcvZkx20XZ2+gJyWZ6VZGBT5hv+gQMHkIK479+hddtQLy/EoQRFgCJAEaAIUAQoAuIR0NbSOrVyRd3+/WPiE3DJ4YsWVbaxru/oiJhbjh/PyMpGQyD69eunrV2QHoVPqTQdHx//zz//bNmyJS8vT5Qj5QyMJtdvPqhWPW11DVEylK/MCJQsUbJntTo9HGqffPty6f1rL+NihFr76NEjeOLi5eXl5+dX7IsmCUWAMikCsiBgYGBQu3btx48fo03YXyDRFCWUHwE/vz37D1wk7HRv2wBvmEnM0qG8EMDTQmFPSUNduBkpWMjMzMwIn2LTu3efefDwJeKvXj1JaGl+KN3+4mU4I/b8eRiSJ4ibNwveDWCqTRuB1g6EsNIOCy3azqebfOoSekXke4cgFUV1wyMDZCGKyngFXQsGChmdIpaXKPHXwYOXJAVZS0ujS5eWkq5SRXkiNcHCwsLe3l6UI3KOtoOaESNG4NF24Kzct29Ip05C3/1FmUX5FIE/DQEIHr0ID/8cFxcTHw8vcL+MuTm8ypYqVcveXl2wZaJcwCE05uXnmxoamRoZOthWqFO1ioZcNRK6ePBOLhDRTSgCRYtAOQuLUytWNhs+PAtrDpmdm9t5ytRg/70wC+bB6bF1hw4TdrKblhMCKjfMyspau3bt4sWLU1JEljG1NjSe0qDFgJp1NdXk/9lG5RBTdYPhQ2OXqjU7V3E8Gxay5N61Z18/C/Xo1KlTAQEBUNJ93rx55ubmQmUokyJAERCKAJx9xqPtsV8TwsM/2dmVFypMmcqMQEDAnZkzNxIWVqlsc+jQYuIEAyFDh3JBgIhVSR1thxam0EQRmSQ+2v79e4qv7wYk3LNHm0aNaqEhTlStaouGYnLbidCwdI1ekaKiIgq9Fny6yacuNuByv0OQikJBRpLiCYluePFbcZ8tEuMVdy0Yx2V0ilh++sxteHGHlJGs71rjT4i2Q6tnaHKDgyMmsR3E5P+NFFKNnJycnjx5gowIjYgMuHOnQ9OmiEMJisD76OgJK1YSOBz1WwrpnATz1M2bO0+dJpgT+/ZpWbcuwRQzZG/Sx929tzt5slKoVWK2FTM1xKuTV/PmYgSYKQhDXw8OPnr16skbNxOShZfnMzMy6tyieffWrVu6uMgedueiUUdLq4Gj45R+3h6NGhXqghgBLrqk8y4oJGT+9h1CVbd2rTe+d2+hU+KZKWlp3nPmwjkvtpijnd3iMaMJvjLYQJhEh8UPAeiYun32rH5z5+GuxSYkdJo0+c6O7Tra2vvOX4AhPuvu7g4dy3GOqtMQToVq3ZGRkaIcsTEy8W3Yqm8NZw2pKqWK2pbyixwBiLl3rFwDXhfC3yy6e+VxbDTbJPhDs2HDBn9//0WLFo0cOVJoG2H2KsqhCFAEINoOTzFxHKAaKY2244CoBP369Yc+fWb/EPz4amykf/bsKiMj2hmVj2uIx6osSpnY2JSRTiuE5PDraG4urg4e3m4RKrOLOcTg4GCL7ImMik1OThN6Y7x5E4HEdLS1atUSma2JxJSQwK8FwAIFrAkj+XSTT12EmzCU+x2CVOAg83bDI+0yEkVivOKuBYMG7pSBvi4cZ5EIJXy5RAtxYXY7Yny22NAPH76EFFXcHTFF20FM/tF22HTq1KlQUhM3YvlefxptxwGhdFJqasDduwQOxL3LzEIEnC35JuLjq8OH2aF5YkM0ZG/iUo0siAzCQq1Cm0hENHdxLlT+RnDwGL9lrz9+FC8JUfgdp07Dq1qFChumT2vh4iJeXswsR42Z2dnwDABeEHNfMNKnVb16YvYUNcVRl3TefU1MZN8VjCVBr1+P6dFDilye07dunRVRBTgtM4PtpjLYwLaKcoofAt7t2r0MD1+21x937XFo6OD5Cw4sWginx3A+0PAnmOCo7vDz58/jxo07ceKEKBeMtXWmN2g5yqURzWcXBVHx4HvYOcDr6Jtnc25eiEz+znYqOTkZHsns2bNn69atderUYQtQDkWAIkAgwP6KCMVkBg3qSIjRoTIjkJiY3LHjpNQ0gY+paiVLHjmy1N6+oFq3Mrug6rZBmg5evUTqxHbAgUiZFBNtf/JEoDnq5Ml9xYT48dx20PLyZXjjxrXZsMfHJyGmjY2l7AleaDfeCHj6DsggdXXqVNHQIINdfLrJpy7kNUMo4g5hdi6SG57wTuphkRivuGvB4JCdnfP8eUG2tbNzVYnyTghMpMYW9Eq9VoUW3rnzjLCW/VEKFyDfgPA5qenu3bvPmDED2lihHe48exb46pVrjRqIQwmKgCwIvI/+vGjXrgUjR8qySRGuTUhKGrt8+cFLlyWyAeLyLX1G9m7rtm7qVHNjY4nWSqfxwcuXrUeNbu7sBBohv5ujRul0yeIdbhgEwa8FBbnVr48zudCHLkt2OcTsqQw2iDGPTqkcAkvGjAn58OHc3Xu45XDHQmW9N9ifWpiFs2UtWxaHqnn5+fmQsDxnzpzU1IJT1bj7GiXVfJwbQkq7qY4uzqd0MUagu0PtTpVrbAq+5/fgelJWJttTaJxbt25deEIzf/58fX2a1MlGiHIoAgUIWFpa2tnZhYf/LugME5DbXjBNKaVHICcnt2vXae8/kIW2Vq6coKJFt5UeciEGhoZGpKRK358Q3zEw8BU+dHERfk4RomOjR/uhLPgylma+vgPxhQQNXVJLliiB5CEwV2i03dS0kJLxhAolGb5+/TEjMxsZU7euEADxCLii3eRTF/IaCAXdIYwK/m943DUZaf6NV+i1YNCAZgw5uQXtrCR94EdgAiXInJyqSIEz1DeRYpXKLSGKtsN3DfEpPgqJtkNW6cSJE8ePH4/DB+ntx5b54RxKUwRkQWDZnr19PTyq2trKskmRrIXi7G1GjSZiZNwtgRj9s7fvrmzayFRt5rJQRo03Hz8BgwP3/GtTpvCjkTLqksI7NgIHLl6UNNqemJx8JTCQvZXUHGWwQWrj6UJlQwCSFA4sXNhg0GDiKAz7id2UKVOUzXgp7AkODoYeMHhJOmITqOi9sLlHBWMzgk+HxR4BOMQwwbVZ/5p1oYHqlsf3c38IHOcE9+E5zerVq48ePbp+/XrooVrsAaEOUgRkQQDqjeLR9rDwT3FxiRYWprLsSdfyhsCQIQtu3iqo3croHTK44/jxAkfMebPnz1REFGGQNNSFg/bgwUt82Ly58HPSu3adeYjF5RcvHq2vLy7tQEdHGzLfP0Z8YTZ/8aLgARtSl56emZlVEKc2NTVEUypEFHot+HSTT13ENVLEHYJUFAoykiyU4HjDF7oPdwH+jVfotWAcl9EpYvnYsT1Gj+7BHdI/ShJOz0AlGdzl+vXriy+ooJBoO1gwZMiQv//++/v3gtO+J2/cgGoelayscPsoTRGQGoGcvLyRS5bc2LpV6h2KZGH4p08QuY6IiRGq3cHW1rZsWatfzQ+j4+IivnwRGpQHZuMhQyHgble+8GZWHDXm5OW+jYh8Gxn5XVgmKSRrtx8/4f6unYZiswU56gLf5eWdUBihCP5m3ywoaS10Vijz+PXruXlk1EaoJEemMtjA0VQqphIIwK/emdWr6vUfkCi6TaiNjQ2cLVMJd0QZCZnss2bN2rhxI7ROEipTv5zNkpae8FPoLGX+IQjAgYZlrTr4ODWcc+vCidAXbK+jo6M7d+7csWNHOCFRnsMfSvYOlEMR+BMQgBPQu3fvxj2FvK0/odEZ7rKK0nPnbtm3/wJhfONGtTZt8iWYdKhQBIhYldB8ai4GQH/Ua9eCkCRkmJYpY46GiPjVbnE9GgKxe/fZf/8NwDlsOiGhoDeY0EapWVioHZZD0xT2JsrPIa4F+8kHn27yqQu/NAq6Q5AKAmRF3/BIr1wIno1X9LVgMCGcYt/24qGTcbn4zYvZ7JMnb/HTM+Cd+BapIKCoaLuent6oUaOgYxWCGI4vQXnZTb70EwCChBKyIgA513sCAgZ4esq6kdj1Hg0bQgFEsSJCJoU+WIK8AY+x49ihdi0NjXG9eg3u1JGdqh8aEbHr9Jl1hw5l5+biamAT2OrZwQN6Ojo4n6Cl0Pg2ImL6+vWnb5GtqKGQRXdf33Nr1ogq5CeFLhm9I5xFw5T0dKjqDn1lEadQ4vDlK4XKSCSgDDZIZDAVVn4E4F0FWkm3HTNWaIsLsB9OlYn69VR+78DC27dvDxgwAC9Dh5ttpqO7pIVnv5ouOJPSfzICFU3M9nt534oMH3PxRPj3eDYUZ86cuXnzJiS59+/fnz1LORQBigD7iyLUJKXRduW/Mf799+yChTsJO22sLY8fX6apqUHw6VChCOCxKrtKVlIXJ9m//wKeXd68ufCyDLNmbYrHQufg2m0JC0BB3XaobkHE042NDSC+/r//kPrAKk/034xS/49fCxNjA3bPZz7d5FMXflUUdIcgFTjIPNzwSK9cCJ6NV/S1YDDBnYK6UuXLW0qEFb5cU0O9Vq3KEi3/o4TZ1fbEF20HcBQVbYetx44du2LFiuzsgkNJ/54NmO/jI2m96T/qElJnJUVgypo1HZo0MTVSYHW5I0uX6OuKO6DH3eYJK1eGR0cT8oZ6eqdXrhTVVRXi78vGj2vXqFGnyZMhgIuvha0mrly1bfYsnEnQUmisYmt7auXKa48e9Zo5Mz6pIBUCdr78MHDGho3LJwgUiUIapdAlo3dINZuAQi7co+2x8fE3Hz9mbyIjRxlskNEFulzZEGhZt+6WGTOGLlzINszIyAhOlbH5KsGBjwpQon3lypWiUtr7ObosadneTEdPJdyhRvKJQDMbu+Ahk5Y/vLH8wfWcfPKIUkpKCjzCOX36NHRPNTcXkifIp6lUF0VA2RCwt7e3sLCIi4tDhhE1SRGfEsqDwLVrj4YPL0hoYwwzMtQ7d24NrQLE82Ui+hNKmlWKW7tjx2l82LOnGz5k6MeP32zdKrJvPFteKCc9I+v9+2giEg3FEAwN9ZJTfn/T/PjxMzsiL3Q3UUwoTJOfX3BIUXytG1GbSMTPyMgKCfmAlri4OBBPFGCKTzf51IW8Vtwdwqjg+YZHfsmF4Nl4RV8LBhM4E/PuXSTCp27d6ojmQhCYQKidPq8VgxvxAQlS3KCSjBh5mJI4Y1f8dvhs6dKl+/Xrh3Mys7M3HjmCcyhNEZARAQgHT1u3TsZN+Fl+9vbtHacEPkiB3tKmpje3bhEVakeGgQCIgTDiMMT2U6dgW4KJhrJobFWv3pGlS9XV1NBuDLH52LEkYaVmZNElnXeEYcTwwr37Qu0kxJjhsWvX80WUrRAqz5GpDDZwNJWKqRACQ7w6zRw0iG2wrq6uRD3o2TsUFefFixfQ2XL58uVCQ+1VzCwu9/HZ1r4HDbUX1QVSfr1a6uqzG7d5PGRScxs7odaeOHHC0dHx3LlzQmcpkyLwJyNAZGY9e/YuLS3jTwZEyX0PCXkPnVGJ4oca6mqQ1V69eiUlN774mQe/L/i1kDrafuDAxWfP3yF8XJwdWrQgT/IR7RaRsBSE0GIy5ubGaCuolhATI+TEGBIQT0Dgu2xZDwPDZsyrRQsf8fJymX369C1+9FPUteDTTT51AYaKvkNABZ83vFzuCnwTPo3n4VowrgUHv0ZHUoAj6rbHccBpeWGC71mM6Xv3nuPeOTk5wbdvnMOmFZjbDsomT568c+dOuNuQ4g1Hjkzr31+iespoLSUoAkIRgEIrAzt0aFy7ttBZ5WHO2rSJMMbasvT1LVtuiCiJAABAAElEQVSE1pwhJGFYp2rVe7t2tvTxiYr9is/Cth2aNsU5iJZRYwsXF7+xYyevWYM2BCI9K+vfs2cn9OmDM4GWUZcU3hEGQLF7qAWPmFB45/i16xCXRBwxxKHLl/BZYit8SjxNLCwSG8RbSGeLBwIT+vT227OHeEQUExPTt2/f48ePq1DMHcLrcAYOstpzcnLYl0ZLTd23UatJrs2gMSZ7lnIoAgQCdqalLvQefuDVE9/rZ79lCBwFA8nY2FhPT8/hw4evWrUKqh0Sa+mQIvDHIgDFZOBxFHIfwlXQBKx1a1fEoYTyIBAbG9++/QSUgIwM27ZtVqtW9dCQErwhgBdhAKWShroYOyE7ddKk1bjN06YJqX62c+fpwEchSMyrUzPu7XChfnSXrtPQWmiUyi4Y5ezs8B4rIAP572XLlkJLJCIOHryUlJyGlgwYoNiir4wijteCTzf51AUgKPoOARUcQUaXXijB8YYXulYWJp/G83AtGChkdErG5bJcDpVbGxoa8S0+CTebXYsPn2VoxX6DrVq1aocOHaBuJlIMmcj/BgSM7NYNcShBEZAUASi9gtdUgYc5PouXPD2wX0NdsfezpHbi8pfhu0v4e5wD9N/Dh3MMtTMLQRiWDJ6/AN8HtoXN3VjHWOSicWyvnhDUi8PaHYPq8/fuEdF2ueiSyDscAYaGxy2P4ADh589oav/FC1yi7VGxsfefv0CrgOjfvv1iwaZh+KwYWhlsEGMenSo2CGw6epQItTOunTp1atKkSWsEn5AprdcfP36EEh937twRamFT60qbPbpBYW6hs5RJERCFQJ8aTh52VadfC/B/GcyW2bZt27Vr1/z9/Rs0aMCepRyKwB+IAJHbDgjcuvWERtuV8E5IT8/09JwYGRVL2DZn9pCBAzsQTDrkB4HAwFdIEZwwqFOnChpyJ8aPX/E1LhHJQy3srl1boiFDJCYmz5ixATF1dbTWrZvCvUAz5D7q6WpDDRlmB6G57U2b1jly9CpSAen2TZrUQUOJiM2bjyF5qATdu7eQqjhIQF4Ex7ghn27yqYuHOwSuFG83vLzuCnwf3ozn51owruG3PbRekLRpLY4JbCjd80Ic5GJMw0cjwjv2xydCAIYKrCTDKJs6dSqhddW+/UJPixNidEgREIXAqO7d7MuXx2ehgSf04MU5ykbDbU+YZGFi0sfdnWAWOoQlsJAQY28OAmymFBrhAQaEngl1T0LfEhy56II9uXtHGADDEiX+6ushgOetx0++fPvGliQ4R65cKTh989dfJgYG7Rs3ImQ4DpXBBo6mUjHVRSAzK2vjkaOi7F/765+oWeXhw4OBOnXqCA21Q0r70paeF3sPp6F25bleqmWJibYulB460mWAubBC/+/fv4dsFKhcpFpOUWspAgpCoHbt2vr6+vjmFy7cx4eUVgYE8vPze/Wa+fhJKGGMd1+P+fP5KNNB6KVDBgE81FWzpr22tpakyEybtm6v/3m0qmSJEjt2zGYfUiTaLfr6DuQeaofNoYJ5lSo2SMvz52GIRkTTpk6IBgLqyIeHf8I5HOn795/jN6qnZxMzs4IaNRw3kUIsKKgg8d+qnIWlpbnQTfh0k09dPNwhgCdvN7zQaycjkzfj+bkWDBq4U/b21tCbVyKU8OXQ/AN/l5Bonz9B+MKFe7ib8KaqFNF2MMLVVeA0IrR2PHnjBm4rpSkCEiGgram5yXc6sWTBjh0fsbxmYrZoh4nJyZD9TdgAJzy0NDUJZqFDWMI+GgKbgwp8rRw1Du/SuXdbN/zlVt81JS0NqZOjLo7eIdUE0Vfw6cWP//3v0KXLhAx7SMh0a9VKiuuCtlUGG5AxlCiWCOwJOPctSeAgG+HmxIkTDx48SDCVZ5iXlzdt2rTOnTsnC75rMRbWKl32/sBx4+s1Zfe2Uh4XqCUqgUCHytUfD53c3q4a21qIW4m5CdnylEMRKMYIQJuvli0FEmmfPAmFiiXF2GVVdG3YsEUB5+4Sljdr6rRz5xyCSYe8IQDlWfB4tKRpoZBvPm/e1uUr/HGDZ80a3KyZM84BGkozb9t2EjFtrC2nThXojYemxBB4HA2aoLLbMzg62rnWq452gKJSc+ZsQUOOxLdv3/v2FbgnBwxoz3GtLGIJCUl4GRwx14JPN3nTxc8dwtsNL8udIGotb8bzcy0YNz99io2JTUAui7ntkQxOEJi4uFSjX75wfHA6Jyf32rUgnANJY+bmwh/p4WIKz20HZez09kW7duPF3HGDKE0R4IJAa1fXPu5tccmMrOwxy5bhHOWhbz99imdPg2FaGhoju3WVzkJYCMvxtbA5qMA5ctRob219YNEi4mWIpUHJURe4wMU73FOcrmJrW7eaQGDlwMWLuACbDouKehwqkCjk3c6DLcadoww2cLeWSqocArl5eVDciTBbU/C5Hfx5hQotly4JdCMglhTVEGpnt2rVSmhaMeRzTWvQ8k7/sdVKWRaVeVRvMUPAQk//WLeBUJJIX1NIviEcsHB2dn7+XKDlUTFDgLpDEeCCQHvBU4zwqfL8eYEcLi6bUBnFIeDru373v2eJ/atWsTl5crmmpsA3AkKGDhWKQFCQ9P0JIUzWtu2Y+Qt24BY2alhz3rxhOAdo+FA3erQfpBAh/ooVE6RIosej7bDXy5fhaENETJ8+ANFAHD58+datxzhHPA0BqS5dpkZExiCx2rUqe3hIeWIYbcKFgGuBi4kPO/LpJg+6eLtD+Lnh8esoR5of43m7FgwyeGY6cFxda0iEmCyYSKSoGAhDGZm09EzcEeKDEz6F03xE2yGFzc7ODtf69O3bY9eu4RxKUwQkRWDVxInGWMwXlp+/d//YVWW8r24EBxPeQYHv0mZS1iOGheyWsIQKYgjaZdFIGE8M5auLi3eEAfiQiJVDJP1tRAQuQNBHrhQUKIQpG0vLJnWkrFGIdlYGG5AxlChmCGw/eTIipuBrDHgHp8f2799PJCPk5uZ27dr10aNHSuX+rVu3IBHg9u3bbKsqGJte7Tvyn2buGmpq7FnKoQjIgsDAWvWCBk9saGXL3gSqykAB991SNepg70Y5FAEVRaBdu3aE5efP02IyBCRFNly1ar/fsr2EeotSJufPrzUxMST4dMgnAkSoS3yEFxkWF5e4cuU+R8deV64KfEiDvPJTp1aqsT4F7dhx6hEWSm7ezKlbt1ZoN+4EHm2HVdAolb22U6dmTljpeQjKt249eunSf7kUAYZa1d7ec+7eK3iAbW5mdOrUCg0Nsq1acnLalClr8Nft22RBZLZt4jkSXQt+3GQM5kEXb3eIRCCj6yXpDQ8Li/wOkdp43q4FY6F0VwR5J+NytI9QQhEXUagifpjnWGfL2B+chFpCvv0JFZKRCaXHIL19xIgR+D5zt2zp0qIF+y8KLkNpioAYBCAsu2TMmJFLl+Iy41esgDoneOY1PltU9IMXLwnVFcqVJTgSDX8uFzjL8hehghjC5jJqFGOe3HUV6p0YY3q2aTNp1Wq8geSBi5f+8RF488GXH7osUGoGCscTUUtcmCOtDDZwNJWKqRYCULF94c6dhM3Tp0+HR9qrVsHzx4n4VHp6OnwOuHv3LrQrx/lFRS9btmzmzJlQwYNtgLej85o2nfUEM/TZYpRDEZAaAVtj0yt9fZY/uDH/zmU8QxA2zMzMHDx48L179zZs2KCtrS21CrqQIqC6CFhZWdWsWfPFi4KO8VeuBObm5rHDZKrro4pa7u9/DoKShPH6ejoBAasrVChH8OmQZwTwWJWBvm7VqrZCDYD2tp8/x33+/C0i4svJkzehLwIUaSEkPds3Pnx4ia4u+TfoV7vFjUhYrWTJtWunoKFEBGHe8+fv2MshaHPkyFIXl35Jyb9LhoKpM2ZuvHr1kb///DJlhJdNyM7OWb/+8KJFu9Aq2FldTQ22srEpw9by8OHLlav24/zWrevhQyloPLcdzko6O4v76MuPm4wXitbF5x3Cww3PgKaIO4QH4/m8FgxQuFPQjrhWLXuJfnfw5bBQ0g6r4nUp4iKK16jQWeLAH9SQqVeP07sWH9F28HzQoEF+fn4fPnxAKIRGRO67cGGApyfiUIIiICkCUFL834Czga8KmqJ8iY+fs2XL2ilSfhARakCZtu5C+aKYd3Zsr12lCj4bE0+Wv7QtI1O0nb2cUEEMwRj2EtxCWWi562KbylYhymB4BtPG1fXigwdI4OAlkdH2V+Hhr96/R5JAEGnp+BR3Whls4G4tlVQhBDYePRoTX1CeDyyHOhheXl5ATJgwIS4ubsmSJbg7CQkJbdu2hTAiRFJwPs80xP29vb2hagdbLzREXePmBanH7CnKoQjIF4GSJUpOb9iqQTnbfqf3x2X8jiMgFTt37nzy5Mnp06fLC/ZgRwKUoAgUbwTgTDQebU9JTb9791mLFi7F22sl9w56sg0evKCggMgvczXU1U6cWF63bkF9bSX3ohibh8eqUtMy1NQFOtVxdByi0uPG9Vy2bJzQHMSZMzcmJCajrUaM6AK9WNFQIgI6KJaAujT/rXnxQkijVJisVMkKAuudO0/FHwlcux5UsWIneEPw8GhYsWI5CwsTsBZq1r97FxUWFnXz5uOoT1//2/j3/ytXThD1BhIY+IoQhoLRBEfSIX4tIIvf0FBf/A48uIkMUKguPu8QHGQF3fAMaIq+QxRkPJ/XAoCCEyePHxeUw61Vq7KWlmQdAfELChtalZeyxYK2lmZKyi3i8bwiLiL6neKZgHe5MMGW0e7u7vAgjYsZPEXbNTQ0/v777/79++M2/bNtO2SSaqjzZAOumtLFAwG4y7fMmOHSrz+ey7zxyNH+7ds7OzjIy8e0TIEiTYVuixvDCH/7/p1YZVtWyKN+QkbMkL08XrBrotw1ijFG7roK9U6MMTAFEXM82h726VNQSEjd6kK+lhy+cgXfqk6VKtUqVsQ5UtPKYIPUxtOFyolAano6u2L7woUL0WmMxYsXQ8Adgoa4/VFRURBwv3PnjqmpKc7njf78+XOHDh2eCjaWYLRDuvFBr361LWl2Hm9Xgyr6q6lNpYeDJ3if2nc/OoKAA+5SSFQ5e/asiwuNMBLY0GHxRwDOQhHPa+HctKhgWfGHQwk8fPDgRbdu0/GIJxgF0dK9e/9p00aaqK4S+FSsTIiKiv0alyijS5DSDnF2B4cKQveBdovbtxdkKpiaGM6fL/K0rtAdcKaeno6VVelP0b/D4i9fvoca0+gzJC7p6dnkypWN3btPj08oCPRnZedcuHgfXrikUBpSy2fOHDRuXC+hs8AkwnC2NmXMzY1FCXPhR0bGxH0r+K7NsaSPot3ELVeQLj7vEB5ueISY3O8QHozn81owQL158xEeGyDQON72SF4umDC7ubg4EKF24Mv9IiLL+SfYZWQ4Fm0HUzmF5OXiUt++fR0EA6Afv3zZISzZTS7q6CZ/CAKQRT6+t8Cfcwh2+yxewqXAHD8QpWVkZOfmErrY6duEgPghe3lWTg4oYlYpQqMoexShS7x3oixBfK/mzfUEqwFAMRk0ixOHLgmUkfH28MBnZaGVwQZZ7KdrlRCB1QcOxCcVfO0BCxs3bgyP1nFTt27d2qlTJ5wD9OvXrz09PTP+e38gZhU6hPAllJUXGmpvb1ftwcDxNNSuUPzp5kIRKKNveKnPiPH1mrJnoYtvs2bNTpw4wZ6iHIpA8UYAGhiYmJjgPrK/XuKzlFYoAq9ff/D0nJiRmU1oWbduaq9ebQkmHRYJAkQsSSIbTIwN+vRue+P6lrNnV4sKtcM32VGjBJqj/vPPCDMzmaLSeOl2OL8CQWpRZjdv7hwc7O/h3lCUgCg+hM6vX9+8YMFIUQLADwwsOJUOQ0mjhOydiRRd7hsq1E3CTrnr4vkOUfQNj8Ml9ztE0cbzfC0YrKS+7ZnlsmCCXyygGzasSXBgKPeLyFbBG4coIwMneyCVjaN2/qLtkIY8f/58wqyFO3ZmZZOfJAgZOqQIiEfgnxEjypcujcsEv3kDGe44pwjpHFaoHYzR0daSxSShy5EiROAqhC7BBaSjFaFLqKlCFQm1WU9Hp3OLFvjU4SuX2U9fHr95Ex4djcSgEmJvd67vm2iVKEIZbBBlG+WrIgKJyckr9wnUuAQvILGd8AX+/B86dKhpUzKM+ODBg+7du0PrVEJeoUPIEW7SpAnkthNaIOlpfjOPo10HGGvrEFN0SBHgBwH1kmpLW3oe7NzPQJP8WwzPpbp167Z8+XJ+LKFaKAJKggD722Po28iPH8k3cCWxtnibASmHbduOTfyeQrg5e9bgMWN6EEw6LCoEiFCXGDN0dbQq2JZtUN/Rq1OzKZO9IcgeF3d5//6FEH4VswraLQYFv0YCNapXGjmyKxpKR1StaoMvfP48DB8SNJRch068QY/2dOncAlwgZtlD6PJ6YP/Cd+9ONGsmzi+oP4PXxoF95Fu0HTaUqPy0gtxk4wMc+eri+Q5R9A2PEFPEHaJo43m+FgxWhFPcHzIJXY7wl4Jo0ICMtiviIkphmFyWpKVl3Lr1BN+KnZ2AzxI0r1VcunbtWqdOHTzNDapsQyHayd7ehFl0SBHgjoC+ru66qVM6T5mKL5m9eXPXVi3LliqFM4uENjE0hEguUV4mMibGSYbWhbCc8AVUgCKGqQiNhDo0VIQu8d4h1WIIKOQCbSGQAJS6vh4U1NpV4OAtkdjesq4LnGNES2QnlMEG2b2gOygJAsv27k1JT8eNcXNzgyRcnMPQ0ObxzJkzEHDHK/DC1Pnz5+GE2cGDByGkwl4ld86aNWsmT57MfspVSldvXydvqOYhd410Q4qApAh4VXGsUcqy10n/kG+x+Fo4XD9t2rSwsLBNmzap02qHODSULtYIwMloeF6Lu3ju3D0a3sUB4YGOiYlv1Wpk9Oc4QtfwYZ3F5wsT8nSoaASWLx8PL8VpGT68C7zku//69dPgJdGeUFH9+PFlOTm5ENq7fftJRERMYmJKQkJSdnausbGBqalh2bKlGjRwhOTW0qXNuOxsZ1f+fz+CQHL48EXbd/yskwO14LksFCMD1XjgJUag0Cm5uylGo7x08XyHKPqGR4gp4g5RtPE8XwsGq82bZ8AL4SYpoVBMFHERJXVQXvLQIzonNw/fjXsZGVjFa7QdSoNBLh5h39J//x3RpQsETHEfKE0RkAgBKNzRsWnTM7dvo1UQmRq/YsVRPz/EkZp4ss8fUpW5L7cpUwYXhtve1NDwm2Bd9YgvZLgcX1IozV4OKlDpPUVoFGWSInSJ906UJTi/db16lmZmsQkF/SShmAwebYdgypGrV/Al3h7t8KHstDLYILsXdAdlQCA2Pn794cOEJezEdiRgZGR08eLFRo0affz4ETGBOHr0KMTi9+zZg94r8Fl50fn5+WPHjt28eTN7Qwfz0ie7D7YxEihWwBajHIoAbwjYmZa64T2q3+kDlz4UdJpitG/fvh1+g44dOwa/ULzZQxVRBIoQAabrF/6UFIrJ0Gg7n1fk27fvEGoPf19w8pLRDsnFmzf78mkJ1UURwBHQ1NRo3Lg2vHCmLDR8VgwIuAM7QM4+VJOXZSs5rpW7m2Js41OXGDOUdko57xClhUs5DSseF5EoIwNQQ58b7oDzV0mGsQmMa9hQ4AEmFKKFcrTcLaaSFAGhCEB6O1Gt+9i16xfu3RMqLBHT3tq6so0N95eWJtkPupRgKUzQHhHzRSIbCGH2ckIFMZRdI2EAPpS7rkK9w7ULpSF7t5ebGz514sb17JwcxHnw4gU0N0JDXW2tLi0Fis+gKakJZbBBauPpQqVCYPHu3RlZAiXXvLy86tatK8bIMmXKXL582cLCgpDx9/cfOXIkwZTjEKpwQE9UoaH2Vrb2N/uNpqF2OaJNt5ILAgZa2se7DfRxEvhoyux89epV+MgajdUck4tGuglFQDkRMDc3h0bBuG03bz7OyMjCOZRWHALfv6e4uY15ExpBqGjezOnAgYVQkZXg0yFFQHUROHXqZkzsz6SoDh2aqK4X1HLFIUDvEMVhy9vOxeMiEtF2KyurmjXJyjliIC2Cv9yLFi0iDFq5b9/3FLI4HSFDhxQB8QhARvm84cMImdF+yzKziv57Qk17e8Iwdvo2ISB+yF5eq7KACvlqHOO3bMSixfgLkm2RhfLVBdsW6h1SLYaAQi74bHJa+rm7dxHn0OXLiAaiU7Nmijheoww24G5SWhURiIqN3Xr8BG650CYouABD29nZQYY7Oy0XOqlOnDiRLS87JyUlBVIjL2BFnNCeQ2q7nuox2FBLG3EoQRFQHgSgFNtqN6+VrTtBUwHCKmgyDO0H3r9/T/DpkCJQLBEgzh9nZedcv/6z5gP9p2gEUlPT3d3HPnv+jlDk7FT19OmVWlpkHg8hRocUARVCID4+ydd3AxgM5ex9fQeokOXUVH4QoHcIPzgrVEvxuIjPn7/7/OUbDpREie2wsAii7c2bN2/dujVuNATCoCgtzqE0RUAKBCb26eNoJ1AO+OOXLwt27JRiK/kuaeFCtosJfPWKe9tPwhhYCMsJZnNnARVy1BgaEQHNFbadPIm/DPT0kAFy1AV7cvEOqRZDODs4VLW1wQWgmAwzhGNNR69ew6fkXkaG2VwZbMDdpLQqIjB/+/acPIFqcb169XJ0dOTiCzRKgdi3vr4+IQxF1WfNmkUwZRwmJCS0bNnyzp2f54LxfyX+KgHtKDe4d4W+lDif0hQBZUNglEujY10H6mmQUa2IiAgIuIeEhCibwdQeioDcEWB/jSSyuuSukW4ICMABgvbtJzwKKmiJycACRTYuXVpvaEj+EaegUQRUFIHMzKydO083bToMyiXBc+59++bT21tFL6WCzKZ3iIKA5XPb4nQRoZ4eAR2RlEDMsodFEG0HI9gFZ9cfOvwVK7LMNpRyKAKFIgDdzLbMmEFkpq3Y5x9S1FlpRCgcHPmamEh06SzUOyQAC2E5GjIEoYIYgozUGu89e07oKmtujheyl6MuUMTFO8IeUUMihg657clpaSB868kTvKS7hYmJW32BBqqiNpSCrww2SGE2XaIkCIRFRe0JOIcbA+9yf//9N84RT0PbdGiaqsPqPLF48WL2OTPxW4mZjYmJgb6sjx8/JmR0NTQOd+k/vl5Tgk+HFAHlRMDDzuG696hyBmShdrjDoSlxcHCwcppNraIIyAsBeEYLhcjw3dhfNfFZSsuOQHZ2jpfX5Dt3nxFbVba3vnp1o5mZMcGnQ4qA6iJw+PCVocMWMuWS5s0b1rBhLdX1hVquCAToHaIIVHneszhdROgVj6OnpaXVqlUrnFMoXTTRdldX144dO+LGpWdlQWlanENpioAUCDSsVWtY5874wty8/JFLlkJXTJzJMw013ytZlSOUrjl4kOBwHLIXwuagAl8uR413n5FfAGoIHiCQoy5wgYt3uKdi6D7ubfFHL1k5OSeuXwd54jlHT7c2EMEUs48sU8pggyz207VFi8C8rVvz8vNxGwYMGGDPqkyFC7DpFi1anDhxQpPVT2L27NmQ5M6Wl5QDmb+NGzeGghvEwlK6elf7juxQuTrBp0OKgDIjULN02dv9xzhaCAQcwWA4vQGfsNmnN5TZF2obRUBSBKCHtoeHQCG+qE9fX70Kl3QfKs8RgdzcvO7dfa9cfUTIQ4WNa9c2lS5tRvDpkCKg0ggEBb2Gr2Z1ale5eGHdnDlDVdoXarwiEKB3iCJQ5XnPYnMRExOTAwMF6klA5o0eVuCBC7BFE20HyxYsWAAf6XAToTTtx8+fcQ6lKQJSILB07BjIVsYX3nn2jMgPxWf5ocf16kUoevr27S1WKighwx7CElhI8NmbgwCbKYXGuMTEUzdvEuo6N29BcOSiC/bk7h1hgNBhhXLlGtUWSJqAYjK5eXnHf8Xc0RIi/Rzx5UIogw1ycYRuwj8CT0JDiSdD8ER97ty5UlgC5dQPHTrEfqoEBdy3bNkixYZoSWhoKITaP3z4gDgMYWVgdM17VB1LK4JPhxQB5UegrIHR5T4+rmWtCVOhM0Hbtm2hHQLBp0OKQHFCgH1KmsjtKk7OFq0vUNiwb9/ZZwPICmxW5Swg1G5lVbpozaPaKQJyR2Ds2J7JyTefPNnXtm0DuW9ONywGCNA7hF5E5UHgwoX7+T9+4PawPyDhs0LpIou2Qy/Xnj174jZl5+ZOXLUK51CaIiAFAiaGhisnTiAWvmIVk+E52X1wx47GrOrJ87fvgOAvYaqYIQjDEkIAtoXNCSYM5aJx2rp1Sb+qr6D9ocpel5ZktF0uuiTyDtkjniAi6TeCg/3PnUvEejJXtrauV0OxubfKYIN4lOisciIwbvly4kjO8OHDra3JCCBH4zt37rx3717osErIjxo1SuqA+7Nnz6CAzGfWY/KKxmZXvUfZm5YidNEhRUBVEDDW1jnXa3hzGzvC4MzMzE6dOsFhEYJPhxSBYoNAmzZtNDQ0cHeOHLmCDyktFwTy8vL69Jl99JhAGyHYubSFKRSQqVCBPBErF6V0E4pA0SJQtaqtgUFB66+iNYZqV0IE6B2ihBdFUpOKzUU8cuQq4Tu7tw0hwB6SX7zZEorj/PPPP2pqAm3TTt+6ffnhQ8VppDv/IQh4t2vX0sVFqZzV19Ud20vg8RKYdz042HPChPTMTC6mghgIwxJCGLaFzQkmDGXXCDVk2GcCOjVrZmFqSqiTXZek3hEGiBp2b91KE6sSA88nx69YiQtDpRd8qAhaGWxQhF90T4UisP/ChXvPX+AqdHV1ZWxt2rt37+3btxOnyqDKFgTcN23ahOviQkPpGAjKfPv2jRCuZl4astptjAQOGBEydEgRUH4E9DQ1T3Uf3N6uGmFqTk4OdCo+e/YswadDikDxQMDAwADqj+G+PIGjkW8jcA6lZUQAQu29e886cpT8Jm9manTlysYqVWxl3J8upwhQBCgCFAGKAEVAagSSklIvXryPL3dwcLCzI7NwcAGhdFFG2ytXruzj40OYNX7FComyfYnldEgRYBDY5DsdD7MqAyyzBg92FKx4DlZdfhjY0scnPilJvIUgAGIgTIjBhrAtwURDWTReuHevy5SpaCuG0FBXg0I9BJMZyqJLOu+EmkEwTY2M2jVuhDPTBJ9twIMZfFYRtDLYoAi/6J6KQyAtI2Pa2nXE/tOnTy9dWtZz5YMHD163jtwZAu6jR4/esGEDoVHMMDw8vHXr1vHx8YSMs6XVlb4jLfUNCD4dUgRUEQEtdfVDXfr1cKhNGJ+bm9u9e/erV8lIGSFGhxQBFUUAnicRlh88eJng0KHUCECt9p49Zx47fp3YwchQ79Kl9Y6OEn+ZJ/ahQ4oARYAiQBGgCFAEZEHg+PHrObl5+A6QtYYPOdJFGW0HE6F6u5mZQAeY0IjI9YcOc7SeilEERCFQxdbWd+BAUbNFwtfS1Ny/cKGW4PlcsORRyOvGQ4beefpUlFUwBQIgRgjAVj83ZDU/RGLSaczJzZ20alX78RO+sZ4BjO3Z015EIQvpdIGpUnuH3BRP9HUX6PeFC9evUaOSlRXOURCtDDYoyDW6rSIQWLRr1xfBQLatre20adPkomvMmDHLly9nbzV27Fh2IJ4tBpyoqChoFxkTE0PMNilf8ULv4aY6Qo7aEJJ0SBFQFQTUS6rt7thrcG1XwuDs7GwoKXP37l2CT4cUgWKAQJcuXaBNCO7IoUM02o7jIT0NofYePXxPnLxBbKGvp3P+/FpnZweCT4cUAYoARYAiQBGgCPCMwMGDlwiN7EQEQkDoUF0olzemiYnJwoULR44ciWv8Z/v2vh7upQWj8LgApSkCXBCYMWjggYsXw6OjuQjzI+NoZ7dl5owh8xf8ECwb/zYysumw4fbly3du0dy2bFkrCwuwJzouLuLLl5M3boZ9+sQ2r2SJErAVbMiewjncNaZlZEJXRnjBieHvqan4JgzdzMlpyRjhie2MAHddIC8X79hGsjmeTRob6eslp6Wzp7zbiQzEs4Vl4SiDDbLYT9fyiUD4p0+r9u0nNK5cuVJbW5tgSj2cMmUKrJ06lTy8Mn78eGjaBq1TxewMQXYItUPAnZBpU6Hy4S4DdFhPEwkxOqQIqBwCJUuU3OjeVV9Dc12QQDPDjIwMaJd07do1FyWrXKdyCFODlQ0BIzgX2K7dyZMnkWFv30U+eRLq5FQVcSghBQI5OXAsxvfM2dvEWgN93YsX1zVsWIvg0yFFgCJAEaAIUAQoAjwjEBsbf+OGQPVm+Khvb28vhRlFHG0Hi6Ht29atW6HZGrI+JT19xoaNu+bNRRxKUASkQEBbS2uTr6+b2ACxFNvKuGRghw46Wlr95s7NzcsntoKo+rK9/gRT6BAquvjPn9/TzU3oLMGUi8YqNjYnli/TLCyUJhddEnlHOMsewm3QrVWrnafPEFOghSOAxEIphspggxRm0yVFgsDElatyBJsnQ3QbMg3lawwE3KFj6uTJk4ltJ02a9OPHDzafEYPSMVBABsrIEKua2VQ60nWAtrpAYz1Chg4pAiqNgF+rDjn5+VueCNRwTElJadu27c2bNx0dHVXaO2o8RYBAAE5M49F2mIU8LxptJ1CSaAih9q5dpwWcu0usMjTQg1B7gwY1CT4dUgQoAhQBigBFgCLAPwKHD18hUmOlKyMDlhdxJZmfFpQsuX79egLEf8+eDQoJIZh0SBGQFIE29V17t+UUkpZ0Z1nkIch7ZtUqc2Mj6TaBhbBcokixjBrdGzS4v2sn1B/nYrCMuqTwrlCrvD2EFGdvW7+BubFxoWvlJaAMNsjLF7qP4hCAfgkBgrUp1NXV165dqwiNEFhfs2YNe2cIxAstNZOcnOzm5gbNUYkl9cvZHO86iIbaCVjosPghsKpNp36OZAP2xMREaBcMTSSLn7/Uoz8ZAU9PT319fRwBKCYDTT5wDqW5I5CdndO58xR2qB1qtV++vIGG2rkjSSUpAhQBigBFgCKgUASIMjIQr+7Zs6d0Gos+2g52N27cmHhcAJ/mxi5fTj/VSXdR6SocgVUTJxoLfmHAZ4uKdm/Y8O3x4yO7dYWCMNxtAGFYAgthOfdVjKR0Gg10dReNGnlu7RqOoXZZdMninXg0mjk7lWe1l+StjAxjmzLYIB4lOlvkCEDLhAkrVxFmQP/S6tWrE0x5DaF0jNBa7VAjfsmSJbiWrKwsKCzwlNVeoo5luVPdB+uJ7h6Bb0JpHAH4hPMlNfnupw/+L4IX3Lm8JvDWmXevXsbFpOVk42KUVh4ESkABt3bdujuQ1R6+fv0KZz6ilalsnfKARi1RUQR0dHS8vLxw46M/x9258xTnUJojApmZWV5eU85fEDgZA2uNjfSvXNno6lqD4z5UjCJAEaAIUAQoAhQBhSLw4UN04COBtO+mTZuWK1dOOqVFX0mGsRsy6c6cOZOeXlBbOfBVyJ6AAChMIZ1jdBVFgEHA0tx88ZjRo5b6KRsgEL+GQjfDO3fecvw4FGeP+/5djIUWJiZQ0t2na9faVaqIERM/JZHGUsbGQ+HLQT9vieLsyACJdMnFO6SaTUCIpI97W789e9GUoZ5ex6ZN0ZAHQhls4MFNqkIWBNYePPhOsB56qVKl/v77b1n2LHQtNEeFJ/bwk3i8PXPmzNTU1MWLF8MOMNWvX7/798lIQTXz0md7DjXS1ilUCxXAEXjx9cuKhzcCwl5n5uXifESX1tMfWLPe2HpNzHT0EFO1iLcJcTOunyNs7lGtdq/qdQimRMNXcTFzb10klvR1dO5aVUgRBsKGrg41+9ZwJtZKOoQa7rs69MrIzT0XLnDIA0LtUMMdmqYaGBhIuieVpwgoJwKQCLVv3z7cNsj2atrUCecUIZ2Xl/f9e2piYnJiYsqv108iJSUdCrZAJ1L4mZPD/ASCoH8P8/N/aGqqa2pq/PfCaWAWDDU01HV0tExMDExNjUxNDX+9fhL6+oV3BU9NTe/QYdKt208IrEyMDSCr3cWlGsGnQ4oARYAiQBGgCFAEigoBdlt4Ii9cIsNKEF+wJVosX2H4Vj9r1ix8z9Kmpu9OHIfPMjiT0hSB4ocAFEq+8/Tp9aDgL/HfYuLj4QU+ljE3h1dZ81It67o0qVMHImJydJytEc4HlzIxtjAxdahg27ZBA6eqVSFALBeNbF2K9k4uZtNNKAJ8IgC/9VW6dE3NyMCVbt++fejQoThHQfTmzZshiZ79eWDUqFEbNmyYPn06u7ZMJRPzq31HWurT2KIE1+RO1AeIs1/+wKnqiJ6G5ginBuPrNbPQU71PQTuePhx76QQBTe/qdXZ16E0wJRq6H9x6K/I9seREt0Eedg4EE4aEDXs69oFwP1tMCk52Xl7XY7uvRYQRa93d3c+ePQvVnwg+HVIEVBEBCFqXKVMmISEBGW9uZhQTc5GHOxwi6dHRcVFRsfCKjU2AMPr370xIHX7+Dq+npBZkaCELeSagAxARfzcx+RmLNzc3trKysLa2NDDQ7dlzZvDjN4RhpiaGkNVO6+ATsNAhRYAiQBGgCFAEihYBR8der0IKvmtoaGjExMSYmZlJZ5USRduzs7PhvPz79wW+gUuTvfuumDBBOt/oKooARYAiQBGgCKgEAgPmzdt77jxuqrOz86NHj+T7mA3fn6C3bdvm4+PDDrjXq1cPzCCErQ2Nr3qPKm9oTPDpUAwCs26cWxV4S4yA0CkddY2AXsMaWtkKnVVa5ojzR/e+CCLMc7a0ujtwHMHkPjz99lWvkwVHlNDCqHFzS+kKeSBB2BAyYnpFEyk/KyNdiMjIzel0ZOfdTx8RhyFGjBixZcsWgkmHFAEVRQD+KGzduhU3/vy5NR4ejXCOLDTE0JmQ+n8/vzLEly/fiAZlsmhRtrUQgj94YKGbWwNImVc226g9FAGKAEWAIkAR+GMRePkyvGYtgcQgOLoaEBAgNSBK9GdeS0tr1apVnTp1wp1Zd+jQMC+vKra2OJPSFAGKAEWAIkARKDYIPHjxwl8w1A4nS6B/OG+hdkBy+PDhampq8BMOo+DAskPtptq653oNo6F2HKVC6ZUPb7JD7UZa2vXKWpc3MrEyMILobUxaype0lOexXxKzCo44QLWZPif33hs4vpyBUaFalEfgccwntjHvEr+xmRw5kE7ue0PIh11rIxOhoXbYFrfBRFtHjqF22FxXQ/N4t0Et920K+RaLuwChyYoVK0LnA5xJaYqAiiIAp6eJaPvBg5eli7bHxyeFhLx//fpjSMiH9++jmah6WnqmiiIji9mpqRmeHSZBs6IyZcwh/93GpoyDg221ahWrV69oZ1eehuBlwZaupQhQBCgCFAGKgNQIEP1RYR9ZysjAciXKbWdAgXO4ly5dwgFqW7/+xQ3rcQ6lKQIUAYoARYAiUDwQgOi264CBwW8ETppDnfS9e4Wk8Sra5UOHDvXv3x8KCIhSpKmmdr7X8EblK4gSoHw2Av8+fzTywjGc37h8haF16neqXENbXQPnAw1h993PH617dDsqJQlN1S1T/krfkVoqUqIEGr2WXj0XpaZqq6tn5eUxvrwfPausVI8NoALPnJsXmE3wDaFi+z4vbwQUIggbWtnawxEBNCsv4lNKUtM962PTU/EN4VHZkSNHunXrhjMpTRFQRQTgtFP58uU/f/6MjDfQ1/369ZKOjjbiCCXi4hIhqv76Nbx+hteB+BZf8IYmdAllAgJQmsbe3hrC7hB8r1atAhAwhLLyFByKAEWAIkARoAhQBBSNQMWKnT5GfEFaoGN8XFycvgyFzZUot53xau3atY6OjvhX/UsPHx6/dq1rq1bIbUpQBCgCFAGKAEWgeCCw9cQJItQOf9T9/IqmsXOvXr1Ae/fu3bOysoTCu619DxpqF4qMKCb0RB198Tg+O7l+8wXNPEQ1xoCk6dEujQfVqtdg91qUDB4U82nK1TPr3bvg+ygt/TT2Mwq1a5RUa29X7XjoC8basMRvUkTbY9NS/e5fR/7CU4rDr58xQ5cy5REfJ3AbgF+3rDU+Ky8aTnic6D6o9f7N0DcV7QkBSnhaVq5cuQYNGiAmJSgCqogAvE3BH4WVK1ci41PTMgIC7nbv3hpxgIC89efP30FgHaLqv2LrHxMSk3EB/mnoO6RRsoSmeklNdeYnECU11TBavWTJEn/l5v8vJ+9HTh78zP/5Mx9o9Po5lc+v6bl5+a/ffITXX39dYzSrq6nZ2Vkxme+/4u+V4CccROPXLqqNIkARoAhQBCgCxRyBhw9f4qF28LZDhw6yhNphB6WLtlepUmXcuHH4BzuwcrTfshYuLqZGqnSMupjfjNQ9igBFgCJAEZAZAegAN30deXhrzpw50JtO5r2l3MDT0/P06dMeHh5ESRnYrrSefgsbeyn3/VOXbXlyH4WeAYO/m7ad3rDw7AGIuUNXz6Z7N+T+F+3Z8yJocYt2BlqFpJQqA8zBWBmZGhaW1UtZomj724RvzWzsJDVy3u2LkKvOrOpbwwllygNHVBgdtwHEnMtYSaqUo3wdSyv/Tn27H9+DX2V4WAV1ER8/fgx5wRz3oWIUAeVEAM5QE1/K4Jx1x45Nnz59Gxj46tcr5MPHguR3BXmhWbKEqb6GqZ6Gqb6mqZ6mqb76r59Aq//iaJj8moKfv0LqahrqEG+Xw78fPyDmDlH4/IzsHwlpOd/TcxPTcxLT4GduYlpOYnrer5/AyfvFz0nOknN8Pi8/P/RtJLxOnLzB+KOnq+3s7ODqWsPVtTr8tLIqLQc/6RYUAYoARYAiQBH4sxGQexkZgFPpou1g09y5c/fv3w9N6NHl/pqYOH7FSv8F8xGHEhQBigBFgCJAEVB1BIYvXJSaUVCkG9yxt7efUNS9waGeDDvUDrZ9TU9rtW/T2Z5DbY1NVR15fuyHNOcj/2Vhg0ZIphzpzLXBYG3LcoNr19v65AFjKoTdL34I7e5Qmx/LZdGCF0yHYLS9aSm0G8rWR5xCiSex0f4vghkxfU2tBc3bNfp3HTOEwsd1LMsJ3QG3AQScRaTAC10rKbOdXbUVrTtOunIaX/jt2zcoJnPnzh1NTU2cT2mKgGohAP264a9SWFgYMvvU6VsGBk0hCxtx5EUY66hZm+lam+n8emlbmwOhW95U20xfQ0+7aL6xQgK8tmYJ7b9KGur8ZWmsJd7TgKdfe2x8kpkj0PsEluhrqRnrqMcmZ+f9T/wGnGbTM7Ju33kKL0a6jKXZr8g7BN9ruLg4GBjocdqFClEEOCDw4UN0dHQcdC3+8iU+MTG5fHlLOGkB1Y3Kly8t6nweh12Fi/CpS7gFlKusCNB7Q1mvTLGyKz8//8iRq7hLxsbGkHyGc6Sgi+azi3hDDQ0NoV1qnz59cLF9Fy70auvWvnFjnElpigBFgCJAEaAIqCgCu8+cgVJphPEbN24s2vDc9u3bd+/eTViFhuHf45v7bzjVfQjEghGTEqIQgOcT6bk5aLZx+YqGkiSnO1oIHHF4HBOtEtF2qHuDXHayLIdH298mxKEpjsTUq2f+99fvGJVvw1Y5eXnQTpZZC1nzcAhA6D64DWX1DcvoGwoVkxcTHqJ8+J6wIfguviF0GB4/fvzmzZtxJqUpAqqCQHx8PNzDgYGBxMNXeIgoY6jdylirQindX8F0JrCuY/MzsK5joKOMX0s5Xq+dt6JG7HqZz4qnN69qemZiXXAt/8f/YpKyouKzIhMyouIzoxKyohLgZ2b41/SMXDJAz1EpiMXEJsDzD3gBDQ8goeYMk/Ner171GjUq0Zoz3JEsZpKhoRFTp65FTkH1p/7926OheOLZs7eHD185dOhyRGSMUEltLU3o6DtkSMeRI7tpaQn/Kyx0IZupOF2RkTFjxixjayQ46upqJiaGpqaGlpZmDRvWrFu3ujJ0KiYun6dnkxEjuhCWcxlOm7buzc/KVD//wZU6enSp3B+TMJsr4qeC7g34vQB4GYMHDPDs1q3w86aFejd06IKvXxMZMbhScL0KXUIFlA2B69eDY78m4FZ16dJFS6uQp+y4vFBaST/WwLlFyK07c+YMbvSIRYtDjh4xkqFKPb4bpSkCFAGKAEWAIlBUCMTEx09atZrQPmTIkDZt2hBMPofBwcFjx44VrxEiyG0ObDncpX9LW1pVRjxUf0WnCjQGhOhwIQsEp+1NCrLCYSYpK1NwXlGj5KzM90kJ4YnxoNHK0Ki8oYm1obGRtg4XfXHpaVHJ35Ek5LZXMjFDQ0lz24++eXY/OoJZXsnEfGzdxsfevEC7iSraTtjgUpaPci5+rTwjkhMDwl4j84DYsmULVG+HzsM4k9IUAaVFICUl5ebNm9euXbt69err1wI3s3Q2Qz0XSE6vXs6gWjn9auUMqv/6qdJRdaE4LDgVNvfEO/ZU+1oWx8Y6aWuqwZRayRJWpjrwaviXCS4JxWoi4jNff04NiU59/SXt9ee0N1/S0nOkOToA9axehbyH185dP79BQ0vbZs2cWrWq27p1vRo17HCllC72CNy69STgXMED4L593bm4fPHi/SlT1oa8/iBeOCs7B26ziZNWr1lz8J9/RvTr165kyZLil7BnFa3r3r3nOAJsA4RyoFJThw5NZ80aVLS/MsTlg+JdQq0Vz4QHpVu3nkhJTWfEXJwdVCXUrrh7g8EEGpAwmIwe3V08hlxmk5PTdu2CvJDf/6ZO7fcfSf9XJQR27DhFmAsRaYIjxVBJo+3gCWQD3b59Oymp4Jvq52/fJq9evWPOHCn8pEsoAhQBigBFgCKgPAj4LF6SlJaG2wNtFYnyuPgsD3RCQgLUvsjO/l0gm9EItTvMdXQjsPgp8KGIdqcjO7e379mreh0eDFNdFRa6+rjxL+OEp4nhMjhd2czCzsQccXQ1NBDd5ehu6DjKDBtbV9zs0Q1NiSFm3zx/+u0rRgCu7KU+I/Bc+5z8vEMhT1cH3goVloHuVrHKhHpNWxT2iAUv4QItUmuUstRUU4fs8i+/EtI/JSdl5ubqYI6IsRYkZ904jwSWtfKEre5H/87SAn5dEfVhcBtATKFlZJB5JUuU3OXZq/Ge9cQTBR8fn1q//iFJSlAElAqBnJycBw8eQHgdguyQzA6HqaU2D2LrNmZMbP1neL26lYFDWX39IioCI7UXEi2EjPXRe15tvRHFXtXLtczeEbU11AuJQkKxmooWuvDyrPO7AjucHoiMz/oZf/+cCj8h/g6vNMnj7z9b2p67ywQcLUubQdidibxDPRC2tZRTzBB49CgE9wjOOuBDNg3lYiZOXHXkqEAhBbYYwYmMih046J8VK/bt2fO3k1NVYlbUkB9d0FVClAFi+FCp6dDhy4cPX+7Tx33Llhn6+rpihBU3JenlE2rJu3dRKNQOAnXrVhMqpiDm8ePXXr58z2wORa44pnsr+t6ArHYUaoc/WPXrO8ruflBQCAq1q5UsCX01ZN+T7sAzAl+/Jpz8rzkKo9rS0rJFixaym6G80fayZctCPZnBgwfjTu48faaXm1trV1ecSWmKAEWAIkARoAioEAIHL146c/s2YTCkwRoVXTNwSPeAAm6RkZGEVRBArG9l43VkF5TPxqfyfvwYdPYg1PSY6NoM51MaR8DayMRYWwflpD+NjQYaOLiMGNpS3+DliGlCBaAXIFT1EToligmlTtY+ug0XjhGY28QND7VDFrnvtQAmJi50h8sf3sKrpkWZI10G2Igu3I9HuqFFKsTHYTc701LMzlATBh4S1CxdVqgKgrn60a1PKb9TLtpUqAzl0UEApboD7VLWmljCDHEbfoqJCMoLXSsLE3rYwpkPCLjj5YMyMzPhLCp0TIX6j7JsTtdSBOSIAMRznz9/DhF2+AfdBTIE24dwVwQ52xBVd61kUt/OpLaNIcTWdbV+5nH/If8yc/J7b3p6+slXtr8+La039q8BkXT2VKEcyD+1LaUDr3a1LRhhuF6fErJeRacGfUgKfJ/06ENSQnpuofvgAnBAfv+Bi/ACZmV7aybs3qKFC9TQwMUoXWwQgAgg8sXM1KhiRSs0ZBMBAXf69p2DR2YZGagYU7OmHTyesbKyKFXK5NOnWAjghoV9iv4ch28Cee5ubmNu3dpavXolnC+U5k0XEbAWaowoJgRP4Zfl5cvws2dXW1sXwdMp/PLp6mhBVShRporhEwgU+sRFzFZSTC1cuOvZ898nflavmshlBx7ujaCg18gSB4cKxsYGaCg1geNcrVoFPT2uH/Kl1kgXyh2BnTtPEyXy4Li5XEqxKW+0HUAcNGjQ4cOHL126hAM6bOGil4cP6esWzZNG3BJKUwQoAhQBigBFQFIEvn3/Pm7FcmKVt7e3p6cnweRzOG/evMuXLxMap9Rv3qHyz3yoy318ep/ce+UjeVJ+5o1zEHD3a+mpKqdTCQd5GNa0KHs76nd2T2pO9tCAw0e7DpAdruoWlsdCnzP2QwGTvB/56iULCXItuHMZhdrLGxpPqFfwmOTU25cDzxyEKgSFAvIiLqbT0V03+o0y0Rb+MQwvmA5lZJgN7U3NEQiQ+s0l2h6dkrTy4Q1mOXSXhTakQCdmZryJ/x3Ygkz/aua/U0EJs3EbYMrpPzMIMUUMq5qX3tq+h/epffjmHz586NevH1RHlP2649tSmiIgKQIfP35kIuzXr1+HsuySLsflNdVLnhrv3LSKaVH1L8WNKRI6MS2nw6rg++EFhbOQGfO7VJ7jJc9Ka/DW8bPMvXlB/D08Nv1X2P07/HwWmZLNLhiPrGER78Ki4LV5y3Go8w75yFBnBl6NGtXS1pa1QC1LFWUUDQJpaRmvX39EusUnNR89erVv39lEpKmmo93QoV7e3h5Cn8c8ePACil/fu19Q2C0hMdndfdzr10fE9+nlTVdubt6zZwUfWVu2cJk4sQ8CBBEgFh+fBC8Qvnz5YVJyGpoC4sXL8LZtxwQH+/McPyUuH+RKSxf1w0P24A6f0fbMzKxXr35/9AXVUA0fB1Yozc+9gUfGGzSQQ2I7+ILvySfIQmGkTCkQgISz7dsFyshAaaxhw4ZJsRV7iVJH28Hcbdu21ahRIzU1FZkeERPju37DhunCs72QGCUoAhQBigBFgCKghAiM8VsWn5SMG1a6dOk1a9bgHJ7pixcvLlq0iFDa3Mbu76a/C33qaWqe6D5o5Plj+149JsTWB92JSU3Z2aEnk8VMzNJhp8o1UKAZ0DgX/rrnib0r23SCeLcs4ECFFrQcYuiRyd+hrDnisAkoYnP49TPEn9/MA5VzuRkR3v/0ARRqh/Ivja0rtLCxh86iENGG7PJXcTFH3zzPzs9jlkOn057H9wb0Gir0iuN55dAilVkiRaPUubcuZOT+Tt4c5dwIiurAVoGfC85e1CltBSd2kUc4gdsApXi4HybAN5Ga7lq1ZmDdJvB7ge8QEBDg5+fn6+uLMylNEeAHgadPn5789e/VK2lKK+hrqbtUMEvKyHkWVRBZzsn7AR0+/9hQO7Q5bbs8MDTmd0FkdB3VS5bYOshxcLPyiKMgws5SD159G/18j4Vr8Swy+Wfw/T38/B4Wl8FRKbztBz9+A6+lfnv09XTc3Rt07tyiffvGRkYCNdA47kbFlAeBJ09C8/87xwZWiYkA7t17bvDg+biwoYHexo3TvL3biXGnQYOad+/uhFIh3t5zoYY7IwkJ7wsX7vTzGydqIZ+6XrwIQ4aBPXBXF1rJJC8v7/jx69Onr4fyOMiF0LeRPj5L/P3nIw4PBPfLJ94YPI8bujhUrWorXl6Os0+fvs37ryiZupqak1MV8Zvzdm/gkXG4jcVbxXG2dWvX2rV/O+jmRitwcIRNicQuXnxAdIT28PCwsbGRi4nKHm23traG7yejRo3Cvd109GiPNq2bOjnhTEpTBCgCFAGKAEVAyRE4eePGkatkWcyNGzeamRV0kuTZBchwhJNkcFAd11vOwGhvpz54NBNSp7d79oQI7PL/Mo6RPCRZx2WkHenSn2MjTbTwTyB8nBtA5vidTx+Qs2fDQq5FvPOu4dKzFicj1gAAQABJREFUep0G5Wyky3euUaoM2hAI6GgqPtr+9+2LUMWFWQLlzntWq42WT7t+NvdHPjOEsDhcR0jQRrMMMb+5x+gLxy+8f8MMwR3oVtqnBvkx7GNSQkJmQaAHz21HG6Jy84jDJiCqfjDkKcMvpas3s1FrhhYo2i6i9ylhA29lZHAvFrf4P3tXARfV8v2f0i0NItJIiaRIiCg2mKiooNhiK3Z3d3diYXe3qCgGiCghgohIlzTq73/e//JmZ+/eXVZiWWD87Oe9M+eemTnzvXeX3TNnvqf72x9JzzCKebi6aNEiqIFsa2uLWxKZIFBDCAD9+rNnz6ggOydFWIWTqstLuptrtjfTaGOgaqbVBBhRwr5mWS+4infc8yBxbIfq+TmKDyv8cnhiXvcNr5Jz2GqcgNvS4o3PTLTxsKJ/ftb0iuCcQWsDRXhRE2Xll72Ky3kWm3XvQ3rol9zyD/eKnMgvKDp3/gG8xMVEgWEGwu69erlqaPDaxK1oSHK91hDAQ4rgBLdoO9QRHT58KdprB0vHNi1Pnlyhq9uUH9e9vNy/f0+fMnUjMoaiqZBCzvjYCHIu8IdPBJDnIIiKinp7d4Z6pAMGzMXLqx4/cXPcOC8np1a4cY3KlXCe05/S0jI8u9/W1qQSlWw5h+VTgwf6zc31paQkeXQU2LNRUlIK2zDIk+rKbZ84cQAakwh1EYHdu8/R3IaSSzRNpZvMaUGVHq4mOsJq3dzc8JHh9+LIZcuLiotxJZEJAgQBggBBgCAgzAhk5eaOX7OW5iEUJvXy8qIpBdmEs3IpKaxEHpgasptP9hmiyl7hk3IJoq6bOvVq9A+dixbSt90CdybkZAnS8zoxFxTP3O8xQEGC7ZcGZG3ve/fC/fgug50rR18LgtqkaQVs55crXJqOgiJQtyMz3hzuL5ISbnwuD5RDl3Ude6IQf0xmGl67dVc3L85QO3SBXZbjvX1aqrFC/EEfy6PhyAcQXv/4hppUiVSqyZ7bno5sGAXY+Jl57wq6BGn4aBeHH9J23AcYxFaTF1ktmqV6BdiaOt7bV0OGjQ+0rKwMCKOAxr165yKjEQRwBKDMNRykAL5RTU3Ndu3awakp/kPtkMPu0Uprs499xKqeKTu9T4x3HeVmbKGtSJGPW+kotTFgi72GJeZBJjU+e0OQr4eluix/zhlqV5EVezC3jeBD7ZyYK8mKdW2lurxfixdLXLL2dr481XZSRx1TTRlOS0ZNadmv23dC/Met1tLq7uw8csOGwLi4JEZLohRaBPBYJzjJyCQDdCVDhy6mhdrv3dvFZ6idWvukSd5duzgiHODhuXLlCWoiQZBzUZPiAWtIHOG/givEhS9cWA+7Dsh5ENatO4Y3a1qm3T5umyW83QDS+ZLS8gOCYFm5QXhPweMqjj/vqQX5bISHx8IjSrndREEWeNt5LIFcaiAIJCam3LjxDF8sZHt3787rcA9uXKFcB6Lt8JvwwIED0uxE7Z+Tkhbu2VPh8ogBQYAgQBAgCBAEhASBqRs3pWRm4s5ASjsktuMaAcsHDx68dOkSbdL1HXu05lJ/EizH2Tqf6O0rLkJnCY/KTGt7dHsIxvVBG7bBNqGm6MvhUyGNnRMBYL0Hch6oN6uzfVnrQ5uXPbkNPC2cZpwa+GpkjpHJQG47pw3SLH58C8n9TVu1wTyBYnvoEtxTRy1d1KQJ0mLiA82skRJuN5KR8DqZFW1HJVLhqq6Ckkij8i+cFea2n4x8i4jXgXJ9qKUdNX7Jr19vfrCCPtyS1nEfoKOtoEqkIhAoASrcQsAdaJFxfVRU1MyZM3ENkQkC1YJAXl7eqVOnBgwYoKKi0qNHj0OHDqWnV7CtRc0rJtLIxVhtSZ9WwQu7Ze8ddG1Gx6ldzSDCzuiVvzudDWD3fRa5E2OXeqbcdie+1+bX+SX0fHE9Fanni5yhWqywrVdeSqynjca2oRYf17p93+p+bEyroc5aWk344meHOOxzoOeetc3QqI+l5cDFi/eGhUUL2wKJP4wI4LFOneYaampKnGbTp2/5Ev8d6c3N9K9d2ywtzZYZgK5yE+CryNKlY/Grly49xpuULMi5qBlxBKDE6F+tS0xMdNGiUfgqYAshJYXXtyzcuOoy7ryaquJf7X+g2aslZI9G+1sBn51xswcNKMhnAwe2TZuWKO8EOUOEBojA/v0X8U1HQGDMmDHVeBBEtE5gamBgAJSy06ZNw73dfOJkf+BJsrDAlUQmCBAECAIEAYKAECJwI/hZ4I0bNMe2bt2qpqZGUwqsGRcXN3XqVNp0HoZmY22caEpas49JSxXp0f3PH8ktYTtkllFU0OXknn0eA7yxsCytb8NsQsD9rs+4TS8fbw99kl5Ip/qlMIEcc3itfn6/lXrTcTZOQy3tef8SgGj7q+REqi+PEPadL9GIx0ZCRHS5G1u+hpw466d16e/fL5MTnZrpcrtHDlo6bbX1qasSogxfIPG8ckQjA/ZiIiK6TZTisv/9sVpQVgoVUJtxoa0vKC1d9OgmcgCKo8LhAKr5NiUJcccDvQxk9yMzXMB9gBC/lfq/vMa18s9ZW2+uk/vKZ2zMUbC75uHhAYyQteISmbSeIQBB9nPnzp09exaqnpaWlrMnV7hG2AJqqa0IRDEdzTVdTdRlJcUq7EIZDHDQnXY8NLuQNdGZlz82+5jDQRs+R6i7Zr///G9KYOROpt0Fax35G9PtNZqwPkuFc5lNFSWHuDSDF7gXlZwPPDP3P2Y+/JiRW0zfPOD0P+JDHLyWLT+gq6PZp4+bj083qNzIaUY0woBAWloWzkHMmFkcEhKxb/9F5K2khPilSxuUlBSQhn8BeELgI6WcqA4qi2JMHdQggpyLmjEvLz8qKgEtgREBdJVR6NrVyaqVcVh4DHUVVvfkybsBAzoxGlevkp/bx8+MeGQZ7PkEAcpFxsYmAkHQ9+9pBQXF+vpaxsaQ6avxV8HH7Oy8z59ZuRc8phbws4FjQqORgXq58OgmJaUlJ6fLyUnDDoeurmazZjVICwZ1At68iUpKSk1NzVJVVWzZ0tDISLty5XDh/ubm5gPmcO+ys39qa6vDLdPR0SQVOCp8p8BdOHjwMm4mJiYGpwNxTRVlhh9LVRyxhrpPnjz5zJkzL168QOPDLsSIpcvenjguIc46TI2uEoEgQBAgCBAECAJCgkBefv7YVatoznh6evr4+NCUAmsCq++QIUPy89kITNSkZXd378ePD22b6z/wHd/zzMHvP3Nxe4jYDrtyClKt57sI4mcJPrWQy3CWeaZj+6mtXYHU5ej70AcJsSh2TPM8PDXZ/+a/BWl3dvWiqoPSDKgmTt3OjUkGWFnwxPYprV1pQWogWhFt3BjqrFJjTrtz8UxfP9gbYJwRwsd3fPwZL4Hy15/f71K+o6uoRCqlMVJSoaLt0IS9AW7R9g0hD5Pz86gukErviIX+2WhkNJujiXCB5oO5qjoqBoubCUye4+wOux0oVZ+ad8SIEREREZCDLDA3yET1DAEIiNy7d+/o0aNAy84/N5G0uEjnlk372DbvaqmlpiBVCUykxEWHuRpuvvUR9S0q+3P0adLUrnpIUy+FvKIy7x3vbkUwHBfoZK5yfrKtnFSd+UFN3SCTprLwmthZD3YRQr/kXH6TevF1SnQq804wfk8hjLt5yyl4mZnq+fl5+vp2a9pUFTcgcq0jgKcVgzOMsc6NG4/jfs6e7WdoqI1r+JdlZKQgNBmfkEx1gWAxfPHAcwUEORflw+vXn/BkVUYEKlwgEND7DVuCzAQWbefn9iGveAj4OBrqytraGjyM4dK7d1HHj988ffpO8g96Fr+EuBg8HkBe7+/vxS0cPHPmVkQiBPToaPcFRvbymoX3evJkn7p6eakqAT8b7NH28hKpEPE/cODSxYuPsrLLv3wioJwcLdesmdi2rTXScAp2dkN+/iyk9Lt2zXZ3b43bQDDX2toXOPRBKS4u9vbtcTg5kZCQvGTJPoArO+cnbgybXmZmev36uc+aNRRHDLehyTDyiRM3N2w4/vFTPO0S7IHBptH06T40l2hmDbwJZ3F+pLDO+AIavXr10tCo4M3yV6DVmS8HsKUG5yKtrKyAkRCt8GN8/Oxt27fMmI40RCAIEAQIAgQBgoCwITBuzZqkNDbmDQUFhb1799ain6tWrcI3sClP9nTvz0jXzuinmarGk6ETvc4dCUtlxVgpyxXBdyG0urtbf8YMaMbRGogSsrx7tbCAV/GvMggf34+PuZ8QC+F1zuUHf4u3P7T56oBRrjoGnFdBY4ExyXzLyyn9/UtchP6l7nzUe3R31GVkIdxPG0pSVMy1uQGE/in9+7Qfjke2LnDpPKyVPVDH0Ix5Nz9lpBX9+vcXBfUPz20HDVC334qLoi5FZ6a31zUqt8P+9zU3e/PLx5RCWkxsRXu2NHy8RKodlxKpNB9qi0YGrQkI3A/1GOhweAsw9SMllEmAY6oXLlxAGiIQBPhEIDIy8tixY8ePH09OZvjQYBxEUVrc07pZH7vmXVpqSUvQPyIYu/BQju1gjEfbwXLPg6/1O9r+NaPQc2Poh+9sO9MURKPaae/ysxATLT9/wwM3ob0k0rhRG0NFeK32NoGEd4i5w+t1Qi4eLGN0HoI7s+dsnzt3R6dODkOHekDCO+9CiIyDEGVNIICHWWF8Th6P+PjvEFtEU+vpNp0zxw81KyF4eDi/eBGBOgITt5xceZ0AQc6FHMCDqqB0cKgMEYKVlTEaEATIGsabNSfTbl/ltgrgFnzCwq+czwDuf0ZGzrRpm6AYLK7EZeB/j/z4ZeKk9YcOXdm1aw4jntevB8dwgSjuC+s3AhDjoFC7gJ8NyP6OiflKrQtY/hwczHNyfs6atQ1C7dw+7oBKy7XdmM2bpk2dOhgHBMmwhDdvy7/ZghLOAaBLlBAZ+eVDZBwlQ+weQu27dp2dPXs7VKWmWUKzuKT07btoeF269OjYsaUtWuhy2uCaoKA7wMPzPZlhGxjMYFE3bz2HF5zSuHhxfeX4iPDp6qW8Z8952rrGjRtH01SxWdVvXVWc/q+6m5iYLFmyZO7cuXivradPd3Ro7dm2La4kMkGAIEAQIAgQBIQEgcNXrpy8dZvmzKZNm5o2bUpTCqz5+vXrZcuW0aYbZdWmm6EpTcm72VRO4Z7PuGFXT16LZWU7Ul1ORb6D4GlQXz8V6fIfXbyHamhXIczdQdcIXiv/+Se9MP9aTOSF6AiIeuMJWXBQYOS106EjA5pISnHiA7sdSAm9vmRn0gqcQqL30iesB2+Ja1dZcQa6XmD+cT6yNfW/Mq3ZxUXT711eGXx3tHWbYa1aAwMMmoW38Po/Whsww0ukUr0gtx1158ZNP//hdZTvP8uxg5Yc61Q75MqFJJX/TIJx7LmwseM+gBk3bnfkiQAEQyXVde49Jt5ii61DSvLhw4eHDx8uAAfIFPUAgYyMDKBlh2T2N2/e8LkcLUXp3rbavW2bu5lqiIpUWzi4haZCe1ONh59SkBvRKQXARtLejPUGR5fqgfAqLqfn5tDUPBZ5DrWoRv/8s8bbZJYH81ZoHV04ZLvP7WkIr6SsoksQdn+T+iQq8xe3QNT/LxL+9EBJVXjJy8n07+8OYXfIA8XzmusoFHXabTzWDFFFTs6fbduCfv93oA1WOmFCf0lJhu8G/IOwffssbsaCnAv5gCMgIy0J+cLoEv8C0HHgxllZ9MRn/Go1yrjzMCzvQDm3ed++jcJvMY+QPdSH9PNbnJHJdkqV67Dvoh0dh0PAHZLccRsIZOPUPfglmoxH6gX8bLx+/RF9mJmZ6efnF7m4jEJnMmh+4s3583f17Omqr/8vBxftH741wniAAL+brq7W69cfmzV7O20Qzuar0I+QER8YuNTLy53zKqW5cOGBj89C/C5zswRCpO7dpzx7dlBRUZ6bTcPUw+7Lgweh+NqNjY3bt2+Pa6ou16VoO6wWqksBQSHtu+awJUvDT53Uqj3q26rfBjICQYAgQBAgCNRLBKISEiatW09bWqdOnYBNgqYUWBMONgInHfwXn9FQUWWtuyeu4VOWERcP6jt03sMbW189oXWB3G3XY9sv9h/RQlmNdok0cQTgPMFwKwd4fcpInffwOsoBB5ukn7mTbl0I7O2D21MybGNoyMilFPykmkAmQ4u2B75/jRhmLNU0UblR2lAQ1D7rNWzQxUCcFCiruHDtiwfwctc1mubQzl2PLcmLNgLVxPlS8BKp1FUjRRbbQEwWQybO08QvkIlPGUOIf2rrdvgsEKAHl5CGW2477gMYC0O0HdwYadUG6IPghfwHISAgANjbq/e8Kj4+kesBAkDFfv36dQiy37hxoww7HsFjaS005CGNHV72+io1FPT0dzfGo+3gzJ4HifUy2n721Q+/vWHAlkMDXFq88XF/6z52rP1OmkFdbzZTkgKSGXhl5ZddfQfZ7ql3ItKLftFxwJeZ97Pg4KEr8IJE6SFDukPY3cCAITiFdyFyDSEQGhqJRoaooqysNGpSwtmz95BGTFQE7hdqVrsgyLmQ83iIEzYb+CTlQN0pAUKTEKkvKCymmpn8xaNpg1Siid8+Q4NmlSPTx6PA4AO3aDtEbAcOnFf26zfyE/YRu3d3Bns9vabFxaVhYTHv3kUDniiqCwFryAfv0aOtlhbri31kZJyGhjIaBKfmUFZSEBdnxRvd3GyRmYCfDfypMDHR6dJlEgq1QyXh/v07tmihIy8vk5iYAjsQDx+xNrYLi0qAqgX2GJDnSMBxZtwXwSeNjf12/sID1NfZybJdO1sDAy1IeI+JSYyO/nr/fihisykqLvH3Xw0kME2ayKEuSIAY8aBB89FNERcTdXW1cXe3B14vKAgMSwAO+qCgu5AsT3X5FJXQp8/MO3d2AJsNGoQIe/deQBswFBpjx46t9i9OrKe/TiAOH5eBgYF2dnaFhawfXZm5uT4LFj7Ys/uvCjjUifUSJwkCBAGCAEGg7iJQUlo6cO68guLyL+vUQpSUlIAYrRYXBWn179+XhzUpN6CY5OGeg/6WOQQtAepYrungaaykOvn2xd//Y/tBHp+T5Xpsx5Eeg/42ax4N3qAEUxV12JxY+OjGhpBHaOHnosK3FvVRkqL/YAYDKJTKirZnsVFtAlMNXp8T0qtRuVE0MhLsmzZ/O2r6/Ic3Doa9/B+r2tm/14HoBl42Gs1WuHVjpH9Bg+DlSWk0MmBjpIxF2zPTUC9K+PO/P7PuX0XKtR08aRxEOGm7gaKKoiQDGtAd90FSVNRMlS03DY0veAFYlewObsQL5Obk5ECN4tOnTwveGTKj8CMAx4+OHDkCj0dmZiY/3troKHm11gFOdlOtJvzYV8Wmj62Ourxkah7r79rFNympuSXqClVKj62KS9Xe99+KFxdiVlz+TPspDhNpKkhcDbC31WOdvKn22YVnQCVZMb+22vAqLPl9OyINwu6X36TklbBic5yuQgALiqnCy8W5FcTcvb07ycvLcpoRTQ0h8OVLEp6nzBlm/bcGJkY94eHhoqbG7wm2v/VZkHMh36DKJb5ATgSQZYUC1K4s+PqDMhOpvhNCPOal3T48E5xHL85LeBQYrjIGgq9de+rtPe/Xb9bb2dPDZdOmaUZGzWkDBgeH+fgsSPyWSul/5hcC88yZM2uQmZNTq+TkW1QTSMn19HuhS2/eBEK5TtREguCfDTzwfe58edRbTlYayNah7DMeY50xY8jVq0/69p2FwMFpedASQMBxZgQZN0Chdlsbk+3bZzo6WuJDgZySkjF27OorV8tTl+CNDPTuW7ZMp5lBMyBgc2lZecpUC2MdIIoxNaUf4Fi9euKYMSuvXQ+muj9+8vbMmbu+vjW4tcbppzBriotLjhy5hnsoKSk5bNgwXFMtch2LtsOaTU1Nt23bNmrUKHz9j9++XXHw4KLRo3ElkQkCBAGCAEGAIFCLCEzfvCU8tpwRG7kBDBLNmtVazld8fPzSpUuRM5Qwz6Vj1bOAR1g5QEry4IuBuSWsKAyMn1dSDNzui107z3bieiKS5k8Dby5t1zUsNflefAzC4UPaD0b2dgs1TQiFU2ax2WzR9r1vX6BcdU8js3Y6hmg0RkFeQnJ7176Qxr7rzTMo4ppfWoKbvU1J6n56/xhrx1XtPeA0A36JkgvLSj+ml/8SAw2tRCpomsrKAxU7RV8OCfsFpaX4OJCGj/jlgV2np7EFbQqctJ0bjQzNByt1LaBNp41TW001GVkoigBvBNyBoKAgPz8/yHDHlURuyAhAMjs8Fdu3bw8NZTvdzA2Tpk2kfJ31/doamtV8kB35ADTlI9sZrboagTRlv/938PG3eT0r+JBB9kIuQE3UIXvCrryjbwqC26205a5Nt4fUbyFfQrW7Jy0h0sdOE15Fpb+B2P1YcNK9DxmsKB3TfMHPwuEFtMJ+fh4TJgwwMdFlsiK6akYAj+7B0JwRwEdY0i4YAO1+NXuADSfIudC0eFAVlFWJtuflFaBhlZUFscFGu32/f/85dYrFB4icqVB49iwc2UCCPCeFCBSzHTFiGYomg7H3gE7Hjy8TFWWIDbq4WIWFnXRzG/s+4jM17Nlz9+Hm4onqaLqXLz8gGVjaGUPtYCD4Z4OGLfgAUe/Tp1cx1gfu0cN14sQBW7aeotYCuedoUUiAcuVv3rDOLHK+1woLiz98iEP2lODQ2vz27R0KCgx7kBoaKpcvb4SNjZP/3fSdO88CaQ/twzM6OiH8Peun5f798zlD7TCXpqZKUNBqJ6cRyPjkydsk2o5uBxytQCcJKOWAAQMgHw4ZVJfA8I6qrqFrbhw4An/37l34PopPsWz/gfZ2dm2teVUNxu2JTBAgCBAECAIEgZpD4NKjRzvPnqWNP2nSpJ49e9KUgmxC+Rf8cBhMDfnRsziKZ1bOJYiTPhoyoc+5wwk5WfgIkC695MltqMC5r/sAPMaK29Qb+WN6yoJHN9Fyehmb+7VqjZr8CJCEPsDMCo+2R6QzR9vh3qEBP2O57bDDsf5FeeaOaOPGq9t7IDPegr6i8oaOPRe37Xwy8u2+ty8+ZqTi9vvevYhMT7k1eAxnFBu2B/BjDZy57ZA3BGxF8AxQA8ZmpVtpaFEyeLvocXlWFByzAAfwSSkZz23nRiND86HWS6TSVtHd0MzbzCroYxiuHz9+PNS9lJZmTtXHLYlcvxH4/v37nj179u3bl8ZeT5tx1dLiIkDI7tfWoKN508aN4ei/oP+N6WC85lrEHyzxe9/DxDmeBrXiTPUuPjaloNeW15+S8zmH9bRSOzXeWlayTv525lxO5TRS4iKDnbTglZxdfPzZdwi7RzJhhQaHNNgdO89CzAiiupMmeQNJBTmJjsCpCaHCWDMtylnp7Gl+nBfkXMifChFAlrwFiKVCFU1kI5hoO83500F34IV8qJzAuN8wduyq9IwcNKCvT7cjRxbzoNyBeP2GDVM7d5mIujx9+o4x2o4vgXFqagQBPxvfv6fhJx7AB4/uzhcurOfBrOLkZImi7Yys/UBVjxc75Yy209jzYdI2Dha3b2/nfdxn1aoJ588/gMq0YA/bIUBrQ4u2x8Wxqs5KiIuBnxSknP8FVhkfn64o2s4tQ5+zY0PQ7N59nrZMf39/mqZamo2rZRTBDwLfR/X19fF5gbpo8PwFWbl8FXnAOxKZIEAQIAgQBAgC1YvAt5SUkcuW08a0srJav349TSnIJtTZu32bLU2m0T+Ndnb14gyeVtoroA5/MnRiGy0dzhEuRL13C9xBC8RzmtV1DaT234z7hF53sRR1/pfWuinbSd6I/4LUtBEssGh7HJbbDhz6mUXlhHvjbJ2hUCetI++mnITkWBunN6OmX/Me5drcADd+lhSPU76gS3h5Us4SqZSZEeYGTt2+9vn9tMLy2Ja/rRPQ6aBhKeFHfh5QEiElt3MYuA9gzM0MjSN4YZ17T1rB24SEhMWLFwveEzKj8CAQHBzs7e2tq6u7YsUK3qF2CKu7tlA/OMopZYf3ifGunVtq1VZ0W0dFtqtl+W4ZheTXzKIb4QzJ4MKDMz+e3AxPa70kmDHUPqWz7uWpdg081I5j2FRRcpanwYc17V4vdZncSUdFhhcdMOzL3Ln7skfPACOjvps2ncCDmPiYRK46AnisU1JCvGVL+omTT58S0CxSkhKtWhmhZrULgpwLOY8jwCO3GtlzE7Kz8/Cq9SoqNU7SBZ7gznNz7G/1nCHvFy/eX7r8GI3Tp7fb0aNLeITaKUvYMHNrZ4N6Ac84knEBXwLn1MhSwM8GLbFdu5n6sWNLeYTawU9JSdY5TjU1ReQ5EvAx9fW0lJXpTwgOBfSCVHpgTucdagczOA3Qrx/rKDAnzkAuj3yAoHxICOswAdIjAfhq2rnaUC8gpkf6Bi6EhUW/CGGdzwM0LC0tHR0dawKWuhptl5eXh6iBmBjbn/aktLQRy5bVBExkTIIAQYAgQBAgCPCJwO/fvwcvWJCVl4fby8jIAAmvhEStMdtmZ2dPmzYNdwnk0dZtHJgi4zSzv2pCzc9bg8b6trTl7PUhPcX5yLZHCeVnUTkN6oFGTISNveRLDl+0y7SF//rzB9eU/i7nZ8SVIJsoqzduVJ7ZCrwxQKUCyvTC/G2hTylLJUnpuc6sb+207hU2oTjq7cFjT/T2lRFj/erY/eZ5ZhHreDU1CE6YzlkilbJhi7b/R93+JTtze2gwZaAsJb3ApROnVy+SEpASUvVbqTdFTVzAfQC9nWat8TXhXuEy8MlwnjPYsmVLWFgYbkbkhoBAcXExFPCwtrZu27btmTNnaGWraQgYqMkt7WsVt7Hv4wVdR7QzkpNi+/lDMxZMc5x7C9pE667Tj8zTDIS8uebqZ89NoTmF9A9bcZFGe4e33OJrXlt7G0KOG1DYbx1ikby906Uptn1t1cV5Hrb4Ev99+owtWlrdILX2w4f6/E2gVu4afIxAOi2a2tq6BRRgRE1KyMAymnV0NBiZQ2hdKt0U5FyUk1BxAY+B8oj2VrgoKBCK2wgg2k67ffjsVZE5c663bmUVjIHvkKtXT+DzxEn79nbIE0ZyFdoSOKdG3QX8bNAC3ydPrqiw/GxcXBLytlkzehYIXKrwScMNwH7jxqlycqxAORqcUzAz00NKzmi7nZ0pFDdGBhMnrgOufNSkCcAC9OjRXup169Z22tUG21y/PpC29hpKbIdZ6B/BtImFudm6deuVK1fOmjULd/Ly4yc7gs5M9B6AK4lMECAIEAQIAgQBgSGwdP/+4LBw2nQ7duxo0YIenqDZ1GgT/lymprIRg2jKyi9361YTk0KJy/0e3kCcPfv+NZxgBObKKi70DDqwpoPHRPu2NTF1rY+pKCmF+wDRZLzJp/wkkS1u1VyeIa0GhpISE4OSocDKQg0bl53ZUk1z3fMHiHV9vksnxoKiucVFKJ1cXERUR4F5fGrYviaWKlIyXU7tRc6//P4VeFFQEwQ80s1JI0NZGiqpoC7RmeU+z3lwrezPb0oPhPW01G9Kj9PIwAIlRZlDjbgPMA4gg6YTHsHP0v7EhzfB3+KRS/DrdMyYMSEhIXz+3EUdiVBHEfj69evu3bsPHDhQYQVUBSmxAQ66QMvubKwmbIvt3qpZc2WZxEzWxtvTmOznsVlORtVPe1rTa4cSoCMOhAe9LOe5wqdTlxc/P9nW2bjuLQpfhQBkMdFGvWw14JWVX3bqxb8MM6/ic7nNW1hUsm//RXhBqizQy/Tq1a7CvFpuQxE9jsDHj/GALdIwxjrxKGeFAUc0VOUEQc5FeQjkHnk/WR9KVYm24/zjMLidHdt3nsoBwrsX7faZm+lbWhry7sJ49fbtEERILSoiApsuuNmPHxlAVII08O5r0UIXNXkLOMU5lDnlNI6M/II/gTzwF/CzgQe+Hdu0hBg0p/M0TUQE63s44xGQ0NBI1IXxvYaH+IFDpl07hiQkNAIuGBiwkkViYuhnCCQlJYDD5+69V1SXsPAYW9shS5aMGTmyF1DH4OMQmRGB+PjvQUF38UtycnK+vr64phrlOhxtBxRmzJhx//592rn4GVu2tLW2amVsXI0wkaEIAgQBggBBgCDADwKPXr9ZefAQzdLHx6cmCp3TZuHRhFjewYMHaQYbO/aC2pg0ZTU2J9i5ANXJ4IvHIcKODwvx95n3r4anJkNZTm6RU9y+bskQ5NWQkUsp+Em5DcQy71KSuAWguS2NFm3nQQUDCKNoO1C3K0hIArs6NayxkuoYmzaMU9yJjx56+SR1CSLp36ZUQGYCNVqBdf3zf2Q1b1O+49F2SHXHmV44S6RSE7Hltmf9SzrxMCH2amz5zxXIWB/OheAez23nxg9D88FaQwuY4hnXXrtK8GpHVy/7g5vRHgP4AyUxgSCx5jJranfJZHaEwMOHD6EC6pUrV+D8E1IyCpbaihM7mfg46UtLCOkvNUj0ntbVbNqJUNz/NVfjrgTUscB0Qnphn61vwhLZzqJRi7LXU7gwxbYB1kTF7+nfykqyYhM66cIr/Gve9rvxJ58nF/1iO6qFD/jo8Vt4NddWHzeu3+jRvTmpGHBjIleIAB7dA2POWGdBQVFRMSscr6QkX+GYlTYQ5FzIyQoRQJYVCi9eROA2jBzluEHVZZrzs2YNHTrUoxLDKiuzTjQClZCUFNv3/Lt3X+LFUefMGcb/FM2bs2oF5eTml5aW0chY8C0KA30tbts5An42/v/EAysyPnhwV36WjB++oe1YQPeysl/h4bFoHM73GmwnwFEeZPBXOEtJSaCO2dnlvyaQBoTDhxfb2Q1NSS3P5oHNlclTNixdut/fvy/E3PX02Hje8I5EBgQgsR0YyHEoIOUFAu64phrlusokQ0EAP1qOHTumocF654O+pKzMe+48+GtSjTCRoQgCBAGCAEGAIFAhAhk5OT4LFuBUj9DF0NAQMhkr7FujBgEBAfB1E5+iu6FpH5OWuKYm5HY6hs+HTYZ8ZM7Bj3944xa4M75SRCucowmVpp2OAe7PsCunKI4XXMlDfpr45eZn1mFwOXEJKLXKzR4vlBqbnb7y2b3S/wJ5azp4cmPkV5OWRQNmFBWk5DN8m0cGlIBHh+XFWb8E4OqbH0m4MbetBYjXI7PYrIyy379h0wVpoDgqlIdFTSRAnj5szKCmvWZzJOMCzQduZniX2pJbKKtx1iVetGhRHjv3VG25R+atdgTgs/fq1asODg4dOnS4ePEij1C7SKNGXvbNH83rEr6q5+j2xkIbaqcgGu1mpCzL9lFwLSwtMqniD5NqR7jSA94IS7NdFMwYah/qrPVkviMJtVca21Y68gdGtUra1nGdt4muMlu8jzZm4rfUufN26uj0mDlza0pKBu0qafKPAC1cyxkBLMZC7TBsje5JC3IuBBENAcaMY2TMQ4DSAvfvs7YSWxjraGqyvsDw6FiVSzTnOW8fP4N//vwNJbaDfevW9JT8x4/fonEg4fqvZklOTkd9ZaQlaaF2uIQvgcfIAn42ID08N6/8xAMw5wwY0BGtgpsAhw7x3HZbW1Oa5fv3sVQhU9CLNG5sY2NCM8Az301NdHv2dKUZ8GjGxn5DVxkpjLS01C5f3thMi+3QW2ZW7spVhw0MenfpMhH2VNAIRMARSEvLOnyY9dMDLomLi3PyrOJdqigz/LCp4ogC7q6mpgYBd9pfi+ivXyeuXSdgT8h0BAGCAEGAINDAERi+ZGlyBttvRfgrDlVGam7PnB/AgRT4xYvyfGfKHmi4t3Tuw0/fqtvoNFF6NGSCl4kl51AQRXU8vPXaf9nNnAZ1VDPa2hH3HCqCBty9jGt4yKHJiX3PHS7BiNqHtWoNZUu5dbFQZe1k3Ij9eDziNWXZQdeomyH95wEaBIrZQoFc1DzwXzo80tAEKNP6NTcbKXFOGFCCz+gStxKpYKAkJQ3M7JRl0a+yZU9vR6anUM3+pq1ctPXRILgAg+NkRPZNtfGrSMZ9AKWt8JG2I1dBmOnYAc/0B016evqqVatwGyLXAwT+/Plz9uxZIGfv2bPnq1eveKxIRVZibo+W8Zu9zk1u386ULYuIR6/avSQjKTapE1uIAXZ019YR9vY/f/638Fw0ELVnFZTRYBRp9M/mwWZHx1pJiovQLpHm3yIAqe4zPQziNnYAVnd3U2Ue3QsKizdsPK6n12vSpHXfvpX/aeBhTy5xIoDHOhWbyOG8H5RxkyZyrD/8//zz5Qsr95ZztCpqBDkXchVHwNCgGbfcamTPTThx4iZ+CMDNzYabZTXqcecV5GUqV9MSHwR8s7en52oEB7PqxHDGiHkvB4h6kAFjFBifnUe0XcDPBu6VqamemlrFB7Agbx09AFBMmJPSB6emMTfX56RwwQ06dmxNi1UiGBkFnKVHVZWZ6RHgjYwM8h/bF1VvooaCv8JQkrpzl4n29kPv3+f1rYNx6nqv3LLlVHHJvzWu0L8hQ4ZoadXgaYA6H20HpDp16jR79mwEGSUcuXbt5K1bNCVpEgQIAgQBggBBoIYQ2HLy5LXgYNrgq1evtrOzoykF2SwpKeH8EznbyV1bvonA3JAWEz/e2xdYufEILzU7EK30P390waMbtGN9AvOtJiZy1tbrZWyBj3z0fWinE7tvfv5EO2GA20CC+Yrgu0Bqj1jX4Wp7XcNl7briZjQZSpIizcvkROpcBXz5XufeA+k5BXUZuTZarCRxyIjf+uoJt1vwIe1H7zMsGiJ1GdlOei3wMfG8cm4lUil7PMS8IeQRpZQSFVvZ3gMfEJefJSWgJqT5GyuroiYu4D6A3laTOSiPd6lFGQobbOrUi+YAlEsFRm+akjTrKAKQGRcYGGhubj5gwIDw8HAeq7DVVT482jlpW/9VA2y0lWV4WArhJaC7kWHnujn1IvlrBht1mBC6nZZX0nndyxVXPrMd+Pp/R5VlxW7PcpjaVU8I3a67LgHvEFC635vbJnK167gOOjLctzEgDrJj51lIzxw9egVepbDurl1gnhcWFgNrNpoOSilyBviAH19envUhA/zFPL6ToKF4CEBMk59fiF64pSDnouYtKSkND2eVNuUR7cX9ZJQPHGDLkPD27sxoVo1Kjttnxnn7+JkOjyyDPScIX7/+QOMYG7O+ByIlDwGv2NmsGVtiNfSCxwCo51F3zqnRJQE/G3jgm8/jDiEhEchbG5sWnMWEX7/+iAwYx8RvhImJLjLmR8Ar0PLYdJGXl929e25MzIUpkwfKyZbnsqDxX7/51KnThAkT1gJvD1I2cCEvL3/XrrM4CFAwiVYEFL9aLbKQsgH+7dqWL1/+6NEj4KXFO/qvWm1lbGymz5wthVsSmSBAECAIEAQIAlVBICQiYva27bQRunfvXqPH02jTMTa3bt2akJCAX2ou32SSvQuuEYw8y7GDpZqm35VTeSXFtBk3hjx69T3xWC8fDdmaIs6jzVjTTYilhqclJ+RkoYmgMCa8zFTUPQzNmsopaMkpNJWTh+B4Yl5OYm722x9Jl2IifrEzCbZtrn/eazhvanu9JkoQrYZUcTQRCECAjjPM4JeQvNyte9dTe9GMUK0UAu4+FjZWGs2Adx6qjGYU5kM++8XoiHvxMcgMuq9q7ykmwpby+fpHIhqWG40MZQBJ8SHf6QHlGY7teez94KTtNprNGNlmYHDcB2ga7lyJXOJfcG1ucHvwWP7tq2LZUc+4s36LO1+i0SCwMTZnzhw4CoM0RKiLCJSWlh49enTNmjVfvrAiX5wLERNp1M9ed1JnE0cjesyC01hoNcpyksAns+X2J+Thrz//23gzftsQc6QRNuFZTJb3zrffs0s4HWvZTO7yNDs9VXrYgtOSaCqHgJmW3K5hFqsHtDj8JGnnvYTPacwbM2W/fh84eBnO+w8a1GXevOGQjlq56RpUr3fvonE+bm6xTkhJRqwaUNASamY2bcq8h10hehAg1tLqBvzdlKWdrWlo6DG8lyDngnnDwmLgyUEOcEMAGXATTp68BZUn0VVYV/v2NZ40w+ftQ15xE/AgL5C9mJmxvXcgII74T2CEv422R0R8RvM6ObVCMiW8fRuFkjY4q7PSjAX5bOCY8PlUhIR8QA4zdmGP4DP8vcMn/atoO3DN4dtmFRYMgJKqW7ZMX77cPzDwxu7d5z9ExiHPYTt51+5zcNcePNjNuWGAzBqOsGfPBfTpR626T58+xjVc7LNx/cAXHiD4faKgoIAv52dhYa+A6dmEBxMHhcgEAYIAQYAgUN0IfE9L6ztzZumvX/jAmpqaR44cqVxyCj5OVeSMjAxOegoIs/IO4FZlRt59uxqYPvObxBgIfvrtS5vDm2nVQXmPJsxXIZ5+a+AY2NigOfkxI3V9yMNpdy8NuHDU5eh212M7fC8dn/fw+rmocDyiDb2cmule7DdCSkyMNgKtCdFniODjSkgAX9S2C65hlCEBf0vn3vilH/l5kG8O/nQ8sdvu4Kaup/aNvXH2VlwU7tiurl6DLdiOVENEPr2wnBATRuNWIpWaCM9tpzTNFRQDHNrhbuAy/HJ7iUXn7blkrNN8wEf4K5kbTc1fDcK/MRDr044Anz59mpY4wv9oxLLWESgqKoIiqAYGBlBxi0eoXUNBcnGfVl+39Ds5wbVOh9opwAO6mcPOAQ7+wceJGT/ZTmrjV2tX3nTzi9uqEMZQ+6A2TV8sdiKhdgHcIAVpMTg9ELPe7XqAfdeWKmxPDzY9fP4fP3HTwsK7f//ZYWGsjUnMhIgsBPDoHmgZQ4SgpzFQV+UAwalTt1GoHUb28/NkefP/kiDnggn5RIDmJK0JjO0BAZtxJVQrxZs1JFeL81C6E6L2yEPAH7LIUROEzMxcvMnJNYRfpcmQ7h3xgRXJbdvWimaAL4GzOivNWGDPBpRyhW0YNDu39wUyoAQ8t93Bge2sKhjQDiJwkuMnJCSnZ+SgMf8q2h4UdDctPRv15ZPFSE5OZvz4/hERp+/c3tHezRZ1B+FpcBjtkcavNhwZzr5s2XKStl7IcaFpqr1ZT6LtgIuuru7+/ftpAH1OSho4bx6PekQ0e9IkCBAECAIEAYLAXyFQXFLSZ8bMHxmZeC84m3b8+HFV1UpmDOFDVUVevHhxbi7bd2uIVwJHdlXGrGJfQyXVJ0MnQg415zipBfndTu3bEPKwikebOUeuFQ0Q1r8aMW20dZu/nb2ZnMIKt+5XBoySERfnp685exFaoAlSk5Hlp+NIqzYQ6aYFfLl1lBYT29nVa7iVA83g9Y9vuIZ3bruRIv0dsaa9J4+9n/dpyQVlrLCdHZcSqTQfcH/+ShZwbVVTFfURreh4QkHjv/KZGAsDAvn5+evXr9fT05s8eXJSElvRYNy95soyO/0cEjb3W9LXSrNJPUmgBvYbHyd9fJmFpX+23mbxCeCXalHOKyrz2vZm+qlPkH1Pc0NcpNGOoeYnx1vTWHFoZqRZvQhALkJ3K7WbMx3CV7p6t9bkFpKAE2Dnzj+wtvHt0WPay5eshNPqdaYejIbHOmE53KKKrq7W+GIhjxtv/pW8e/c5ZC8uJjpoEJ1uRZBzgSf44yEmKmJt3QK5x78wZcqG1DTWqUQgf/fy6sB/90pb8nn7eI8PWcw4JzUnw4mamiL+lS8rK4/3gPjVtWuPoiZQmbu60r/G4/hzTo36UoLAng28nKmEuJilpRHNE85mZmbO5zjW33HOaDtsaaAsfkkJcdhaoA2CZ77DJRkZKZoBtyb8/Fmz5gi62tLCoEULXdTkR+jUyeHBgz1nz6yRxSbdseMMLIqf7vXY5ujRaz9S2H6qu7u7C4DrlduftjoJdf/+/ceOpR8BvhPycta2bXVyPcRpggBBgCBAEBB6BMasXBX6kcXfR/k7f/78Dh0E8QWdBzxRUVH79u2jGax171G76fbgD9C4H/AcCKFbcfakG7gEv6sXProJTO5ZRcwHzGnLEfKmgqTUti59Q0dMm2jnoirNIkvl5radpvbRnoM/jZszvY0bn6F2GMpCVQMNqKOgCHOhZoUCEKZ/8p8DMXegjuFmDEFhIMb5MmHBCI5QO3R5g0XbeZRIpQY3UlLBZ2mnY9DHpCWuocnPMdJ2uGTHpUQq7gNthL9qchv/rwb5K+OFbTvDWQS8CxQ0hrLGuIbIwowAxNlXrFiho6MD1J+pqancXDVUlzs4yunzhr7jO5pIiLElG3LrUof0szwsaOnJO+99zS9mO+xVu8sJ+5prtyj4wmuG2ps6ylLBC50mdNStXQ8b8uwtteVOT7T5uLadn7OWKO1JwnC5dj24jeNwYCJ+/jwcUxOxHIHQ0EiERTMtNQ0Ntr+26BItSAoE5Z8/s22ZI0veAtyFN2+jkI2nZ1tl5SaoSQmCnAtmxAPWEFSVlGT720rzjbE5a9a2Y4E30CUITB84sACyZ5Cm5gT89mk1Va0cvQ+OALjKueMiJSUJxCNoFXjVU6RkFMDy8uXH6BJQPCko0LM68Nk5p0Z9KUFgzwYe+LayMhYTq5hG++VL1ltJTVVRV7cpzXn8ZsGmDidJCw4F9MX57mlD0ZrXrj3FDxBMmuSNDHJz82NivlIvnHwfGeBCv37uV6+yjmjADvOLFywmetyygchQsn79+kDaYgWQ2A4zVvzA0dwS8ua2bds+fPjw7Nkz3M9NJ04CgfsQDw9cSWSCAEGAIEAQIAhUEYGNx48H3mB9NadG8/T0XLJkSRVHrnr3hQsXQqU+fJy+JpaOzXRxTS3KELq11tAadDEQaEBoblz//NHh0ObDPQe5aOvTLtXFpoWa5vqOPVd38IjPyQKKdnjBkhPzsr/l5ciKSwDxul4TZfgvsKy0UFarxAKB8h71WtXeAypwoiY/AnC5QMx9gUvn6Mw0IJOBV3J+HkQ8gEu9mXwT+C8n/Qs+LMwIL1zDQwYoiuas42FAuzTBzgVeNCVn86984Oxeixo4hTDTscOixzdxH+Cd6+XlRTsAjhsQWRgQgE/XAwcOwEc9jyA7+Gmu1WRez5bebXRFBBKyqRVkTLWa9LLVvvSGFbPLLizb+yBxeneh+ADfdid+1umokl9/OMHpZql63N9KSZavU0Sc3YmmGhFooSl7ZKzVkr4t1lz9fPjJt1KOIwjUXPfuv4JX3z7tV6+eYGysU40O1OmhIHE17st3tAQesU7Iw3Vobf7yVXk8EajeFy7cc+rUStSXHyE9PdvHZyFu6efH8DVAkHNlZ+fh2wY8EMDdRjLkFC9Zsm/9BrZ43Pz5I9q1YyPlQPbVK/B/+3jPSwvyMoJgYWEQ+9/+Cl5UlvfIS5fux88ETZzYn2afmpqZ+I2138w4Nd5FYM8GjkmFXlEe4jQyjF3wCD5jFj8+KYwZGRnHOA4OCMhABLR8+UGkVFKU9/Xthpq3bj0fOGg+1VRVaZKWdhddYhSA8N3YqHlMbPkPhDdvPsGWGKNlQ1CePXsPP68AS4as9o4dOwpg7Y0FMIcgpxAXFz9//nyzZqxdO2p2yD189YG1TyVIl8hcBAGCAEGAIFAvEbgTEsJZGdXExOTEiROCyYXhgSpsPMNfQ9wAEslXunXHNbUuA+tIyPCp3Q1NOT1J+pnb5eTeFU/voNOanDZ1SyPaWATC1u56xkDGsqRd10M9Bt31GXex/4hNnXpPsm/raWReuVD7/fgY4HynoACqd9hQqRwsQBBvpaHVzdAUdkEWuHSa79JpqKV9B10j3qH2ys1FeuEIQMliGr9/TEwMqZWKQySE8qVLlywsLMaNG8cj1G6jo3R+slvE6p6DnfTrcaidujtzPOmHVDbf/lLKFOAW5N0E+vgem0KnHP/IGWpv3Oif5V7G16fbk1C7IO9IhXPpqkrtGdHyy6b2UzrpSolyDVNcuPjQ3Nx7/Pg1EOOrcMyGYICH/2C9vEN7s2f74ZgEBd15/PgNruEtAxF2374zE77+QGZWrYy7dXNGTVwQ2FyAAB4O5o0A7iHI376ldOkycdnyA7je2cly8eLRuKbm5L+6fTzcwIO8EJDlTMqGvhBtRyPs23cxKYkVIkd6mgAp/6eD7iAl7HVZW5ugJiXgU8PfO1NTXZoBZ1MwzwbuGGNknNOxv4q2cz5pQGENoW182K1bT1fIa11UVNyr1/TQ1x9Rx3XrJsNZBNRUU1NCMpDCp6RkoCY3AcL36JK8PP0sArrUEIS1a4/RlimYxHaYlOufMZpDdaiprq4OX4KlpKRwn4tLS/vMmPEjo+LnEu9FZIIAQYAgQBAgCDAi8Pnbt4Fz59FiwU2aNLly5Yq8vDxjF0Eqly9fTmM/H2frrNuE9V1NkM7wmAsITM55DVvu1g2nkqTsgVVm5bN7EHOHHHAeIzTkSyW/fk29cwkhsM69B5KJUFcQANp62H2heQvkJHDulaYkTWFAAKh+XFxc+vTpEx3NKkZHc8zRUPX6dPc3K3r0tdepdeYumm811HQwVHUzUccHh0qkgc+ScI2A5YcfM1rNf3ItLI1zXlU58TuzHBb0Mmogd4cTASHXaClJbRlinrC5w2wPAzkJEUZvISl7957zhoZ9li3bX1BQxGjTcJR4SBFWzRkBxKHo1audDcZpDkHqjh0nAFs0P390srJyfX0XBj9jkfmoKCtcurSBG0GHwOb6KwQQGmlpWRs3Hm/ZcuDde6+QEgRI/790aSPjCTMg9JgxYwv+evLkLd63EnLlnKdNlJ9f+OlTPFJyiyz3799R9D8Wx4LC4grrZ86Zsx1P+VdWUti1azaaBQnh4bFIlpeX4SRXQVeRIIBn4+fPApwth/f7gnIMfjrht4OTtJ12ioITZ7gLACxaJgjh72NhYwPX0GTws1u3KTdvPUf6Du3tRo7shZogmJnp4T+U9uy5gF/llIGwPj4hGemNjLSR3NCE27dfvGOvs21sbAzf4gSDQz2MtgNwtra2cLqThmByRkbfGTNLSlnltmgGpEkQIAgQBAgCBAF+EMjLz+85LSD750/cGPLZT58+bWRkhCtrRf748eO5c+fwqaVExQIc3HCN8MgQ75jRpv3NQWPUmWp7PkuKB1aZy9GkNhrDHdv48tHn7PI0Aig8a6vZcL9MM6BTd1TeZlbGSqq4vxDJhQ8TXEPkWkcgNja2X79+Tk5ONL5K3LH2phr353R+vrh7dyv6KVvcrF7Kc3rQ09vXXf/yhwsfSI0i8Ov3nwXnojuufZmcU8I5kZOh4rvlbd3NmVmtOe2JprYQUFOQWONt8nWL++LeRopSzAxp+QVFi5fsg5j7vn0XKswera2FCGBePDkaQnK2tiY8JoUvq2fOrGmC8W7D1sXceTs7d5744wfXxMSSktINGwINDHqfPXcfDQ5xWxhKR0cTaWiCwObCI6RystImJro0T6gmbMwA8/XDh68PH77Ss2eAllb3GTO35uYV4MaeHi5QZ1JFhU5DT9lA4vPGTSfwVyF7aBUfik8Zv33A42dnx3Dis8KhXr/+BEkqyIxbZBkoXGbM8EVmcDc9Pad+/86wKwnrCgjYtHYdKykYfNu7d666ujLqjgScSTw75+f168HoEjdBAM/GmzdRCBMFeRl+uKcgVo6eB1gvJ4yQt45QhjeRkVFz2gLxRxFdguq7q1cfZtzQAgYkd/fxj7E9m6aaKocOLUJ9KQFgd3Rk/ZFdumz/pk0nuH3oQb3c7t2noBE01JW7dHFEzYYm4IVnqbVDoR14/ASDQyNa7ptgZhXMLLNnz163bh1trmGenoeXLKYpSZMgQBAgCBAECAJ8IgDflnpPn3H16VOa/fr162fMmEFT1kpz4MCBQUFB+NRTWruu6eCJa4RQTi34OfLq6fsJrAQZ3MnR1m0gdxsSgXFlQ5bDUr67Be4s+f3vQVF5Ccl3o6Y3lVNoyIDU6bWfjnw3/OopfAnASRUZGSmw3wP41ESmIZCWlrZ06VIoOk2rhIGbuZtpLPOydjKuTOkFfJw6LdssuPruaxa+hHOTbLzsuUbicMvqkr9mFA7eFfb8czbngMAeM8vDAAhkREUE9DOb0weiqaNBM+sAAEAASURBVBwCP4t+7bibsO7655yi39xGMGmhs2bNJEiY5WZQj/Xq6p3T0sufeVMT3Y8fz1a4WKjH2KfPTIiz45aSEuLt29t16+akr6+lpqYIyd0QCoyJSYyNTXz06A1OzE312rpl+uTJA/ERGGUBzKWh0SU1je3Dh9ET3krYPJg82RsYPBiz2qm+cJYCNnjwcdLT7nILzeNmPORK3D7O0datOzZ7znakv3F9Czd6HyAtgXR+nOgfItE+Pt0ge9rUVK9JE7n4+O9v30bDDlZGZi4akKoZO3x4T6TBBYjLb97C+g4DKfCdOzuYmelnZOTAaYDDh7kG32r02cAxce9gf+/eLtxnRvnQocsjR62gLgHveXT0eZoZBM3nzS8fp6N767t3d9IM/P1X7f0vk33ihP6QhI7eZa3tzYA83dxcH2rVpqVlJyQkQ+3Zmzefoy0BGAoogJ482c+4XRQcHNahg3/ZL9Z7FuLyQ4d62NiYaGqqNGkim56eA2OeP//gzp0QZAZ7BseOLfX17U7zs4E0X778AOW18cU2bdo0Pj4e6MdxZc3JzBvFNTefIEdevXp1RETEzZs38UmPXLtm1cJ4yqBBuJLIBAGCAEGAIEAQ4BOBhbv3cIbafX19hSTU/unTp7Nn2X5oQWL7NIc68PtTXUbuqveozS8fL35y6xcHjcb+dyHPkxICe/mYqrDxFfB51+qZWVpB/oALR6lQOyxtg3tPEmqv07d4gFmrVc/uxWalo1VERUXBntkg8n0VIVIbQmFh4caNG2En9Sf7SSbcl5bNmqwbaNe1lRaubJjybE+LgTuf4Gtfcy1OkNH2s69+jDn0Pqfw3z1I2j9NBYlAfyuS0k6Dpa405aRE5/Y0HNtBZ8Xl2J13ExhrqEZFf+3dZ0ZbF6v166dw8j/UlZVWwk9IK0ahdujOmY3LOCZE/SBQ2L//bDyiWlxSCnQWOKMFY19QQux13rzh/ITawbim50pMTKl6qB1S2iHODuFmbkum9BC8ww10dTSrGGqv3O3DfaBkWkq1vb05pw2lATZwCH/DXktmVnkwHbK5d+1mOxFL6yslKQFZ7UOGeND0qOns3AqPtsPIp06XU70PHcIrzlujzwaOCZ/vi5AQ1v1l/BjBDyJw0sgAIK9esbjXIRQOB7wQtq9CP8ILgcYpGBlqnz+/jjHUDsYuLlY7dswa678adUz+kbFm7VHU5BQg1L5v3/wGG2oHQDgT2wMCAgQWagcH6vPePiQEQZkp4OWhPXnTN2+5/+oVTUmaBAGCAEGAIEAQqBCBM3fvrjp8mGYGlc33799PU9ZWExjbaWcVISscAtm15c9fzQusMgFt3B4OmaDHRDEfmZ7idGTrrtfP6vGxPG5wPUmMu/H5Y35pyfefuYBAl5N7EJ29h6HZEEs7bh2Jvk4g0LhR47nO7jRXOd/LNAPSrDkE4IA2fKobGhouWrSIW6i9maL04dHOYSt7klA7dSP6tdYxUGP7W/M6PvcGE3N6td+4vKKy4fvCB+x4yxhq795KNXwlYY+pdtQFPaCSrNgmH7OodW6DHJpCFInx39PgMMhkhCAyJGUzGtQ/JR5ShNXxGVUESzc329evA7t1dfpbTCDE/ODB7uXLx/HfsUbnokXA+fcKLBWbyA0e1OXhgz1Xr26uMNQO9i9fRuLj84823guXK3378EFAxsfR023Kew+gbVvrjx/PDOjfkTYIY7O9m21ExGkeoXbo1bWrUxsHC8bu1liRAEaDmns2cEz4vFN4iVQHB4YdCzzazjkmnBsAFhdqmXBUwtLSaOXK8T082zIuHFfCB9qkiQPCwk4C1Q+up8ljxvSdNXMIn3XXZaQl9+6dN2pUb9ogDacZHh4Dpwfw9SoqKo4dOxbX1LRcn6PtgJ2CggIUrIP/4jhCUbsBc+Z+SUrClUQmCBAECAIEAYIAbwTCoqOHL11Ks9HQ0IDS3JKSrMLxNANBNql8WHxGSVFRiF/jGuGX7TS1Xw6fCmTWnK4W//o1/d5lj6D9SQ2sdGrQxzCvc0dUNy003LkSEIjKTKPAsVLXOtyj4nPcnEgSjbAhMMDUylBRBfeK85wKfpXINYfA8+fPbWxsxowZ8+PHD8ZZFKTEVg+widnQZ5irYWMgKCH//h8BCAHM9KCHJ+adjarp/dHHnzIt5z09Eszwy05cpNGmwabXAuxV5SXIXaofCOipSZ+cYB261KW9CQN/NLXGc+cfmJn1nzdvZ9U5tYUfNDz8B94y5ttyWwVQrt+4sTX01dG+fdpLS1X8HoHyoSdPrIiJudCunS23Mbnpa24uPKjKbXZKD2uESLRjm5a9e7WbMd0XguxpaXdOnFgBAV/eHamrsIWD8sEpTceOrfnpyMOGdvs4A7g8+qJLKSkZ35JSUZOfQdTUlIKCVl+6uMHWxgQYhFBfJIASwvFXLm8EFntgPkF6RkFGRurWre1AnAJEKDSDCqPtYF8TzwYNE37eF1CtNDLyC/KfE0YYMwnjuOccMywsBvHGWFgYSEiIAzPPlSub9u+bb26mj0bGBWDdmTzJG+Ls27bNlJau+Lfk2rWTv3y5DDF32CjCx8FlmGv7tpnfv98cPVpAtUDx2YVHnjt35//YvZkwYYKsrCy7rmZb9Zm3HSF348aNHj160HL9zPX1Q44clpWWRmZEIAgQBAgCBAGCADcE0rOz7YcM/ZqSghvAYbRHjx45OgpL8RkID9Gy7CfauazvyEyziC9EOOXAiNfT7lwqKCvldE9BQnJz596DzG04L9VLjf3BTR/S2Z49WKaZivqNf6vLcv3CXS+hqMeLOvHhzahrbBUX4NxMaGhoPV6ysC0tMzNzzpw5Bw8e5BYgFhdpPM69xcLelspyFf8qFrbVCcCfkrLf+gHnk3OK8LmO+1v5ONUI0w5MN/9c9OZb8YzVWI3UpU9PsLHRZUu6wh0jcl1HAE5OzA769OF7PreF6DTX2L59Zo8ertwMiB4hUFpaBmHrJ0/eJiT8yMrKy8zMKSkpg1ihkpJ806aqUKHRycmSsUImGoF/QZBz8e8V/5Zjxqzcf+AS2H9LvNasWZ2nN4SzXLGx3z58iIuMjIMAsZaWqpaWGhRrlZf/67gkVDf5/j09MzO3qKhEXl6maVMVZWV6/J03znX62di69dTUaZuoBY4c0fPAgYX4YoEQH7jXU1Oz4P0FbyttbXV42dmZiYtXpiQV5NFHRSUkJ2ckJ6fDCw4HUwM2b67BTz1Y3LF6KT9+/MatvT++NBkZGWBsV1VVxZU1LTeIaDuAuGbNmrlz59LQ7O7sdHnjRlFRUZqeNAkCBAGCAEGAIIAjUFRc3HH8hOfv3+NKkCEoM2LECJqytpoQJ9LW1i4qYoU5JEREo8bN1ZCtw9FYYLIecvlEeGoyI6p9TSy3demjLCXDeLXeKEt//9LauhRoZNCKZMTE5zp3nGzfVkxEBCmJUNcRgMOXrfZviMvOwBcSHBzs7OyMa4hcEwhAeP3w4cOzZs2CD1LG8SGD3buN7sr+NvrsZCmMxg1ZufdBtP/hEBwBPRWp6HVuYqLVfKI67Guu756wSC6RVj8XrR1DLWQlya88/FbUQxlokY88TVp0Pvp7DutPJG2dvXq6Qt4oBKFoetIkCFQCAYhNa2t7/EjJtDA3AIqVSoxAutRXBHx8Fpw8dZta3a6ds8eN61dfVyr863J0HB7CXmVhwYIFwNAoYM8bSrQdYIVKU6dP0z8Qh3l6Hl7CtUqygG8GmY4gQBAgCBAEhBAB+GLdd+asK0+e0HybNGnStm3baMpabEJt8Hnz5uEOAGP7ti59cU1dlCHWvPDRzW2hTxmd15CR29O9fxcDE8ar9UZZUFoa/O1LYl52E0kpcxUNIyVVEmevNzcXX8jhsJfjb53HNf369aPVPcavErlaEIiIiBg3btyzZ8+4jeZmor5+kJ2dPhvVDzfjBq7/9fuP2exLsak/cRy2+ZpN6qyHa6oi//7zv3XX4xZfiCn7TTsm/u+oClKiO/0saiibvipuk741h0BR6e8tt+LXXP2cV/KbcRagEFm0aHRAgI+YGNmAYUSIKPlF4Pz5+/36zwHruXOGrVo1gd9uxK4BIGBs3Df2v4oRL0OOcHLRNAAMhGKJly496tN3Ju6KsrLyly9f5OXlcaUA5AYUbYd0PxcXl7dv39JgnTPMb/XEiTQlaRIECAIEAYIAQYBCYNTy5QcvX6Gh0aFDh9u3bwvP6aiysjI9Pb3v37/jfoaPnmGsrIZr6q78+Ovn0dfPoNKgtIWMsmqzpoOnjDgD9STNkjQJAsKMQPGvMqDmzywqRE6KiIjAL4TmzZsjDRGqEYH8/PylS5du2bIFzr8zDmuu1WTtQFsPqwpYaxn7NljlmZfx3jvY9qfV5MTjNravlkzzuNSCoXvDn3/OZoS3vanykdGtmqtIMV4lyvqNQMbP0uWXYnbf/1r2h3mhZqZ6u3fPcXW1Yb5MtASBihDIyMiBnNnPcUnA/x4WdqISXCsVzUCu11UEsrJylVU6Ut5DidSfPx9LSlZcC6GurlaI/YYkOUvLQR8/xeM+bty4MSAgANcIRq7mM32Ccbpys0hJSUEhO3V1OrXWmiNHt3HkvFduCtKLIEAQIAgQBOoZAgt27eIMtevr6585c0Z4Qu2A+blz52ih9s76LepNqB0W2E7HMHTEtMFciNoPhIXYH9r0JDGunj1+ZDkNDQFJUTHYOsJXDT8btm/fjmuIXF0IXLhwwdTUdMOGDYyhdhkJ0fUDbcNW9iCh9r8FvH9rXVtdZbxX2s/STTdZ1efwS/zLwPaz425Cq/lPGUPtkmKNNw82uz/HgYTa+Ye0nlmqyIlvHWLxboWrq7ES49Ig/tLObeywYUvS05l3axh7ESVBABAAmuyDBy+7uo6GUDtUhD5+fBkJtZMHA0fg9etPqGlurk9C7QgNAQtHj16jhdqBZxXqowrYDWq6BhRthwUD0FAxVU6OzmA7dcPGoDt3auUGkEkJAgQBggBBQGgR2HX27MpDh2nuQX2VW7duwZE0mr52m5CbSXNgkn1bmqauNxUkpQ72GHiqzxBlKYYK5/E5WV1O7p1y+yLOb17Xl0z8b4AIjLFxFG3M9v38wIEDBQUFDRCKmlsyHBfw8PDw8vJKSkpinKWPbfNPa3vP8LAQFWG7F4zGRElDAMq1rfGmpw9vuPkFUo9plvw3Y1MK2q18MSkwsqCUgSrERkf+zTKXqV31YGr+xySW9RIB82Zyjxc4HhltqSrLXHvw6LHrLVp47d17gVsx5HoJC1lUFREICro7avSKT1EJMM7ixaOdnFpVcUDSvZ4hAEWG0YpsbU2RTARBIlBcXLJkyX7ajHCEUUKids4ZNLhvkDY2NpDJIibG9tcXOP+GLlr8IDSUdmNIkyBAECAIEAQaLALn7t2ftG49bflQ0Pz69etGRkY0fe02X7x48erVK9wHE2W1jnrGuKbeyL1btHwzanpXLkTt+969sDmw8V58TL1ZL1lIQ0OgqZyCl4klvuqcnJyjR4/iGiJXGoHS0tIVK1ZYWFhA/g3jIHqqstenu1+Y2l5bWYbRgCj5QaCjRVN3M7ailD+Lf6+8EstPX5oNsLRvuBHXav6TpzEM+cgijf5Z0NMwZLGzmRY9m4o2Dmk2KAT82mpHr28/xq054/ZLds5P/3GrgRLk3buoBgULWWylEQgN/QjPkrVVi1s3ty1cOKrS45CO9RUBeELQ0mxt63k1KbRSYRN27jz7LSkV98rMzGzo0KG4RpByA+Jtx2E9deqUj48PbUNbTlr68b691ibkvYFDRWSCAEGAINAQEXj0+k3XSZNKysrwxcNO7dWrV7t06YIrhUEeOHBgUFAQ7smOrn1HsvNR4Ffrh3wo7OWs+1cLypiTJYe0tFvn3gNqitaPxZJVNCgEXv/41vYoG3uMsbFxVFQUydut4mMAu5J+fn6AJOM44iKNZ3qYz+9lKSVO6igyIvR3ytdfMlovvg4pTeifhGjj6HXtdFQYDichG5rwIenniP3hofG5ND3VNFKXDvS3cjBQZLxKlAQBQODl52z/wxFh334yogGUINOn+yxb5i8hQeq+MCJElOUIREUlaGmpysmRXVjySDAjoKnZNSU1k7oW8uKwg4MFsx3R1hgCubn5Bga9M7PYvjAAl3ivXr1qbM4KBm6g0XZABQ7dT5s2jQaPupLS80MH9ZuRUkg0YEiTIEAQIAg0IATex8a6jh6dm89G3QBxrmPHjvn6+gobEBkZGVpaWpCwiRxTlJSKm7BAiv0UF7pan4T4nMyRV0+/+P6VcVEaMnLbuvTtYWzOeJUoCQLCjED7wJ0h7A/2o0eP2rVrJ8w+C7NvUEd6+fLlq1evZqRoB887mGnsGtamhaaCMK+izvk2YPujs6/YPp+HOmsdHWvFz0LKfv1ZffXzyiufS3/jEfvyrpBkOs5dZ/1AU2kJEX5GIzYNGQE4HgGM/wvPRf8sYaAhAmQszA2OHVtibU1S7hryY0LWThCoPALfvqU01+lB9YcSqXl5j6SkJCs/HOlZKQQWLNi1ctVhvKujo+Pz589xjYBlkSVLlgh4SiGZrk2bNkVFRc+ePcP9KSgquhH8bGDnzjJSJBsOB4bIBAGCAEGgoSCQkJzc3t8/I4dtYxwWv379en9/fyFEYf/+/UBugzs20c6lMxeiFdysHsiKktJDLO1gdyH4W/yvP39oK8ovKz37KTwmM61tcwNpMZK2RoOHNIUaATkJyQtR73EX4URm7969cQ2R+UTgw4cPwNIOB4D+cHxKwAgaCpJ7RzhuGGyvIkd+G/OJKL9mrZor7rkf/QeLlkck/fSy11STr4BB9W1CrufG0NMvfzBF2v/RV5U+N9lmYiddMdEGx4nKL/TEDkOgcaNGbQwV/do2S8osjkzOx66Ui2np2YcOXYGkCmfnVo3Zy2ZwGhMNQYAgQBCgIfD69ceQkA/Kygrwsrc38/Mrj7zTzEiz5hBISckYPHhBWdkvfIoTJ07o6OjgGgHLDTe3HYCG3y3Dhg2DXEUa6LYmJo/27ZWV/otzjrQRSJMgIGwIfIFCYGlpyenpyekZWXm52uoahtrNjJo311ZXr7sn02t6UfAR8SMjIy4pCV7x35PlZWUMmjXT19KCF/l8ELYnvLr8ycjJcR4xMiYxkTZgQEDAxo0baUohaVpZWYWHh+POfPSfrddEuIq44u7VhAxJ7v43zj1JjGMcHKqqrnXv4WNhy3iVKAkCQohA2e/f+jtWZBSxTthA0YgfP37IyckJobdC6xKE1zds2LBo0aKSkhJOJxs3gvzoFiv72yhIk904TniqRzP20It9D9kKafSwUrsSYM9t9MKS30suxmy+BRuoWJD+P2u4ZZM66a7qb0JS2v+DhPz/7xC4G5E+4eiH2LRCxm6t7c2OHl1qYqLLeJUoCQIEAYIAQUA4ERg/fs3uPedx37p168atQg9uVqNyg462A7JwnrRnz543b96kody5jcO1LVvERAlvIw0Y0qwFBKISEmZu2Yom7t+x41BPD9TkLYRFRwfdvXv69p2EHz8YLSXFxQ21tUf26jmuXz8JcX5/bX798WPi2nWMA+JKUVERRTl5JQV5DWVlJ0tLe3PzanlP1dCicM/DY2LWHDl65cnjwmKG3+dgCSsC0KYNHqzcpAnekch1GgE43tTB3/9VJKvKDbUcqPMRGBgonPtS7969g+rfOOxtm+vfGSyMOfi4kzUhw/bYwbCX8x5e/1nK/LZ1bW6wvUsfY2W1mpidjEkQqHYEZt+/ui30KT7sgQMHRo4ciWuIzAOBz58/A0s7t0PEdnrKe4Y72uo1rI1JHnDV0KXk7ELD6ReKytgYPIIXODobK3HOeO1d6sRjkV8zizgvgcZEU+bgKEsnI4aOjPZESRBgRKCk7M+aq5+Bp6iE6eiElKTEqlXjp0wZJJzf+hhXRJQEAYIAQaAhIxAXl2Rq2q/sF+ubBnyAw2/kVq1a1S4sDT3aDugXFBR06NAB6ibR7sTgrl2OL19O/tDSYCFNwSOw9/wF/9Wr0bynVq4YyEeRxlvPn8/YsjXyyxfUkbego6Gx1H/skO7d+TlBefLWLZ8FC3kPyHlVRlKyh6vr/BHDLQwNOa/yo6nRRVEOPHn7FuLsN/lj+JKVkhrfv990X181JfLbj58bKNQ2sPnaY1rArRcvaF527tz52rVrUB+VpheS5uTJk7dv3447s9/D27dlw03iTsrLmXjrwu0vzFUQxRqLzHRsDy9JUSG9ofitJHIDRyAyPcXu4CYcBGdn5+DgYFxDZG4I7N69e+bMmfAln9NATKTR4j5Wc3pYQIFEzqtEU+0IzAl6s/baB3xYF2PFpwuccE1SVtGU4x8vvE7BlUgWafTPTA+DJX2MJMQISztChQhVQiAy6efQPWFvE/MYR3FrZ3P48GJd3aaMV4mSIEAQIAgQBIQHgUGD5p8OuoP7A6lyx48fxzW1IpNo+7+wQ4k5+AETE8N2zhH00wYP2hQQUCs3hkxKEEAIjFy2/NCVK6gZd+ki70K+QBczbeOmM/fuoS78CxYGBkeXLrExMeHdZcqGDdtOB/G24XYVClsN7tp1z7y5f0XGIoBFgcOzt21bdyyQm+fc9NKSEnd27HS2quW9U27uET0/CEBatN/iJYE3btCM7ezsHj58KCsrS9MLSRMqozZt2jQzMxP5Iysu8XXSQsJRfjzizaz7V7KLmRMk9Zsob+/at4OuEcKNCAQB4UTA+ci2tylJuG/R0dHGxsa4hsg0BIA5b8SIEXfv3qXpqWbLZk2O+be10iF75Izw1Igyp6BUP+B8dmEpPvrVaXae1uqggQqW2+8kLDwfnc+lgqWlttyhUa1s9UgBWxw/IlcDAmW//rf8Ugwkuf9iYC36R05WevPmgJEje1XDTGQIggBBgCBAEKgZBN69i7K1HYJ/ikOSXFRUlL6+fs1M+Bejkmh7OVgJCQlOTk5AiEkDb7bf0DWTJtGUpEkQECQClgMHRnwuJyNWVlDIuM8rjH7t6VPIOs/jSOYCxhhLI0Oga2+mpqaqqPgtNQWYqWMTvwGZO20tMMXjfXvNDQxoerzpOGx4yAe2NCX8Kj+ypaHh1S2bm2to8GMsmEWtO3psNnuOMPjWRFa2TcuW4CcQ3BcUF1HE9++iozNz2UpoArHM68BjWmqEoYKf+yl0NhBqH71ixcHLrD0tykVDQ0OgIFBVVRU6j/9z6Ny5c/379/+v9e///Szt93Rn0+BXG5ScWvBzyu2Ll2O4flJ5m1kBmbu6DGHBblDPRR1b7N63z6feuYQ7PXfu3FWrVuEaIuMIAOsXnPjJycnBlZQs0qjRDA/zZV5W4qIkP5oTnprVrL0aMefMW3wOcy3ZsBVt333NG3s4Av6LX0KyuEij+T0N5/YwJNVQESZEqHYEXn/JGbo37NMPhnMwMJdHd+cDBxZoaKhU+7xkQIIAQYAgQBCoOgKdOk24d5+Np2TixIm0k99Vn6VyI5BoOwu39+/fu7q65rIH0eAyCbizMCKSwBHILyxs4tb+958/1MxdHR1vbt/GzYuz9+75LFiAU1aBJcS1R/Xu7du9m6K8PGfHF+/fz9y69Vn4e/wSROQ/nj0jJyODK5Fc9uuXvGu74tLyHKUOdnbTfAajq0gAMyg4Ca+w6Jg7ISE5+fnoEiWY6Oq8DgyUkZKi6WlNwSzq4KXLo1aswKd2tbb29/Lq095NUkIC14NcWFx84NKlTcdPfE1hHXl2sDB/vG8f/9z3tDFJs7YQ4BZqV1dXh1C7MOyK80DGw8ODVv7lvu94p2a6PLo0tEtXYyID7l5K+sm2PYZAUJCQXOHWfaSVA2GNQ5gQQagQyC4u1N2+vPQ3i4lSS0srMTGRH843oVqIAJxJT08fO3bsxYsXGecyUpc7OtbF0YhsijPCU+PKotJfwN6enMN23gj4ZJ7HZjMVQ/3Xn3YmSrv9LEy1yIZojd8dMkFx6Z95Z6O23I7HsyMRLEqK8rt2zfb27ow0RCAIEAQIAgQBYUDg7Nl7A7zn4p7AkfS4uDg14UiCJNF2/Nb88+jRo65du5aU0AuskYA7G0ykIUAEgEa83ZixaMJFo0YBuzpq4sKxa9dHLFuG4vJwSV5GZufsWb7du+NmjPL5+/d9Fy5CAXSwmTV0yNrJkxmN33z6ZDdkKLq0cerUAF8f1GQUgBH7/IMHs7dtx8PTYOnbrVvg8mWMXSilYBYFNVFtfYfg0MFbfvXEibwDcBBzt/X1jUr4ivz39+q7ey7bxz26RAThRIBbqF1OTu7x48fW1tbC6TblVVZWFmwJwJsLOWmoqBIxdhZqEoFCoKC0dHnwnR2hwb//V75tSUPGVqPZxk69HLR0aHrSJAgIAwJDLp04FxWOewL0Vm5ubriGyIDJoEGDUlNTOaEA/rrxHVusG2gnLSHKeZVoBIbA/ocxYw694Gc6FVmx9YNMh7XV5seY2BAEqguBx58yh+8Pj89g2xNCgw/z89y5c7a0tCTSEIEgQBAgCBAEahGBgoIiE5N+Sd/ZqBoWLly4bBmv+JIgHW4syMmEfy749XLy5ElRUfrX8bVHj83hoJgQ/uUQD+sBAq8iI/FVtLYwx5tIfhYWPnzpUjxe7NiyZfipk/yE2mEQL3f3tZPZGJO2nDyVkpGBxscFPl3Cu8B7yrtz50/nznq6uOD64zdvPg9nCyLgVwW2qJ1nzuLQrRw/DvijeIfawU9pScmTK1aIYx8Xhy5f+cnB4YOviMhChQC3ULukpOSlS5eEPNQOSF6+fBkPtYNmiKWdUCEsJM7IiIuv6eD5fNhke03m2M2blCS3wJ2jrwWl5P8UEp+JGwQBhMBQjvf1+fPn0VUiwCf5ihUrOnXqxBhq11aSvjO70w6/NiTUXuuPyoh2hkCaz9uN/2PvLOCi2poArnQ3SIe0ioigINhidysG5rMDu7E7sPuJLT47UFEREQUDQUVCREBJ6W78xsf7LnfP7iKxwMb448ebM+fcc2b+d9+yO/ecGXg0MrmTdviOrhhqrxoU9tYHgS7myh+3dp7ehfVHBfez92xtJ0VExNTH0jgnEkACSAAJ1JTAxo0niVA71DNbunRpTeepv/EYbSfZDhs27OLFiywD7isPHSJHYxsJ1DOBt59D6Su0a9GC3qyQIdvMRFfX8l+Vxx8h1P7k6BF9TU3mwew080aPhjQ1VG9xaekdX1+qSRfehFQ+ABAWEvpjSVXqWkkJiRu7d4FtlAaEnefO0ZuU3GBOwRf1y48eUeuKigjPHTWKalYtWJmZTR86lBoD0DxfvqSaKHAzAbjvf23ZwpyrHULtd+7c6d69OzcbX2Ebc8RtpDmW6mV731o30/SZOGd/r6GQPYbloAshga1P7HR7/byElrWD5UhUIoGGJNBN30hJQoq+IiRLgXcwukZg5dTU1L59+8I+pjJW/9tO7Gj4adtgx1Y1+CwksCQbwPG0nCIdZdYpCitWb6Ep47PK7u/plsqyYg1gDy6BBJgJyEiInJja+v6idhpyZBpJGBzyOcrGZuLly5XfGphnQA0SQAJIAAk0AIGwsOh9+y4RC+3duxdOqBPKRmxitJ0F/FGjRrEMuG93P4sBdxa8UFWfBOgbyfXU1dWUlJhXW7zP7Vt8PKVv2bz5Pbd9sPOa0lRHgK3cG2Yw5Ki55fOc5YV0k1oZGtZoIVERkXXTp9GnvfPcl+Um+gZzKjktLbeg8tBoZ6u2cjIydAurlqH2LH3A21CGpyP0LpS5h0BFqP3UrduESRWhdtgjSei5sJmdnf348WO6Ya3VNAwUlOkalAkCQk2F/mrbIXj60lHmbYiuimZOcdHKZ/etT+99/C2C5QBUIoGGJyAiJDzAhOFYW3x8fEBAQMNbwm0rQmkNOIT0iPa8nLJQTU7i5oJukKhdXgrjthSVRhNKy8r3PfhssvSm54fKD6t0ayREhbaMMIWiqZ3N8K8YHQzKjUOgXxu1kO1dxthqMC+fm1fgNG7N7Nnbi4r+q1/FPAY1SAAJIAEkUN8E5s7dSVQrhN1yo0ePru91azQ/RttZ48KAO2suqG1YAj/T02MSE6k1WaaRCfj06QStJpiEmNitPbuV5OWpq6ovtDRsDmd4qX8fIyMpmRKyc3PDY2KoZvuWDCEASl+F0Mfevo2JCTUAtuf5BgVRzQqhIZ36wZjmFZ4fEMZU3TTRZcj1nJmDmSiqBtb4vXwQageI9+7dK/5/peIKpkNMGU6NND5obrVAXUb27GCne6OnGSqqsLQxMj1l0NXTI665R2emsRyASiTQwASGmrYiVmQ+2kIM4Pvmnj17unTpEhcXx+zpICudkG2Dh9joMnehpuEJPP6U0HrVnUWX3mUVlLBbfWFv/VWDjERF8GspO0Kob2gCSjKil+e09ZhjJS8hzLz20WPXHRymfvvG4v2HeTBqkAASQAJIgLMErlx55P3sHX1OUVHRQ9yXiQQ/1tDvEYOMAXcGHNhoDALERmmWoe09Fy7QTVvu7GykwzrhIH0YS1laUpKefOZnRjrzWfV3YWH0lDUsHwCwnJyudHFyojd935PR9oZ0qpkyw0aqj19ZPGOgW0vIZvp6Jrq61E+NdvoTU2GzAQjwR6gdQDHH2oZitL0mL6AeBibvpy3a1LWvtCjrra/3v4a2Obl7nc+DnKLCmkyMY5EA5wl01zeWFWNIa3Djxg3OL8MjM2ZmZg4dOnTJkiVE4QowX0So6e6xNrcXdVeVq9nxPh5xncfM/JqUPdTNu9fOx2EJWVWbfuhxbHw6vtNWDQl7G4HAKFvN95s7t9WVY1478H24tfWEW7d8mLtQgwSQABJAAvVHIDc3f/FiN2J+FxcXc3NzQtnoTZFGt4CbDYCAO5jn5OREpIOElDJNmzTdOncONxuPtvEBgT8mbY+Oj7/5zIfy1EBTc8UkZ6pZC6F/Rwf/j5+oCyF5uqw0Q5JNehoZGGbbitxwR11bhdDGtHJvOwyL/PGdPriBndJVV1eUlc34/570wLBw2J+uUO2EX+oqKhE3rtPtR5lrCUCofcaWrSwTyEDFUZ5IIFPBNj8//+HDh3TOpspqZirN6BqU/0hATFhkiV03p5ZtVz/zvBJKPvODy4vLynYFPHP/+GZNx15T2rSHhB5/nBMHIIH6IACv1f5GLeiv0ujo6Pfv37dt27Y+luPmOQMDA0eOHAnuMxuprSjlMbeLvYkacxdqGphAWk7hxlsfjj6NKCmDE4ws/gk1bVJO68ktKlt8OfTKHIF7PbNAgyouI9BcTeqVq8PCC5+PPWP4tgJmZmblDh22dJGL044d85hLvnGZH2gOEkACSIBPCKxffyIhMZXujLa2NpTwoWu4RMZo+x9uBLuA+zZ3d7gSA+5/wIfddSNAD20LNW1qzfS87sAVj7LycmqROaNGSogzbH+juqopHFy2rOqR9BKp0hISLQwMqh7PslenGUNYMD0rmz6s4Z2C6P+zd4EVNmTn5Tm7rodsPJDInm4VyrxOoCLUfvLWLcIRyNUOofZevXoRem5uPnjwAALudAtxYzudRo1kTVn5M4PGTm/bYdHjWx+SE5ivTcnPW+B18/A7vy3d+g0wrnHuLOYJUYMEakEAUkXRo+0wAxxwEbRo+9GjR2HvUlFRETPA3haaF2Z1UpHFLe3MbBpUU1RSdsArbOudj5n5bPPGjLHTH22rP2y/Dy3e3sTjdeL0rqk9WrJO8NWgPuBiSICRgLio0NHJFp3NlP46/Sm3uIyxs8nefZcCAkI8PLZqazN8uyGGYRMJIAEkgATqTuDz56j9+68Q80BxVJmaFN4jLq+/JmaS+TPbipQywsLkpjYIuK86dPjP1+MIJFBbAm9DP1OXtmjeXEZKimpWCP88eUJpREWEJ/TrRzXrSaA/AIDoP/P/F9VZV1FODiL11Mi0LIYjxg3v1NCu3ShjQLjj6zts6dIfSUl0Jco8TYCfQu2/X6J37hC3A5O2E0Bq2rTX1n81af7B3sOUJcm32YqpvqSnjLx+ttfFY++TME9rTenieA4Q6NXcVEpUlD4R8/sAvZfP5Nzc3LFjx86ePZs51A67pDcNb/NgqSOG2hv3psPf2cv+38yW3Vx2JZBdqN1SV9F3TZ/Lc7oMsdGb1NmIMHjuuZCS0sodJEQvNpFA4xIY20Hr7caOrbRkmM145f/Rymrcw4evmLtQgwSQABJAAhwkMGfOztIyhqeejo6OcOqRg0twcCqMtlcLJhS3vXjxInNgEQPu1cKHg2pF4FtcXGpmZRiaOWl75Pfv8Skp1Nz9O3ZUU1KimvUhJKSk0FdkNqn6i6oqKlKDhYUq34ga3ikwA84EdGE8j3/L57n5iJFztu94GfwBvkBSpqLAiwT4LNQOt+Dx48f0G6GvoGTZTJOuQbkWBISaCk2zsvs0Y9nMtvZwlojlDC9+fHNwPzD5zuXvWRksB6ASCdQTAUlRUQi40ycPCQlJpNVRp3fxmRwaGmpjY3PlCrmVCdxsJifxeHmvNUMs8Tha49503/AkW9f7TkdexKTmsbRESVrsiLNt4KYBnUz/2/+7Y7S1ghTDA6TwxLy9D6NZXo5KJMANBMw0ZV6v7+jsoMVsTGpaVr9+C9atO4bfGpjhoAYJIAEkwBECFy8+eO77nj6VmJgYFxZHpSysDHJRKhRYEqgi4D57+/ZyWjYPlpejEgnUlABRIrVdixbEDD6B/yU/qdD3tLUlBnC8Sd/YDpPXrkRqhVWQsIUyT1lBnpIb3ilYWkhIyH29qwLj+aO8wsIj1651nDZNu2+/SevXX3r48Gd6OmUnCrxCoLikZOyq1fyRQKaCOXOIrTdjDI5Xbg132qkoIbWv15A3U1wcDRjKS9CthYQerU/sWuPjmVlYQNejjATqlUCf5mbE/MSDN6KXP5qPHj2yt7ePiIhgdqeLWbOgLQO7t9Rg7kJNgxEIT8gass+7y5ZHb6PTWC4qKtx0fi+zyN3DZjma0XdXQCXbLSPJRO2bbkX+SMP3VZYgUckVBKTEhd1ntDk9tbWkCBlFgb05mzafHjFieX4+lvzlipuFRiABJMBPBLKzc5cu3U94tHjxYlNThs0oxIDGbZJ/JxrXGi5fnV3A/ei166NWrCwqLuZy+9E83iLwx9A2EZiuXcHSGjGhJ22HC2u9tx2eTkElUmppZXm20fYGcKrCDH1NzaBLFx0sW1NWUUJCaurZe/fHrVmr3qt3m7FO644dC4+JoXpR4GYCOXl5/eYv8GDcCQ4G82Kudoqzl5cXJVcIPfTZxoWJkdisJoGWqup3R0+Dn1aq6iwvKSor3RPgY3Z0205/7zz868+SESo5TaA70xMgvo+2w36l/v37ZzGmmwOucPZk5UCLpyt7aSiwTv3EafY4HwsCsam5U06+bLXi9u33P1h0/6saZqMbun3I/gm2SjIsqgrN7G7aVo/hUGZecdmiS6HsZkM9EuASAlO66ASsdzBpJs1sz42bzzp1mhYf/5O5CzVIAAkgASRQawKuricSkxie6+vo6KxZs6bWEzbAhRhtrxlkdgH3697evefOy8rNrdl0OBoJsCdAj7ZLiIlZGJEJLsOiY6irJcXFLY2NqWY9CXST1BQV9TRquaEsIzu7nJaeRUVBgTK44Z2iloaA+/MTJ7bNnQOuUUq6AJtWPkRGbjp1GpLMtB03/u/bt/G4KJ0Pt8nJaWldZ8x4+vYtYRiE2m/dusVbZVHpLhDxNeGmQl30DOkDUOYUAdje/nrKwmN9R2jIyLGcM6uo0PX5wxbHtkMN1eKyUpZjUIkEOEVAR07BWEmVPhu8G/Drn6GysrI5c+bMmzcPBLrLICvLiN9b3GPrqLb0jdLEGGzWK4GkzIJ5516bLLl5xvdrGe3jHH1RW0MVv7V9ry/oZqTO+v0TBgsJNT08yY7I23XtbZLXp8o0ifQ5UUYC3EOgta7cu40dR7Vj8VXofVBE+/bOgYFh3GMtWoIEkAAS4GkCnz59PXToKuGCm5ubFFNdQ2JM4zYx2l5j/hBwv3DhgoiICHHl8/fvO0+bnpiaSuixiQRqQaC0tPR9eDh1oZWpqSjTSy41M5MaoKehzvyapHo5IsBXenpym1pvbAdjgr98oZtEj7Y3sFN0M0CG2gwrJk2Ke+B5Y9fOAR07wkMOYgDVDIqImLppc9e/ZkTgPncKCjcJUXFxDlOnvg8nkw9UhNp79+7NTcbWwBaoEOjr60u/oL2mjpx4Zc1hehfKdScAydydLduHzFi2pmNPaVHWbwg/83OXPLnT6vjOsx/elGFaubpDxxnYE3A0YHisnpyc/OnTJ/bDebUHNrP369fvyJEjzA7YGaoEbR7Yr402cxdqGoBARl7RSo9Aw8XXDz0OLy5jXdHUQFXmypzOAev7O5io/dEkOyPVKV3I3STzzn8uxnKpf2SHAxqbgKykiMe8tocmtBSDYs2M/xISUzt3nn79+lNGNbaQABJAAkigNgTmzNlBFEeFr/PDhg2rzVwNeA1G22sDe8yYMbA1kvlBysevX+0nT/kSG1ubSfEaJEAjEBodnV9YRCnatSSTtkMXPTCtJFeZjIW6irMCpE+hJ1uvS9L21yEhdNtszCu9a2Cn6GZQMjzYGNqt2123fRnPvB8fPrRs4gR42kF+jv53tG9QkOVYJ593DAn0qXlQaCwC8KTKYcrUqLh4wgAFBQVIw8K7oXZw5+XLl/n5+XS/ejAll6D3oswRAlKiYqs79gyZsXyyZXt2BVR/ZGfOfHDN6tSea2FYWpkj1HESFgSY00Yxp5ZicRlPqb59+9ahQweWfjl3NHy+po+OMovsDTzlIk8am1tYsuX2RwOX69vvheQXkwcOKlxSlBLb42QTvnPIaDuD6ju5fbQ11FClj/+SlLf97le6BmUkwLUE5vTU917VQVWGoeQvWJtfUDRy5IqtW//mWsvRMCSABJAATxA4c+bOC79guqni4uIHDx6ka7hTxmh7Le8L5JF88uSJkhJDtkGYKyYxETZUvv38uZbz4mVI4F8C9JwtoGDeSJ5XUFBQVBmOV5Jje1CXU0T/aFL1F/L/yLAXr6uNdcW1De9U1TZLiIs72trumD///cULyY+9Tq5Z3dvOjji6XlRSMtHVlZ6Gvuo5sbe+CTx98wbOHCQzlbTV0tJ68eJFp06d6tuAep2fSCMDa2G0vV6B0ydXl5E90nfE2ykufQ3N6Xq6HJmeMuH2Rbszbp5fMfUwHQzKnCHQWbe5iBDDR3fm9wTOrNRIs8C7tK2tbVgYmYEBHnhvG9XWfUZHMRHhRjJNcJctLC5zexjafNH1NdeCsgpKWIKQEBVa1KfF1z3DFvVtWdN7pCIrAXmBiGk33/n64Xs2ocQmEuBOAg4miq/Xd2yhQT4IhBSUq9ccnTjRtagIq7tx561Dq5AAEuB2AnFxyS4uewkrlyxZYlz/WZSJRWvRZPjIXovrBfkS2Hrj5+cHufkJCKmZWd1mzHzk70/osYkEqk/gj/VIC2mhdpi2aVOWe6+rv+CfRxImtWtRuSH9zxfTRkBgmp5K21RPT0NFpaK/4Z2i2fUHUVVRcdqQIQ8PHfx45XL/jg700T+Sk2du3UbXoNxYBDy8vKAsag7j7m8wxszM7NWrV61atWoswzi1LjzlpU8FOWTaaZB/g+gDUOY4gRaq6jdGTvYeP7uTbnN2k3/8mTj8mru9+/67Xz7za1ptdr6jvl4JyIpL2Grq0ZeA8HQxv9TpdXd3d3R0TGVKySglJnx9QdcVAy3ojqPcAATyi0r3PvhssOiay8W3KTmVOzzoS4sINZ3e1Thy97A949qxLIVKH8xOnt7VxMZAmd5bUvbL+XhwCeaToUNBmYsJGKhJ+a936GPx3zcauqXnL3j26DErJSWDrkQZCSABJIAEqkNg6tRNWdl59JF6enqrV6+ma7hWxmh7nW6Nubk5RHBatmxJzJJXWDjQxeWCpyehxyYSqCYB+kZyRVlZI6aHOgqysvT4+rd4MmlGNReq/jC6SUba2krytcxdc/HBA/qu/K7WlRuaGt6p6rtPjWzRvPk9N7cVk5wpDQgejx+nZ2XRNSg3PIEDV66MXbW6uJQsVmlnZwdPRnV1dRveJM6uCAdagoMZjtF10TUkDltwdkWcjR2BDtr6Xk4z742eZq3ONn90UFL8qBtnbc+43Qz/hDF3diRRX1MC3RlTtzO/LdR0Qm4YD/+DrFixYvLkycxPDrQUpaDY5lAbhmcM3GAzf9sAeWN23gvRd7m2+NK7pKxCls7Cp9CxdgZhO4acmGqvrUTu6mV5CTsllEs9NrkDBO7pAz78yNl4K5KuQRkJcDMBOUnRe4vbz3Nk8Wb18tVHW9tJnz9HcbP9aBsSQAJIgNsIHD9+w+vxa8Kqw4cPS0pKEkrubGK0va73RVtbGzYWOTgw7HWFSUtKyyauc91z4UJdF8DrBY9AfmHh52/fKL9tWpgzb12Hep5yMpXfbaIT4usYzSkoLMzNz6d+qNUrhKLi4g+RlaVN65K0/dSt2/TJR/fqRTUb2Clq3VoIW2bPhqwy9As/RmKOUTqPhpZXHTq8YPeeX0zLQqm9p0+fKiszbJpjGsUbinfv3kH9ZLqtDjoG9CbKDUwA0vj4TZp/ZehEc5Vm7Jb+9DPR6dZ5m9N7/wkLLv/Fuqggu2tRjwSYCTho6xPKgIAAQsNbzby8PKhztWPHDmazYb/zmw39rfT54Q2c2Tvu1GQXFG+981Hf5fpyj0B2+9nB8kFWOh+2Dro0p7OROmcyGVobKK9kOr6w/V7Uu2+Z3AkKrUICzASEhZoemNjq8MSWIgxPjn4PjI5JsLef+vDhK+arUIMEkAASQALMBGJiEpYscSP0kyZNgpzehJJrmxht58CtUVRUhLyZgwYNIuaCuM8St/1L3fbXMQxKTItNvicQFB5Br7nMnLS9goCKggKFAkqqJjIdvqZ6/yhAfF+zT1/Zzl0qfiAVEnFJ8Jcv8ACJUrIziRrATrj08CFMRfXamJt3s7GhmiA0jFOfo6IGLnShfv6+zfAAgG4PO1lISGhsn9703o9fcQcWnUfDyRCAnrJh4zZ3d+YlnZ2db9++zVzRmnkkT2iYY2rtNXl+wz5PkK/ayMGmrd5NdTk9YIy+AlnKhbowNDV54u1LVif3XP78vqwcY+4UGBRqTMBaQ4co1evPy6kL4+PjoZzGrVu3mEGMaKfnu6aPpqIUcxdq6oNAZl7xxpsf9BdeX/1PUFou67wxsG73Fur+rv1uL+puoaPIWTPWDrG01GWYs7T8l/OJD0UllZ8/ObsizoYE6oPAbEd9zyXt5SXIIhPZOXkDBrgcPOhRH4vinEgACSABfiIAEdTJkzfk5hXQnYKNzm5uZPydPoDbZIy2c+aOwFmGGzduTJ06lXm63RcuOLuuL2HckMg8DDVIgCJAz9kCSnahbWszc+oSEKLi4ujNGsmXHz7KzM2lLnEeMICSKwQiaTs7k4iriCZkbF+0dx9ducx5Ir0JcsM4lZWbe8/Pj/p55F+bjYG2jEnAP0ZitJ24mQ3RhDMZQ5csPXP3LvNiy5YtO3PmjIiICHMXj2qIaDsUS7RS1+JRX/jMbKGmQk6t2n6cvvRA76FasmyzbH1JT5ly94rlyd1nP7wpLmM4psBnQNCd+iMgIybeUlWdPj/xzkDv4nL5y5cv9vb2QUFBzHauHmRxdV4XSTH+eQNn9pF7NCnZhWuvBUHeGNcbwRn5bMs5djBSfbKi19OVve2MVOvDeFERobN/dRQVZtgVHJqQu/Z65S6N+lgX50QCHCfQ00I1YH1HQ1XyYSE8bp+/YPfKlYc4viJOiASQABLgJwKHDl31ef6e8Oj06dPytc1mTEzVME2MtnOMMyTBOHXqFMuE/ec9PQcsXAihRo4thhPxNYFqRts7t7WiY4Bt4/RmjeSj165R48VERMb2rszuUqF/HRJCDRAVEbYyNaWa1RcW7N6dnJ5OjYfk78O7d6eaFULDOCXKGIGt3YMKIqdHUXEJ4Qs265tAUmpq95mz4KkJsRBkXtq3bx/kJWBOwUSM5K0mEVOzVNOUEBHlLRf421pRYeHpVh1CZy6HmLuuXOXZI8LrqIzUmQ+umR3dvjfAJ7uIdUJk4hJsIgE6AeJQS0xMTHJyMn0AT8gQZIdd7d+/fyesFRcROj+z4+aRbfnsDZxwk0uaUcnZs90D9BZe23z7Y1YB248xnUzUvJb1fOXar0dLjXq13FJPad0QS2KJPQ+++UdmEEpsIgEuJ2CmKfN6vUNnExaH3rbvODtz5tZyPOjG5bcQzUMCSKCRCHz9+mPFioPE4n/99VcvWgpiopc7mxht5/B92bx586FDhyDLBDGvV8Dr9hOdw2NiCD02kQAzgbehnymltpqauooK1aQLndtW1hcFPeRD//rjB31ANeVXHz4EhodTgwd06qRMy1FToac/AGhtZCwhLk6Nr6awbP+Bc/cr6wbDQfhTa9cw/5/SME4pyjGkGa1dtN0nkOFxq54Gw2bDamLBYbUmEBgW1m6icwDtOVDFVKKiohcuXFi4cGGtZ+bOCyEmlZCQQLfNVotFJS76AJQbhYCYsAjE3ENmLD/SZ3gVuWUSc7NX+3gaH9m6xscT5EYxFRflUQLM/+/zXDIZqHjUrVu3nz9/ErdAVVbce2Xv8Q6GhB6bHCcQGJ02+uBz06W3jj6NKGCfqqWrWTPvlb181/btaaHJcRtYTrhioAXk66d3lf9qMunkh4JizCdDp4IyDxBQlhV7vMJ2cicW1dSPn7jp5LSmpARPufHAfUQTkQASaEgC8CRy0qT1+QUMGe309fX37NnTkGZwZC0yKMyRSQV8kjlz5ly5ckVMTIzgEPnjh63zJE+/l4Qem0iATiAtMzMqLp7SVJGzxcLIyLZVS2okpHpfe/QY1aymkJKRMW7NWvpg5wFk3YmM7Gx6HL+mJVIh65brseO7zp+nr7J66pQu1tZ0TYXcME4Z6ehoqFR+l4MsOu9pzxuYrWKp8QkMpOtNdDH0SedRvzKc5Og0bXocU6RGRkbm/v37Tk5O9bt8Y8xObGwHE9prYdL2xrgT1VsT9rlPbmP76a+lJ/qNMlRk/cQUZoK97XsCfMyObpv14NqXNDLyWL2lcJTAEbBlKtjA/P7AzVA8PT179+6dlZVFGNlSS+HNhgH2JmqEHpucJeD1Kd5x2yObdfeuvokp+8VcXPy/1RxbarxY0+fZ6j7dWtTvfnbCOxFhobMzOsIRB7r+S1LeyquV+0LoXSgjAW4mICYi9Pd0yx2jzBhe0P9a7HH18eDBi/PzC7nZfrQNCSABJNDABPbuvfjy1Uf6onDY8e+//4av+XQlT8jM7/w8YTa3Gzly5MiHDx/KMe6fBaOz8/IGurjsPHuO2x1A+xqPwNvQUPriVUTbYdhyZ2f6YA8vr+eMIWB6L7NcXFIybOnSmMREqquNiUlfBweqWSGASfRvY1WbRFz7Iymp99y5G0+dousdLFu7Tp9O19DlhnGKqM46bs0aKBVLN6Nq2ff9+/u0BCZy0tJDu3Wt+hLs5QgBeNy94uBBeERUUMTwxBsmV1VVffbsWc+ePTmyELdNwhxNs9XEBzzcdpdIe0SEhCe0tvkwfQnUUDVRYpvpuLiszP3DG8jnPur62dfxseQs2EYCjASMlVQVJCTpOub3B3ovV8mwH2XIkCEFBQxlr8BCyFXycl1ffVXe+yrFVXirMKa0rPyy/zer1Xd673zyNDSpipF9W2u9Wtf38YpeHU2bVTGs/rpaaClsHM6QLBHWOuAV8zwsrf4WxZmRQP0RWDbA8NJsK1GmuMuDh696956blZVbf0vjzEgACSABHiIQFha9di25f3Tu3LlwIJKHvKBMZXrXp3pQqBsBeEE8f/5cS4ssYVf+69fy36GiNVDcr24r4NX8SYCeswU8rHoj+eAuXdqaVabV9qypAABAAElEQVRQh5i44+w5293dq5MKMD0ra/zatX7BHyiOKgryt/bsJnKaQ2/tSqT+TE/fc+GCxZgxj1+/oZYAAfbj39qzB+oc0JV0uWGcmjViBH3R8JjY+bt20TVVyABkwEKXwuLKSmJTBw+SlZau4hLs4giB7NxceGC5g9UDS2Nj45cvX9rY2HBkIS6cJDg4mG6VmpRMFVlK6CNRbnQCwkK/a6gGTV98brBTa7Wqdonejfzc9fzhrucO/RMWXFqOaRMa/dZxqQGwx6edhg7dOOL9gd7FVfKxY8fGjRtXUkLmB+9nqfVoeU95KfJUKFcZz7vGpOcW7bwXYrj4htORF8Hf2SZAh+KkQ6x13mzo77nUsYNxI58wWNyvBRRlpTOHj7iTT37ILcTMG3QqKPMMgdF2mrdd2kkyHtoA6/1efujadcbPn5V1rXjGJTQUCSABJMBRAmVlZZBDprCoMsYC0xsZGW3fvp2j6zTcZE0hyUPDrSZ4KyUlJQ0bNoxlPk0bc3OIbGqpNfLHWcG7J9zu8cCFLlTVR0hunvHMW67KUzOQc9xm/ATIhUJ3rEe7duc3bdRgk/C9qLj4oIfHltN/068SERb2OnyI2PFdMecgl0V3X7yokGWlpDJ9njHnW4fevIKC+J8/41NSYhISbj7zefDqFSS3oVsF8oCOHT22b5OSkCD0RLMBnIIVhy9dduPZM/rSna2sljlP7OfgwK44G5TlPH7jxr5Ll7Jy86gLHdu3v7tvby1y2VMzoFAdApHfvw9atAieizAPhpIpHh4eCkz1BphH8q5GTU0tJSWFsr+ngcmd0dOoJgo8ROBJ9JfdAc+ex0ZVbbOmjNwMa/upbWyVJfFJXtWoBLF3nc+DXQEMf79+/Pihrc0iOzD30Nm2bduqVauY7Rljp39uRidRpiAU80jU1JRAaHzmgUdh519G5VeZ9BzStox3aL60fytTDfmaLlF/478kZrVZfZfIKT+ru+6RSRb1tyjOjATqlYBfRPqAPW+yCsnvR8ZGOo8fH9bTq+p5fL0ahpMjASSABBqdwNatf69ec5RuBgSdfH19HZhSL9DHcLOM0fZ6vztFRUUzZ850d3dnXkldWfnGrp0dWrdm7kKNwBJo1rPXz4z/dh6Z6+uHXvvnjyjuvXgxdMlSIrQtISYGofO+9vbNtbXUFBVhLznkXv8S+z3yx3dIOP49KZmYdv+SxfPHjCGUFU31Xr2T0+u65wKi+fPHjN45f34Vu9rpq9e3U7BWQkoK5P7+Fl+ZJb/CgFaGhgM7ddJSU9VWawa/y8t/xSYlxiYmvgsNu/HMu6SU4SNyV+u2nvv3S/7p+QHdNZRrQeCRv/+Ylavoz4eoSVxcXHbt2lXN1xV1FW8JEGeHaDvd5gXtO2/vPoCuQZm3CLxPitsb4HMz4hOceKvCcnFhkbGt2s6xdmhV5ab4KmbALr4kcOVz0OS7l+muQQJDSIZO13CVvHTp0t27dzObNLO7yWFnOyEh2FeN/zhGALZSeX6I3/8o9HFIZapAlrPLS4rO6G6ysE8LDQUplgMaV+n2MNTl4lu6DfBC8Vpm69hKha5EGQnwEIHg2OzeO1//zGHYvAn2w9c1CLibmenzkC9oKhJAAkiAUwQ+ffpqYzOhmLF29OLFi1l+euTUovU9D0bb65vwf/O7ubktWbIEDkcQ64mJiBxbtXLyoEGEHpuCSQBCuvoDK18MULDUff366qDweRc4csXy1Eyy5lh1roUd9KumTN40axbLwd+TkvQGDGTZVX0lbGnfuWC+uYFB9S+BkfXnFGUGbMPv+teM2KSqEphSg5mFjm0sHx48KC3JkD+XeRhq6khg74WLyw4cKCsvJ+YRFxc/fvy4M2P1AmIMfzQhH3337t3pvhzvN3Ji63Z0Dcq8SOBbRprbm+fnP70rLP1DeoQueoZzbTr2MzIXaoo5AHnxVnPY5o/JCbZn3OiT7tmzZ9GiRXQNl8iQ2m7GjBmnGMu3VNi2cqDF1lFtucRO/jAjp6DE/cXXg15hkck5VXukqSAJQXYItctJcm8CH3hs0HXLI98Ihg0iusoSn7Z2lpMUrdpB7EUCXEsgMinPcXvA93QyqayKsvzDhwetrc251nI0DAkgASRQHwRKSkptbScFBUfQJzczMwsKCpLg5U2N+J2NfkPrUV64cOGDBw8UFRWJNYpLS6ds3LRw9x7mQDwxEpuCQIBM2t6yZTW97mpj/e78edjJXs3x1DB9DQ3vY0fZhdph2OuQEGpwTQVFWVmnPr2fHTt2121fTUPtsFb9OUU5oq+p+eHK5Vkjhtd0W51Os2Y75s3DUDtFsp4EyHrk7Oq62M2NOdSuoaEBtTEEIdQObD9//kwQbqGqTmiwyYsEmisqH+g9LGLWqhX2PRQZ614S7kDmmZHXz7Y8vnNPgE9KPkPqMGIkNgWBgKmyGjwpp3saUoc/1vR5OCsXFxePHj2aZah95xhrDLVzkPbnuIx5515rz/9n/vk3VYfazTTkTk+zj943HFLHcHOoHeBAWr8zfzlIi4vQQX1PK3S5GErXoIwEeIuAsbr0y3X2ZupkmrjUtKzu3Wc9fx7IW+6gtUgACSCBOhLYvPk0EWqHY+tnz57l6VA7MMG97XV8YdTs8q9fvw4ePDg0lMVnREj9fHX7NkU5uZrNiKP5i8Cy/Qd2nT9P+fTmrHu7agfcK656Fxq67Yz7Q/9X+YVF1DwsBahWumDM2BGOPZjLotLHL3Xbv/vCBbqGnSwlId5MSRnyIzVTVjLS1unfsSNs/RYRYfiOxO7aqvUcd4p5uU9fv/59+86lhw+pND7MYyo07Vu2cHFyGtGjB0dcY7cK6oFAYmrq0CVLXoeQgWboateu3a1btzQ1NQUEFKQjg138dGdTF22WFuPeDYl0U1GuJoG84uKLIYGH3/l9SU+p+hJRIeGhphZTrWw76xpWPRJ7+ZhA6xO7Imkvlfbt279+/Zqr/M3Pzx86dKiXlxdhFaSNOT6lw7SuJoQem7UgUFRSdu1N7DHvCL8vP/94ea9Wmgt6m/e11GJXnOaPMzTKgKNPwmefJV/bV+e2Hdkek1w3yg3BRTlDIDWnuM/ON4Gx5LlkCXGxf/7ZPmBAJ84sg7MgASSABLibgJ9fcLduM4msyCtXrty6dSt3G/5n6zDa/mdGnB2Rk5Mzbty4u3fvMk9rqK11Z+/eFs2bM3ehBgnUiEBxSQlsk/d9/z4mITE9OzstK7OouERBVlZJTk5TVbVDawv71q2bKSvXaM5GH9wATpWWlkIa99jEJEjUDklmQIBEOrLSUs21tCp+TPT0zPT1Gx2FIBjwJuQzhNoTUlOZnR0/fvzJkyd5/Vk3s19VaDp16uTn50cN0JNXDJ+1kmqiwE8EIHMClFE99M7P61vEH/2CDc7T2tiOs7BWlODGnMt/tB8H1IXAmBvnbn+pPHwmIyOTnZ3NPVHUwsLC/v37e3t7Ez6KCQtdnN1pRHt9Qo/NmhKITMo+7h3h/iIqLbeo6mulxIQndjSc38vcXEuh6pHc2Qvvij23ez0NZUj6JychEripo1Ezcncwd7qAViEBlgSyC0oG7X33PIIsjiUqInzz5u7+/TuyvAqVSAAJIAG+IZCSkmFlNS4+gWGnkYWFxbt378R4f2MZRtsb4YUKKSzXrFmzbds25rVlJCUhjfu4vn2Zu1CDBJAAEhAQAoevXl28z62opITwF+qS79ixA2pgEHq+byopKWX8v3gyONvX0PzGyMl877WAOwjblmGf+4VPgXklZC01goyEiMgIM8tpVna2WnpEFzb5mMCmF15bXz6hOxgdHa3PHc+Di4qKhgwZAoVb6eaBDGHfmwu79bLQIvTYrD6BktLyW4HfIc7uHZpUVYXlf2fUVZae29NsWldjRWnx6i/BhSO/p+ZarLyTXcjwqcBKT85/nb24qDAXGowmIYFqEigsLh95MPDeB/JsiriY6J07e3v1sqvmPDgMCSABJMBzBOBpet++8x95BdAtFxUVhcOaVlZWdCWPyhhtb7Qb5+HhMXny5IKCAmYLJg8ceHDZUiy9yEwGNUgACfA3gYzs7KkbN9308WF2U15e/sqVK3369GHu4m9NcnKyujpDlvYldl03de3H316jdxUEsgoL3D++PRr4MjYr449MLNQ0nFu3G93CSkUK93v+kRbPD7gW9mHC7Yt0N6A+EDe8Q5aUlIwYMeLOnTt020BWkBK9v9jR3kSN0GOzmgTC4jOhAurZF1HJ2YV/vKSTidqC3i2G2OgIC/FJja4LL6MmHKs841VBYGZ33aOTLP5IAwcgAW4mUFr2a9KJ4Iv+CYSRkhLinp77u3a1JvTYRAJIAAnwB4EtW/5es/Yo4QtsSl6xYgWh5NEmRtsb88a9f/8e9v78+PGD2QgzfT2PbdtaGxszd6EGCSABJMCXBF59+DB29ervScnM3pmamkLsxsREEPP8vnnzxtbWls7keL+RE1u3o2tQ5m8C5b/K70eGHX//6mlM5B89hazu/YzMJ7a26dXcVEQId33+ERivDviYnGB7xo1u/dGjR6HGA13T8HJZWdmYMWOuXbtGLN1MTsJrec/WukqEHpt/JJCVX3wlIPqM79fXUSxSqxGXQ0HRMXb6cxzNrPR5LFsg4QjL5vRTr049J98DL8+2GmMnKEVcWGJBJR8QgA2ec89+PuIdS/giLSXx6NEhBwdLQo9NJIAEkACvE4CK0D16zC4rL6c70rdv3/v373NPXkS6bbWQMdpeC2icvAQ2LQ4fPvzly5fMk0qIie1d5DJrxAjmLtQgASSABPiJAHzN2HH27Nqjx4gCKRU+wt/dy5cvw952fnK5+r78888/o0aNoo9/MOavrvpGdA3KAkIgOjPtdPDrcx/fpuTn/dHlZtIyTq2sJ1jYmKs0++NgHMBzBDILCzTcXOlmw1YgllkK6WPqVYZMiRMmTLh06RKxiqqsuM/qPi14M2k44UuDNcvLfz39nAib2W+8iy0sYfguytKGVtoKM7ubTujYXE5SjOUAPlAWFJfarff8+IPhoI+shPC7DR1NNGT4wEF0QcAJzD0bcvgpGXCXk5V+8uRwu3YtBRwOuo8EkAA/Efj5M71NG6fEpDS6U9ra2sHBwcq8VlyQ7gIhY7SdANIIzeLi4oULF8KOJJZrD+/e/dTaNVDfkmUvKpEAEkACvE4gOS1twrp1j1+/YXYEnmxD/Gjz5s2QsZ25V0A0u3fvXrp0Kd3ZzzOWN1fkw32LdB9RroJAcVnprYiQU8EBL75/q2IY1WWjoQNb3Ueat1GQkKSUKPABAbW9a3OKKytkjh07ljnS3WBuwkPTqVOnnjlzhlhRSVrMe2VvSz3c1U6AYdv8mpR91i/q7IuvP9Lz2Q76f4eEqNCIdvoze5g6CEaKnojELJu193KLSv8P4Pd/LXVkA1wdJMTwKA+dCsq8RwDeRf86/emUL3nqXVFB1tv7aJs2prznElqMBJAAEmAiAJszevee9+Qpw3d/ERERHx8fBwcHpuE8rMBoO7fcPDh1O23atKysLGaD9DU0Lm/dYmeBeQmZ2aAGCSAB3ibwOOA1hNqT09OZ3VBTUzt//nyvXr2YuwRKM2/evEOHDtFdzlq6VUxYhK5BWTAJRKT9PBUUcCEkELY5/5GAmLAw1NeFrO59jcwkRET/OB4HcD8B61N7QlMrU2/Z29uzPCvZMI7MmjXr2LFjxFrykqJPVvSyaa5C6LHJTOBnVsHV1zGX/KP9v6Yw9zJrTNTlZnQ3mdTJSEmGtyugMrtWteay/zenIy+IMdO76pyY0ppQYhMJ8BwBONQy6cSH86/iCctVlOWfPTvWqhWeayTAYBMJIAHeI7Bx40nX9ScIu3fu3ElsLyMG8GITo+1cdNdiYmIg2SVU4GW2SURYeMvs2UsnTuCbHEbMPqIGCSABgSJQWlq67tjx7e7uv1i57ejoCKF2ojooq4H8rxs0aNDdu3cpPzVk5L7NXUM1UUAChaUl18I+QnqZFz+qtdVdVkx8sGmrMS2suuoZ8U0FRcF8GQz95++HUeGU73ACl2UpIGpA/QlwRnP//v3E/DLiIpCrvYMxlkUlwDA0cwpKbr6LhSD7k5DEsl8s/x4yjJcUFR5qozu1i3H3lhoMHYLUmPm3//FnXwiPL8xsM85ei1BiEwnwHIGy8l9Oh4Ouvk0kLG+mpvT8+XFTU31Cj00kgASQAA8RePbsnaPj7HLGDzz9+/eHb7v8F+rEaDt3vTJLSkpWr14NeQPgKBmzZb3t7M5t3KCmhKdxmdmgBgkgAV4i8D0paeyq1a8+fmQ2Gs6RrV+/fuXKlYKcPYaOxdLS8iMNVHtN3ecT59IHoIwEKghAVvfzH99dDAn8np1ZHSZqUjLDzVvDbndbLb3qjMcx3EZgwaObJ4L8KavgPbOwsFBUtKEPLkC+rx07dlBmVAhSYsIPljp2NlMn9NisIFBUUub5Ie7Sq+h7wT+qk5YdrrI1VJnc2WiMnYG8FN9mZq/my6OwuKzDhvvB3xkSuMuIC7/d0NFMExO4V5MiDuNeAqVlv0YeDLz1vvLoUoWtmhoqvr4nDQ21udd0tAwJIAEkwJ5AcnJamzbjkpIZ0rXr6uoGBQUp8WOQE6Pt7F8Ljdfz8OHDiRMnpqSwOEmqrqx8YdPGHu3bN551uDISQAJIoE4Ebvn4TNmwMSMnh3kWHR0dKIjKZynbmN2skUZBQYGeZGyEmeX5IeNqNAMOFigC8LTeJ/bruY/vbn35VFjKkN2YHQd9BaVR5m2GmbW2bKbJbgzquZDAngCfNT6edMO+fftmYGBA19S37OrqunHjRmIVSCZ+d1EPx1b4ciLANCkpLfcOTYSMMdffxmYVlJDdrNoa8pJQ+3RyZ2MzTQEtFc6KSpPIpGzrtXdzChne4iy0ZV+vd5DEBO4skaGSpwgUl5YPdXvn+ZGMBujqNIOAu56e4B5t4anbiMYiASRQSQDStffsOcf72btKVZMmsEfk+fPnHTp0oCv5RsZoO5feysTExPHjx3t7ezPbJ9S06crJkzbMmCEsjOWAmPGgBgkgAe4lUFRcvMTN7dDVf1iaOHjwYKiwp6ioyLJXMJXZ2dny8gwRlkW2XbZ06y+YNNDrGhHILiq8FvYBMsy8TvhezQsNFJSGmFoMNbWAwqr8d5yzmhB4aNg/YcETb1+iG/zs2bOuXbvSNfUqb9u2bdWqVcQSYsJCt1y69bXE3ZeVYGAvtldI/PW33+++/5GRX1zZwV4CjIPa6sBm9t6tNTHjE0tOHgHRYw77El1TOmufnmZJKLGJBHiRQGFx+cC9b56EMmwCBUeaG2j5+p7Q0sIkXbx4V9FmJCC4BFxdj2/cdIrwH7J6LF68mFDyTROj7dx7K+Hhz5YtWzZs2FBWVsZspW2rlmdcXc0bdgcTsxmoQQJIAAlUk0BgWNik9RtCoqKYx4uLi+/atQvKgTJ3CbgmMjLSxMSEDmGP4+DZNnxVrp3uHcr1QeBL2s8rn4M8QoO/ZZJf2tktpy0rP9jUYohpK3ttfaGmQuyGob5xCbyKi+lx4QjdhitXrowePZquqT/5wIEDCxYsIOYXEWp6bX7Xwda6hF4wm3mFJQ8+xl97E3s/OC63iGEXNjsgTZs0cTBRc+pgMNrOQNDKn7JjUoV+tnvA0acRxICzf1lO7IgPewgq2ORJAvlFZf12v3kekU5Yb2Ks+/LlaRUVBUKPTSSABJAAdxJ48uR1797ziHTtUJzs9u3b3GkwR6zCaDtHMNbjJC9evHBycoqLi2NeQ1xUFHa4L5kwHje5M8NBDRJAAtxDALa0bzx5aue5c6Wsnh0aGxt7eHhYWVlxj8HcYwnUzbazs6Pb4z5oLCTapmtQRgLVJPA24TvE3K+HfUjKY5HHieUkkNt9kEmroWYWnXWbiwjhiTqWkBpNGZH2s83J3fTljxw5MmvWLLqmnuQbN26MHDkS9oXQ5xdu2vTSnE6jbBs0lQ3dAC6Rs/KL7wXFQa6Yhx/jC0pY7JhhaaelruJYO4OxHQx0VTDzOEtCLJSQ/t5+g+f7WIZYpLQYJHB3MNeSZXEBqpAArxHILSztteO1fxRZjsXOtpW391FJSQlecwjtRQJIQOAIJCamtmnj9DMlg+65np4epGvn70PtGG2n33EuldPS0iZPngxVelna165FizOu61oaGrLsRSUSQAJIoHEJvP38Gba0h0ZHszQDUmYdPXpURgaDCyzxNPH09IQq7fS+O6Om9mxuStegjARqRKD8V/nz2KgrocG3Iz5lFRVW81o5cYleBqZ9jcx7G5oqS0pX8yocVq8EUvJzdQ9spC+xefPm1atX0zX1Ifv7+3fv3h0qstInF2ra5OyMjuMdBPfjKGQSvxf0415wnG94cmn5LzqcKuTmqjIQYXeyb95CC7epVsGJbVdUcnbbNfeyCxmS4LfUknmzvqOUOD4gZMsNO3iIQFZ+ieP21+9isgibhw7peu3aDqiPTeixiQSQABLgHgKQqMPRcbbP8/d0kyBdu5+fX3t+r0aJ0Xb6Tedqef/+/cuWLSsuZpHtUUxExPWv6csmThQREeFqH9A4JIAEBIkAbGl3PX589/kLZYz7HysYSEtLHzp0aNKkSYKEpMa+XrhwYcKECfTL/JznWWvo0DUoI4HaESgqLX0YFX41LNjza2g166nCQlA8xk5LD8Lu/Y1amKs0q93SeBVHCJSWl8nuXEmfysXFZe/evXQNx2VIb2Vvb5+amkqfGfKfnJxqP7WrMV0pCHJpWbnfl5+/g+xBcRFJ2dV3WV1eYmR7fQiy2xmpVv8qHMmSwLU3MSMPPie6xthqXJ7TllBiEwnwKIGMvJJuW/0//CDPpS2YP8bNjW9THvPozUKzkQASoBNYssRtz96LdA3I+/btW7hwIaHkvyZG23npnr5//x6yykREkAkKK3ywNjM7s97VwsiIl1xCW5EAEuBTAgGfPk3ZsDEsJoalf5A35tKlS2ZmZix7UUkRgOesxGeR0JnLDRSUqQEoIIG6E8gvKYaw+62ITw+iwnOLi6o/oZ68Yr9/w+6ddJuLCePz/uqT49jIZvvWQTlcajpnZ2d3d3eqyXEhJSWlQ4cOUUzlN/Y62bj0bcnx5bh2wvTcIsgSczfoB/zOzGfYVV21zTpKUsNs9Ia313MwVhOC4wD4j0ME5p17fehxODHZhqHG64YyFD4hBmATCfAQgZTs4g4bXkal5BM2790Dj1mdCCU2kQASQALcQODvv29PnbaZsGTIkCE3b94klHzZxGg7j91WOLe7du1a2LhE5MqscAM2ua+ZNnXlpEm4yZ3H7iuaiwT4iEBhUdHao8f2XrxIFEKpcFFMTGzNmjUrV67Et6nq3HNXV9eNGxkyRSQu3KAgIVmda3EMEqgpAdjt/iT6C4Td730NzSwsqP7lkiKinXUNHQ2MHQ1MzHDDe/XB1Xmk2dFtsVmVeTAHDBjALvFgnZdqUlBQAAlkAgICiKnm9zLbP8GWUPJfs6S0PCAqxetTAvy8i06tdqqY3yQM1WSHt9Md3k6vvSHuZK+Xl0ZxaZnDxgfvohkKQcPTDI+5bUe216iXJXFSJNDgBCKT8uw3vEzNY3jCBwfOrl7dNnx4jwY3BxdEAkgACVRFwNf3fc+ec4pLGKrEGxgYwB5iBQWByJ6H0faqXh9c2wdfdSCTe3g4uYmjwmArU1PI5G5pgrs5uPYGomFIgG8JvPrwYcrGTRGxsSw9tLa2PnPmjIWFBcteVDITmDdvHuTbofTwnSp32famTXFHJIUEhXohUFJW9vx71M2IT3e/hKTk59VoDS1Z+e76v8Pu8FtFCjO81whejQc7uB94nxRHXQY5Xl6+fEk1OSjAJo/hw4ffunWLmHOote61+V35eJs2ZGOviLA/C0vMKWT4xkigYG620JSHCDv8WOopMfeihrMEon/m2Ky7l57HkHJTUlTId3UHm+YC8a2eszxxNu4k4B+Z0X2bf2EpQ2UICXGxp0+P2NtbcqfNaBUSQAICSODbtzhb20mpaQwFJyQkJF68eGFjYyMgQDDazqs3uqioaN26dXv27IGyA8w+iIoIr54yZdWUKaKYyZ2ZDmqQABKoBwIFhYVrjh51u3SZ3ZZ2eMtavnw5bmmvEXvIHnb58mXqEmVJqbgF66kmCkigvglA0QX/+BjPr2HwE5H2s6bLWalrOer/DrvbaulJiorW9HIc/0cCA66cfBoTSQ0zNTVltxWDGlM7YcGCBQcOHCCutTNU8V7VW1KM35IIpeYU+oQlVQTZY9Nq9rRJuGlTBxO1AVbag9rqmGrIE8SwWa8EnoUm9trxmChRq6kgDhVTtZQk6nVpnBwJNBiBG28TRx58X864nrKSvL//38bGuoxqbCEBJIAEGoFAdnZuhw5TQsOiibUvXrwI320JJR83MdrO2zf3zZs3sMk9NDSUpRuWxsawyd0KMyOzpINKJIAEOEfALzgYsrRH/vjBcsp27drBlvaWLQUoqy9LDrVQ9uvX78GDB9SFRooqn2Yso5ooIIGGJPAtIw3qqd7/Gub341spq9LHVRgjKiTcXlMX0rt31m0OkXcpUbEqBmNX9QlMvH3xn7AP1PhmzZolJSVRTU4JkMBw8WKyEJ9RM1l/134qsnwSxPyZVfA8PPl5eJJPWHJofCbDxtFqcFSQEu3bWhuC7H0ttRSlxatxBQ6pFwInvL/MOONPTG2tLw873KXEhQk9NpEAjxJwexjtcon8+m/YXMvf/4yqqiKPOoVmIwEkwB8EYDfwgAEuDx+Rf4shITaRH5U//K3CC4y2VwGHN7pgk/uGDRt27dpVWsrifKuIsPDSCRMgmbuUBJ98HeKNu4JWIgGBIZCZk7P26NEj/1xjuaVdXFx8/fr1S5cuFRbGb7m1eU306NHD29ubutJCTePNFBeqiQISaBQCUJYT0rtD5B1qq6YVkBXb/mgSRN5tNLQ76RpC5N1OS19aDCPvf2TGdsD0+x4XPgVS3ZAHMyOjMo07pa+LcO3atVGjRv36xRB/VpERh1C7kbpcXWZu9GuTMiHCngRBdtjJHpbAcNi5mraZqstBhH2glQ7sZxcRFqrmVTisXgksPP9mv1cYscSIdupX57bFPGwEFmzyLgGXC5/dvGII+23bt3z27JikJH7rJ8BgEwkggYYjsGDB7gMHPYj1RowYcfXqVUH7K4zRduJlwKvNwMDASZMmhYSEsHRAp1mzPS4LRzo6suxFJRJAAkigFgQg+OJ+9+7yAwdTMjNZXm5rawtb2s3NzVn2orI6BDp16uTn50eNtFbX9ps0n2qigAQal0D5r/I3CT8ef4t4Gv3lbeIPlo/cqrZQREgIXtUdtPVhwzv8aMjwdvS2amfro3fOw+t/B7+mZpaSksrLq1nmE+palgJkgXd0dCwsLKT3SooKQwIZOyPeK/gJf7bCE7L8v6b4R6a8iEiOSMqm+1VNWUZcpKu5ei8Lzb6ttXj9eUM1XeatYZD/asCepw8/JhBmrxlktGmEKaHEJhLgUQLl5b9GHgy8EZhM2D94UOcbN3YJCeHDPwIMNpEAEmgIAidO3JgxcxuxElRu8/X1hc+ohJ7vmxht559bXFxcvGnTpu3bt7Pc5A5+9mjX7sDSJS2aN+cfn9ETJIAEGolAYFjYnB07Xod8Zrk+lECBk2KLFi3CLe0s+VRfCU8sIGMYNb6Dlp73hDlUEwUkwD0EMgsLfGK/wp53+InNquX2al05BYi5w4Z3Wy3d1mqaongm5k83eNHjW0cDX1GjoDBGSUkJ1ayj8OXLFyi7mpaWRp9HqGkTKIs61EaPruRmObug+E1UakWEPeBrSkY+QxXNaloOXrfVV+7VShOC7PbGaqIiGMmqJrnGGQY3vcN6z1Cm8woXZ7ZxstdqHJtwVSTAaQKFxeVQMdU/itzyMm/uqAMHlnJ6NZwPCSABJPAHAt7eb3v3nlfKWFdSU1MTvsxqaQniH1+Mtv/hFcNz3UFBQbDJ/ePHjywth+qp88eMcZ0+XVZamuUAVCIBJIAEqiaQlpm56vCRU7dusdvH2qFDB9jSDsX6qp4He6tDwMrKKjg4mBrZWdfwkdMMqokCEuBOAlEZqRBzfxodCfH3nOKi2hkpISJira4DYfd2mrpW6tp68piLlgXIFd739r/xpXeUl5dz5KBueno6lNz49u0bfXKQ949vP783V59YKi0rh8TrgdFpARBkj/z5OT6znCELDuFQVU0dJSkIr8NPjxYayvySob4qh/mo79vPHFvX+6m5DO8/EqJCPqvsbA3xzYSP7rRgu5KaU2y/4WXkTzKlm9u+RQsWjBVsNug9EkACDUogMvK7re2kjMwc+qqSkpKwq93GxoauFBwZo+18eK9hW9OWLVu2bt3Kbn+Thoryzvnzx/frx4fOo0tIAAnUGwEI4py4cXP1kSPp2axP38Mf1M2bNy9cuBBPsHLqJkBpWXodbEcDk7ujp3FqcpwHCdQ3gdLyssDEuBc/vvnGRvnHx+bWNvIOdipJSLVR12qrrgWR97bq2voKSvVtPE/Mv87nwa6AZ3RTIesLFMyga2ohw7s9lGh+9OgRca1LnxZ7x7UjlI3ehPD657jMwJg0iLDD7w/f0wtLymttlZaiVBezZl3M1LuaNzPRkK/1PHhhoxPwDU/quf1xcRnDi6GZnNjbDR11lCUb3Tw0AAlwhEBUcl6HDS9TchlONUHltidPDnfpYs2RJXASJIAEkEDVBDIzc+zsJkd8iaUPg80fHh4eI0eOpCsFSsZoO9/ebsjhPm/ePB8fH3YedmxjeWjZMksTE3YDUI8EkAASoAj4f/w4Z8fOoIgISkMIAwYMcHNzMzQ0JPTYrAsBY2Pjr1+/UjP0MzK/PmIy1UQBCfAQAYi8ByXFv/j+zff7t1dx0bXe817hsqKE5L/Bd+02zbSgerCRooqwQKap3fzCa8vLJ/SXQXZ2tqysLF1TC3nVqlXbtpFpN4e30706t6sQJFVp7H/5RaWwe/3D94yKCPvHH3UKr4M32opSkIq9i3mzrmbqmIq9sW8vJ9f/+3nk1FOVqZYqprbUkX25zl5aXISTK+FcSKDxCAR8zei+NaCglOHBkpqqYmDgeW3tZo1nF66MBJCAQBCARNZ9+y548rQy92mF2xs2bFi3bp1AIGDjJEbb2YDhF/WVK1eWLFkSHx/P0iH4ajprxPBNs2Yp1PmLGcv5UYkEkAAfEEhOS1t+8OC5e/fZncWHCPv+/fv79+/PB85ymwu6uro/fvygrBpi2ury0IlUEwUkwKMEoIxhcPLvyDtse38dH5tWQJ6Cr6lfYsLC5irNWqqot1RVb6WmAb+1ZAViV/KOV0/X+zLsQE9NTVVWVq4pQPr4mzdvDh8+HAqK0pX2xqpPV/SWEBOmKxtGhldLZFLOpx8ZIXEZn35kforLgCQhtU4OQ9lsqCbrYKIG29ghzt5cra7PJ6hpUeA2Aksvv9vtSdaYGdy22Y351tzw6IjbcKE9PErg1ruk4QcCGcLtTZrYtm/p63tSTEyUR51Cs5EAEuAJAnPm7Dhy9Bph6pgxYy5fvkwoBa2J0Xb+v+O5ublQPRX2nEIZVZbeqioobJs7d8rgQRxJ9MlyCVQiASTAiwTgSfXhf/5xPX48KzePpf1QW3zlypVLly6te+IClvOjUl1dPTk5meIwyrzN2cFOVBMFJMAfBL6mpwTEf4ew++uE2M8pSexqQtTIWQUJyYrgu5mKmomSqrGSqo6cAv99ztn3+vmqZ/fpZBISEjQ0NOiaGsnh4eHt27fPyWFIuwlbvwM3DVCTb4jkG8WlZVHJORGJ2RGJWZByPSQuE7axFzHu2ayRR9RgKTHhds1VOhipdjBW7WCkpionQXWhwMcEyst/Dd7nfS84jvBxeX/D7aPNCCU2kQDvEth65+vqa+QJ1OnThpw4sZp3nULLkQAS4HIChw5dnTd/F2EkfJJ8/vy5hISgf9DCaDvxwuDbZkRExPz58728vNh52L5lC0gs065lS3YDUI8EkIBAEfB5Fzhv166QqCh2XsPmx71798Lma3YDUF93AhA1S0pKouYZaW55bvA4qokCEuA/ApDb/W3C9wCIvMd/f5MQm1FYwCkfoewqJJwxUVYzVlQxVlatCMFDUJ5T8zfKPHsDfFb7eNKXTkxMhKd0dE31ZQiywxckCLjTLxETFvJd08fWSJWu5JSckJEPUXWIrX9J+h1eByEmJbeMcVt9XdYyUJX5HV7/HWFXs9RVFBEWqstseC2PEsgpKHHY6PkpLpOw3326pXMnbUKJTSTAowTgQNKw/YG33ldu0ahw5OSJ1dOmDeFRp9BsJIAEuJmAl1dAv34L4Awi3Uhtbe23b9/W+rMofSpelzHazut3sGb2w+lgFxeX2FiG8gXUFJCJc1TPnptmzTTG8BkFBQUkIHgEPkZGrj585J6fHzvXzczMDh486OjoyG4A6jlFQF9fn/6OPdik1ZVhmEmGU3RxHm4nALGDb5lp75PiIOE7/A5Ois8qKuSs0SqS0gYKSnrySvoKilB59bcgr6gjpyguwhs5nbe/erqBMZNMWlqaklItS8jCM9QbN24QhE9M6TC9W11r/GQXFEMYPfrfnwohJjUXEsLkFpUSy9WxqaMkZW2gbK2vXPG7Yfbj19FmvLwBCMSm5rZ3vf8zm+ENRFS46R0Xmz6t1RrAAFwCCTQAgZyC0vaufuFJDAdSxcVEIZ9M+/a4o64B7gAugQQEiMC7d6Hdu8/KyWXIBiktLe3n59emTRsBAsHeVYy2s2fDpz0FBQVQ+WrXrl2FhQyfOCl3oYj51MGD1k2frqlaL/uYqIVQQAJIgNsIfIuLcz1+4tLDh+wyOcjIyEC1k4ULF4qKYhbIhrh7JiYmkZGR1Ep9Dc1vjMQqqRQPFASOwLeMtKDk+KCkuIoQfCbndr4TKDVl5P4Nvv+OvGvKymnIyGnKysNvdWlZrirHuumF11bGKqmwPx3eqAl3qtOED4dQHJUYOa2L8clp9oSSXbOwuCwhMz8+Ix92rMPv+PT82LTcmJS86JSc9LxidlfVUa+nLP07sP5vhL2tvjLmh6kjTz6+/NWXn923PSKyEkmJCT1ebmtvXMsHVHyMC13jUQLhCfBgyS+nqIxuv7aW2vv3F1RVFelKlJEAEkACtSYQHh7TqdO01LQs+gyQsPH69etDhw6lKwVZxmi7gN79b9++Qbzs7t277PyXFBefP2b0cmdnRTk5dmNQjwSQAN8QgFKom06dPnHzRkkpwwd0uoNOTk7woE5TU5OuRLleCbRq1erz58/UEj30je+NmU41UUACAk4gJjM9JCUxJCXp888kECLTU8t+MZxm5TgfoaZNm0nL/ht8l9OUkdeQlVOVklaRlFGWklKVklGRklaUkBRq2nDpStb6eO4O8KG7WVRUJCYmRtdUR4ZMg3379i1nPAvcvrkK5JARF/2vMmpJaXlqbmFKdmFqTlFKzm8Bdgr/jq1DhD39d3i9/kLqlAsy4iIttRUstBVb6fz+DclhlGUFPSsoBQeFPxI47xc18Th5bk9BSuT5qg6tdfH7zh/54QDeIHDjbeLwg+8JW7t2afv48WERHjm2RRiPTSSABLiKwPfvSR07TvsRR+at2rp1K1R04ypTG9cYjLY3Lv9GXt3T03PBggVfv35lZ4eCjMwy54kLxo6VEvgSB+wQoR4J8DqBrNzcXefOuV26nMfmvAs4aGFhcejQoc6dO/O6szxnf9u2bYOCgiizO+k293KaSTVRQAJIgE6guKw0Ii0Fwu5QarXi50c2mamZPr4+ZAjHK0lIQdgdgu8QgleUkJIXl5ATl5AXl5QVFwe5ogmaf5USYsJ1Slmz7Ondg29f0B2B9Dv0ZtVyfn5+VlZWaGjosGHDsrOz6YMlRYUHttUuKC6jYutZBSX0AQ0giwg1NVGXs9BR/PdHoZW2IuRh579Stw1AEpegCKz55/2WO5+oZoWgLi/ut6aDYTNpQo9NJMCjBFZdDd92jyy8tMjFac8eFx71CM1GAkiASwikpGRAqP1L5HfCHmdnZ3d3d0Ip4E2Mtgv4C6AJ7IHavXv39u3bc3Nz2bFQV1ZeNx3KqwwRxefh7BihHgnwIIHCoqKDHh7b3c+mMwZZ6K4oKiquX79+zpw5wsL/bW+k96Jc3wTs7Oxev35NrWKnpfdswhyqiQISQAJVE4Caq5HpKbDn/Qv8TkuJzEj5kpaSV1JfWU2qNoZlL0TnJUVEf/+IiooLi8BvkCX+04iARripkJBQU/gNGWyEm1YKcCFonkZ/CU5OoGaGoVOnTi37/7/S0lJIGwgpBOEfJdCbNQrNU6vUk9BMTgJi66Ya8qYaciYav4XmqrKiIg13UKCe/MJpuY3AjL/9Tzz7QlhloCLpt9ZeUxGPShBgsMmTBMrLf/Xd9cbrcyph/eVLm8eM6U0osYkEkAASqCaB7Ozcbt1mvg+KIMYPHDgQCv/g6RkCC0bbCSAC2vz58+fmzZuPHz9eXMz2K6ihttbGmTPH9u6Nu4oE9FWCbvMRAQjBnLl7d8OJk/EpKezckpKSgrMvy5YtU1BQYDcG9fVNAM4TvHhRuXHVSl3r1aQF9b0ozo8E+JtAQk4WFYKPzkyLzcqAjDQ5xUX87TVXeQeBddilrq8qY9QMoupyFUF2eakaJ8DhKqfQGF4hAIHIMYef//MmljC4pZaM7+oOSjL4OiTAYJMnCaTnlliv9Y1JY6jTJi0l4e9/xsLCiCddQqORABJoVAKFhUV9+sx/7ksmqurSpcvDhw8lMBkG093BaDsTEgFWxMTEuLq6XrhwgUjcSUdiaWy8dc6cfh0d6EqUkQAS4BUCsJPx2tOna44c/fKdPP9FuQAVUKdNmwbVUNXV1SklCo1CwNHR8enTp9TSLVXV301dRDVRQAJIgFME0gvyY7PSYzIzYrLSKwT4DYH4gtKGTp/CKY+4YR4laTEDVVl9Venfv1VkIMJeEWSXFKtT/hxucA1t4GkCxaVlA/d4e4VUngupcMe2ucLTlbbS4vj65Onbi8b/RyAoJsth46uCUoZyJobNtQIDL8jL16aYNpJFAkhAYAnAXr1hw5bdvVe5CawCBWQ9ffbsmRzWemT1ysBoOysqgq2DinyrVq26c+dOFRg6tWmzZc7sTlZWVYzBLiSABLiNwMNXryDOHhgezs4wOLkyduzYjRs3GhoashuD+oYkMGDAgPv371MrGigohc5cQTVRQAJIoL4JZBYWwF74xNzshJzshNysit+Jv+Xs5Lyc8pokSa9vUxtlfglRIU0FKU1FKS3F/37/K0hWNDGq3ig3BRetDoG8whLH7V4BUWSqjZ4tVe4tbieGKYyqAxHHcD2B835xE098IMwcM7rX5ctbCCU2kQASQALsCMB2PWfn9ecveBIDTE1N4RC2qqoqocdmBQGMtuMrgTUBf39/KCj8/Plz1t3/ah0sW6+cPLmfgwPmlqmCEnYhgUYnAKdVrnt7bzvjHhRBJlmj29avXz+oJG5paUlXoty4BCZMmADnjSgbFCQkExduoJooIAEk0IgEysrLU/Lz0gryUvNzKwT4DXJafn5KAfwGOS+zqKCwtLQRjaz10k2bNJGREFGSFleRlVCVE1eVlfgtyP7b/K2BprianISitHitl8ALkUDjEsjIK+q8+WFIHFlLeUQ7dY85baFeQuOah6sjAY4QmHcu5NCTWGKqs+7rJ07sTyixiQSQABJgSWDBgt0HDnoQXTo6On5+frq6uoQemxQBjLZTKFBgQQASMME+96CgIBZ9/1dZGBkud3Ye3bMnVkX4PxL8LxLgFgJFxcXn7t/fde585I8fVdjk4OCwbdu2Tp06VTEGuxqFwMKFC/fv309fOm/5dqGmWDaQjgRlJMDVBErKyrKKCnOKC7MKC7OLCkHOLv5PyCkqhEw1BVDLtAR+l0Bc/t/fv+WCEmiWFEO901/lZb9+QWT/t1D+q+L3rya/WPoMVVKh5AYUtab+QRpNyX//UUJF8927d6GhocQkO0db97HUkpcUhRTqsrBrHaONBCBs8h2BxMz8jhsffEvJJTyb1kXn5NTWhBKbSIAXCZSU/uq+zd8vMoNuvKyM1IcPlwwMtOhKlJEAEkACzAQ2bDixfsNJQq+iogK72s3MzAg9NukEMNpOp4EyCwJwbMTDw2Pt2rVfv35l0f1/lYGm5pIJ46cMGiQhjruc/g8F/4sEGo9ATl7e8Rs39l28lJBKnpKmG2VhYbFlyxYoI05Xosw9BCCrD5TToNsTt8BVWVKarkEZCSABASRQEX9veWxHXE4W5f6QIUNu3rxJNdkJnp6e/fuTuxpXDrTYOqotu0tQjwT4lcC3nzkOGz2TshiKSYKzy/o13zHGnF+9Rr8EikBCRmHrVb5peQxlSDrYWbx4cRIezQoUCnQWCSCBGhE4eNBj/oLdxCWysrKQq93a2prQY5MggPvjCCDYJAlAlpgxY8aEhYUdPXpUQ0OD7P5/OzohYc6OnXoDBm47cyYrl9wh8v9R+F8kgATqnUBKRsbao0fhf8al+w9UEWo3MDA4f/58cHAwhtrr/ZbUYQFlZWXi6oyCfEKDTSSABASQgLCQkJiwSHohwxuCkpLSH1H8/Plz8uTJxDAbA+UNw9oQSmwiAUEg0FxN1mt5L0UpMcLZnZ7fdt6PIpTYRAK8SEBTUeLkVAvCcv+AT5s2nSaU2EQCSAAJUAQuXPCEHDJUs0KAs5JQ4hFD7QQWlk2MtrPEgkqSAGSJmTlzZlRU1Pbt2+HYCNn9//bPjIxVh4/o9h+w4uDBpCp31P7/CvwvEkACHCMQm5g4f9cuiLNvPv13Rk4Ou3k1NTUPHjwYHh4+fvx4SDvAbhjquYEAc+wsDaPt3HBj0AYkwAUEistK80sY9ioyv2Mwmwmhdgi40/XS4iIXZ3USxbKQdCgoCxIBCx3F+0t6SImRm3yXe4Sf8vkuSCTQV74lMNRGY3oXHcK9zZtP+/t/JJTYRAJIAAkAgXv3XkyevJFIXAinYa5cudK1a1dEVB0CGGepDiUc8x8ByPW5fPny2NhYyCNcRT2E7Ly8HWfP6Q8cNHPr1qi4OMSHBJBAfRP4HBU1cZ2r0ZChBz2uFhQVsVvO2Nj45MmT0dHRc+fOFRMjt3Gxuwr1jUiAxd52xq2sjWgbLo0EkEDjEkgvKCAMYH7HIAYcOnQI0sgQSrfx7Uw05AklNpGAQBHoYKx2Y0E3UWGyMuqMM5+uvUkUKBToLL8S2DeuhUkzhlSEkJFs3Li1OTl5/Ooy+oUEkEDtCPj6vh81amVpWRn9ckh6cfr06cGDB9OVKFdBAKPtVcDBLtYEoADX/PnzIY27u7t7ixYtWA9q0qSopOT4jZumw4aPXbX6fXg4u2GoRwJIoC4EXgZ/GLxoscXoMec9PYm/iPRp4bTX1atXYT/7tGnTMM5OJ8PlMvNOVdzbzuW3DM1DAg1GIL2ADJEwv2PQjYGyqEuXLqVrQB5qrTutqwmhxCYSEEACvVtrXZjViagNXP6rybijQXeDkgUQCLrMZwSkJeAYUxtRxvBPdEzCnDk7+cxTdAcJIIG6EIAjLwMHLiooJDfw7d2719nZuS4zC9q1jG+3guY9+lsHAqKiovA/W0hICNTjsrW1ZTcTPDO/4uVlPX6C/eQpFzw9i4qL2Y1EPRJAAtUnkFdQcPLmTSuncR2nTbvj60sc8qLP061bt0ePHr17927kyJGYN4ZOhidk5thZWj4ZX+MJR9BIJIAEOE4glSnaXsXe9qKiIicnp8JChlKQmgqSJ6d24LhhOCES4FECo2wNjkyyI4wvLvs1/EDg9be4w50Ag03eI2DTXGHjcFPC7vMXPD08vAglNpEAEhBMArCrvVevudlMR17WrFmzcOFCwWRSa68x2l5rdHjhbwJwnGTIkCEBAQHe3t69evWqAor/p08T1rlq9+u3/MCB6Pj4KkZiFxJAAlUQCIuOhuTsWn37/rVla/CXL+xGVvy/+fr16z/+v8luBtRzAwF1dXXCjLicLEKDTSSABASTQFw2+W7A/I5BkVm5cuWHDx+oJgiQMuPsjI7KshJ0JcpIQMAJzOhuunWkFQGhpOzXmMNBVwISCD02kQDPEVjW37CLKVlPe+bMbd+/J/GcL2gwEkACnCXw9Ombvn3n5+aRiQpnz569adMmzq4lCLNhtF0Q7nJD+FixfzYwMLDq/bOpmVk7z52H7NL9Fyy47+dXXl7eEMbhGkiA9wmUlpZee/K0+8yZLUaOguTsWblsNzhXnDv5/PkznDtp374977su0B5A5i5VVVU6gu9ZGfQmykgACQgsge/Z5LuBnp4eSxqPHz92c3Mjuhb1beHYSpNQYhMJIIGVg1ov7kumyiwt/zX+aNA5P6xHhS8Q3iYgJNT0/Mw2CpIMNYEzs3InTFiHX8x5+9ai9UigbgQePnw1YIBLfgGZQOZ/7J0HWFRXE4algzRBiiACIgiIiqjYe2zYNfbYYo81MZbEbmLvxsSa2LvGXrH3AmKhN0F6773+o/xZLnfvLgsssOx+99kH58xpM+9dVnbuOXPGjBmze/fuio0to70RbZfRG19Jbrds2bIoN/S0adOE5IYuKCy8+fzFgB9/ajR4yMYjR2IT2V8XK8k8DAsCNZFAeEzMqn37TQcMGPHLLw9d3wpxgSKz8+fPDwwMpDMVbG1thbREVQ0iwAqf8cfXapAvMBUEQECMBFjP3uhRq7ExR/Q8Pj6eUv8VFpZIOWZvqrN+ZEsxGoOhQECaCGwZ03puLxuWR/mFtb4/+OHvRyEsPYogULMINKirtn9yc5bNT56+27jxCEuJIgiAgIwQuHbtyZAhC7Oyc1j+0lLaY8eOIRstC4uIRUTbRQSFZmUgYGVldeDAgaCgoIULF2ppaQnpGRwZ+euff5k49Ru3fAUd9iikJapAQNYIUGTk3uvX3y5abD5w0G9//x0ZFy+EAOXqXblyZUhICK1ebNCggZCWqKpxBExNTZk2s+JrzCrIIAACMkWA9WlgYmLC+XVo+vTpkZElUk6rKSmcmtVFWbHE2kaZQgdnQUA4AUrH98eEtgv72bGa0aGp0w+577kXzNKjCAI1i8DItsYTO9Zn2bx69QE3Nx+WEkUQAAGpJ3Dx4oNvv12cnZPL8pTO+zl9+rSioiJLj6KIBBBtFxEUmpWZAC2w2rJlS3h4+L59+5o3Zz8/Zw6Xk5d38vZtOuzRfvSY/f9eTMvIYNZCBgFZI5CUmrrz1Cmbb4f3mj3n4sOHefn5QgjQGcW0kj0sLGzNmjVCzscTMgKqJJwAa217fGZGRi573YGEuwDzQAAEKoNASEoSc1jWZ0VR1b///nvx4kVmM5K3jm3dpH4dlhJFEAABFgFa4b50YDOWkjaJzD7mufN2EEuPIgjULAK7JzS10FNj2pyblz916lrKXclUQgYBEJBuAmfO3Bk1ain9+rPcnDRp0vHjxxUUsDKDBaYMRUTbywALTctBQENDY8aMGXQw17Nnz+jhmJD0MjT4x4CAmRs2GPd1mrR6Na3qRfK4cgBHl5pLgP66pcMMxixdRr8CP23f4RcibKsyJY2ZMmUKnZRAZxRTigBVVRxzV3PvfCmW80fQQkuG2Erpj2oQAAEpJRBaMm87ax8MOZ2cnDx37lyW9/3t68/qyU6RwWqDIgiAQBGBdSNbrhnWgp/GT6e8Nl0P5NdDAwI1hYCmmuLJWQ6KdF4243r33nf79lMMBUQQAAFpJnD8+I1x41byr+2jbZGHDh3i3DEpzTjE7Rui7eImivEEEOjYsePJkydpBe769ev5g0fMTqkZGUev36BVvQ369V+4c+d7X19mLWQQkD4Cr9zd52zabNS3Lx1mcMbZOTObfTgJ02Vra+sdO3bQrpG///6bTkpgVkGWSgL8H5is9BFShamW+QAAQABJREFU6TWcAgEQEE4gJj0tq+QKRP7PisWLF7NyyOhrqhya1lH4yKgFARBgElg51H4D1yEHv5zz+f2yP7MlZBCoWQTaWeosG2zFspnyyXz6hNOAWVRQBAEpJPDPP1cmTVqTX1DA8m3OnDmUnYIyqrH0KJaVAKLtZSWG9hUioK+v/+uvv3769OnatWtOTk7CH5dFxMVtO3HS4btxTUeOosNUQ6KiKjQ3OoOAhBHwDwlZvf+A1ZCh7b+f/Nf583FJyUIMpIxpw4YNu3fvnre3948//linDpIACKElVVX8EbTPyThZWqpuMZwBgXIQ4D8wmfVZ8fTp04MHD7JG3jmujYF2idQBrAYoggAI8BP4ZWCz7WNb8+tXXvRbfgGrgvjBQFNjCCwdZGlnrME0NzMre8aMDUwNZBAAAekjsHfvhWnT1hYUUna0EtfPP/+8e/duhNpLQClvQY4O4itvX/QDgYoSoLA7PTejXSrx8cJOgCyahh6udXZwGNfPaUTPnnU0NSs6N/qDQDURiE1MPOt898Stm689PEUxwcjIaNq0abSfq379+qK0RxspI5CYmKirq8t0ak7rTlt6DmJqIIMACMgagZMeb6deP8v0+v79+z169CjSZGdn29vb+5bcHdi3ufGtRb2YXSCDAAiITuCvuz5zj73m/+a80Mliyxhb0cdBSxCQKAIv/RM7/f6Ctbr1yOFVEycOkCg7YQwIgIC4COzceeqnBTv4R6N1sZSIgl8PTfkIINpePm7oJU4C9J3w3Llze/bsoQzUooyroqTUv1MnCrvTT2UlJVG6oA0IVDuBjKysK48eU5Dd+dVr/uRonOZ179591qxZQ4YMwVHgnHxkR0lPXKIYm3t6mFvdGD1NdtyHpyAAAvwElj28sf31Y6Y+IiKCPiuKNCtXrvz999+Zteoqip4bB5vplVjDyGwAGQRAoFQCBx/6zTj0kj/gPq+X+a7xdqV2RwMQkEwCc456/HX/M9O2urra3t7n9fV1mErIIAACUkBg8+ZjS37Zze/I6tWrV61axa+HptwEEG0vNzp0FD+B9+/fHzt27PTp08y4kpBpdDQ1aZ37qN69ujg4IBwpBBSqqpFAdk7OAxcXysZ+8cHDtMxMUSyhk+7oSGE6+9TGBgfZiQJM+tv06tWLkgjx/Kynrhk0dwWvCAEEQEAGCQw9f+h2oA/PcdoBw9sm6Onp6eDgkJuby6slYcd3jj/2bcLUQAYBECgHgaNPAyYffF7AF3Gf2cN0z8Sm2H1fDqToUu0EUjPzmix5FJZU4uCoMaN7nzq1rtptgwEgAAJiJLB27T8rVu7jH5CWtNPCdn49NBUhgGh7Reihb6UQyM/Pp7gSHal66dKltLQ0Ueaoo6HRr1PHQV26OHXooKWBdVuiMEObyiWQkJx849mzK4+f3Hn5UsQgO6ViHz58+Lhx47p06YJva5V7e2ra6JSpf9euXUyrI35craNam6mBDAIgIFMErPesD0lJ4rncuXPnJ0+eULGgoKBTp04vX77kVZHg2LDuq9X95eVx4BWTCmQQKCeB0y8/jd/7LJ8vHevkLiYHJzfHL1o5saJbtRK45hY9aKcry4SbN3Y6OXVkKVEEARCooQRWrNi7dt0hfuO3bdu2YMECfj00FSSgWMH+6A4CYiegoKDQ5+uVkZFx+fLlEydO3L17Ny8vT8hESWlpp27foZeyomK31q0o7E6vBvXqCemCKhCoDAKBYWFXHz+58vjxs/fv+Q/45pxRWVm5f//+33333YABA1RUVDjbQCnjBOzs2PvTPWOjOjWwkHEscB8EZJZAWk42M9ROHJo2bVpEg/LysULtivJyB6d0QARQZt8tcFzsBMa0t1BSkB+750lufokl7oeehCVn5J2Y2UJVWUHsk2JAEKhUAgNbGo5wrHfeJYo5yw8/bPT0PKeujrO1mVQgg0DNI0DrWefN27pn7wWW6bTC748//pgzZw5Lj6JYCGBtu1gwYpDKJRATE3PmzBkKu7u4uIg+k4O19eCuX8LuDkjHITo1tCw7ATpr+o2nJ+Vkv/rkieenTyIOQP+30fJDWsk+YsQIHR1kRRQRm4w2o9hZhw4dmM7/0WfoNIf2TA1kEAAB2SHgEhHS5difTH///PPP2bNnh4WFNWnSJDU1lVn1y4CmG0a1YmoggwAIVJzAVbeQEX88zslnnS5Zq6OVzpUfW9fVVK74FBgBBKqSQFRStu2Sh0mZ+cxJf5w/ZscOLHplIoEMAjWMQEZG1pgxy65e+7IDknlROGLfvn3Tp09nKiGLkQCi7WKEiaEqnYCfnx9lmKErMDBQ9MlM6xl+Xe3elZa9KyliP4fo5NBSGIGs7Oz7Li4UZL/29GlUfLywpiXrKBRCK9npMjMzK1mDEghwE0hJSdHW1mbWzWjZfmfvoUwNZBAAAdkhcPTDm5m3SixQevToUdeuXQcNGnTt2jUmB0tDTff1g7HSlskEMgiIi8CtD2HDdj3MymUH3BvXU7+9qE1DfSR8ExdpjFNFBP55FDr10EfmZPJycq9eHXZ0ZG+yZLaBDAIgILEEYmMTBw786fUbT5aF8vLy//zzz6RJk1h6FMVIANF2McLEUFVHgFZ60lL3c+fOxcXFiT6rlro6JXbv075d99atzY2NRe+IliDAI+AfEvLQ1fX2i5fOr16lZ2Xx9KUKxsbGo0ePpiB7y5YtS22MBiDAIkBn54aGhvKUnU0tnMfO5BUhlJVAWErSkgfXS+21uksfK139UpuxGiy5fy0sNZmlZBWdGtmOa8ZebizEKs72rDFRlB0C9B77w+Up09/Y2NgHDx6MGjWKqST5wa+9uzcxYilRBAEQEBeBex4Rg3c8yMgpsRyYBjfUUr6+wLG1RR1xTYRxQKAKCNCG3R7rXz3yTWDO1byZ5du3xxWxZI0JBTII1AQC/v4hTk7zAj+Fs4yl1M3Hjh0bO3YsS4+ieAlgna94eWK0KiLQ/utFSaaeP39+9erVK1euBAQElDp3Snr62bt36UUtGxob93Bs3cPRkSLvRnp6pfZFA1kmEBIV9cDFhYLsD1xcw2JiyoSCVrIP/nq1adMGZ5+WCR0aMwlQ6nZmtP1DdAR9I8I7iomoTHJqTvZFnxKrtzi7W+vqr+zSh7NKkDIiNZkVBuVsWV+TNiuwo+1CrOJszzkylLJA4F1UiS9OBgYGSkpK8+bNY/k+uYtlDQ21hyWkLzhZhuSBRY7L1ZLTUlPS11LV01RpXE+ru209dVUlFhMU+QksP+/mF5XCr987qV1dTVWWvkyNWX3FW5QQS3o2Nb67pPegHQ/i07KZDkan5HRb/+rsHIf+LQyZesggIMkE6A/LA1OaN1/6OCuv+EyCj+4B27adXLJkoiRbDttAAARYBF69cqdV7XHx7AVAtWvXPn36NO2GZLVHUewEEG0XO1IMWHUE6KFcl6/X1q1bvby8isLur1+/piBUqUYERUT8c+UqvailjblZj9aOFHzv1qpV3TpYhFIqPJloEBUX99D17QPXL0H2wLAScY1S/ad3JuVkp//DKMzeqFGjUtujAQiUSoC2RNy+fZvXLCU7yyc+xlYP3+F5SCpFuODzsazR9qt+7K2alWIZBpVhAnQE99uo4p0uRII+H9auXRsdHc2kYqilunVsa6amBskpmbnn33yuoMHKCvKdrA2mdWs8qp05nk0KgXnfM/JVIMdW0e3fOfL3KlNj/u5i1EiOJR0aG7xY6eS05d6n2DSmg+k5+YN3uP41semMHsgcyAQDWaIJWNVTXzGk8bILvkwr1607NHFi/3r1sECNSQUyCEgugcuXH40duzwzq8RjYDJXX1//+vXrtApQck2XIssQbZeimynbrtAKYrp++eUX+rZJSUsp8n7v3r3MzExRqPgEf6bXngsX5GrVam5lRWF3WvDetWVLLQ0NUbqjjdQQSEhOfvT2LS1gpwi7V1BQWf3S0NDo06cPRdj79++vq6tb1u5oDwJCCLRr145V+yb8M6LtLCZiL/onxNI2AnvDMmQeu+znLnYzMCAIMAm4x0Rm5OYyNdbW1rTbj6kh+Y8JbXTUVVhKmSrS8ZUPvKLotem6+85xbbra1pMp9+FsVRJobKT9clW/AdvuuwSVOMgnv7DWzCMeIfGZ60bYVKU9mAsEKkJgUb9GZ19FfAxL5Q2SmpaxfPnev/9ewdNAAAEQkFgCf/55bv78rQV8K1CtrKxu3bqFtYBVduMQba8y1JioiggYGhpO/XplZGQ4OztT2J0e31E+U1GmpyXxH/z96bXj1GkFeflWtjYUdm/frLmjXRNj/TKn7hVlRrSpdgKUJcbF0/PFx48UZP/g51f6tgg+iykhOy1jp6tHjx4qKjId2uBjA4XYCPBH219FhEy0x8IEsREWNNAF7/eiR9vjMtKfhnwSNBT0ICAWAm8iQljjuLi45OTkMJVOzeuPbNuQqZFl+X1IYs+NzrsntJ35jbUsc4DvlUrAQFvt4dI+o/96cv19GGui9dcCQ+KzDk1trqQoz6pCEQQkkICSotz+yc06/PaC+bXo8OFrc+aMbNECn6ISeMdgEgj8nwDleFi8+I+t207wE6HvkrQmVQ8plPnRVJoG0fZKQ4uBq5sAZaQa8vUqKCigU1UptzuF3b29vUW0i3Zqv/H0oldR+/r6+hRzd2xCLzsS6mhqijgOmkkagbikJAqvu3jRzfV08fSKSUwsh4W0J7158+YDBw6kIHvr1q2xRb0cDNGlTARo3x+tRAgMDOT1orXtPBlC5RGgZDK/d+sn4vg3/D35F5KI2BfNQEBEAm8i2L/7L168YPZVlJfjzAHCbCNrcl5B4Q9HXqVl5S7s31TWfIe/VUaAzgm4/FP32Ude73/ox5r0xIvwyKSsi/Nb0dECrCoUQUACCbSz1Pmuff0TL4tzadKfNz/9tP3hw/0SaC1MAgEQIALZ2TkTJ64+e+7LIYWsi6Jip06dUlNTY+lRrFQCiLZXKl4MLhEE5OXlO369Nm/eHBkZ+fDhwwdfr6CypAoJj40Nf/T48qPH5JJcrVqWDRoUBd/b2Nk5WFurqbJPkZIIz2HEVwJpGRlvvb0pvE6xdYqwB0dGlhsM7dbv3r07rWGnn3gyXG6M6Fg+ArQkgRlt946LoeztWir48CkfTlF7BScluEaGtjZqIEqHy34eojRDGxCoCIFX4SXWttOequzsEnk5f/jG2saYjuHFxSbw6zm39lYGHRsbsCtQBgExEaCtsfsmtzfVU19+/h1zXTANf98rvtPvL28udDTRRbxDTLgxTGUS2DDK+qIrJS4r4E3y6LHbpUsPhw7tztNAAAEQkBACiYkpQ4YsfPL0Hb89c+bM2bVrF8XE+KugqVQCiLZXKl4MLnEEjIyMxn69yLLPnz8Xhd0p/h4eXvzovlSj6a9n/9BQep26fYcaKyoo2FlYUPCdIu+0+L2JhYWyEtatlEqxEhtkZWe7BwQUhdfpp3dQUEVWm5qbmxeF1+knJY2pRLsxNAgIJdC+ffuTJ0/ymhTWKqQocA9zK54GQiURuOD9QZRoOz38eBDsX0k2YFgQKCIQn5kemFjiQEtWqF2ntvLqYS2Ai5MArXD//sAzn81D5eVp4QQuEKgsAksHNTetqz754PNcStzOuNzDUtuveUEB92YNtBhqiCAgiQTosdCi/o3WXC7xh82iRbv69++krIyvupJ4y2CTzBL4/DnSyWmet08wiwDtv6f1pgsXLmTpUawaAoi2Vw1nzCKJBMzMzL7/epFxfn5+RZH3R48eiZjknedSXn5+Ubb3vy9fISWtamlkYmLb0Ny2YUNb84Yk2Jiba6qr89pDEC+BpNRUn+BgCql7BwV7BX2in8ERERUJr5N5FFUvWsNOEXaKtovXYIwGAuUjwJ+6/XX4Z0TbywezTL3+9f6woXv/UhNG3Qr0zsnPL9PIaAwCZSXgwpe0nTXCqmH2uhrSfILItG5WK4fas7zOyy+MT8uOT8vyjkg+/TLodWCJBxLMxv7RqVfcQoa2NmMqIYOA2AmM69jIuE7tYbseJmeWONM4LDGLVrhTSplv7PTEPikGBAHxEljcv9Hfj0LCk4q3TwV+Ct+16/SiRRPEOxFGAwEQKDeBd+98+vf/MTKqxBndNBrtfTx69OioUaPKPTI6VpAAou0VBIjuUkKg8ddr5syZdLKEh4cHRd5pwfvjx4+TkpLK6iElfPcLCaHXlcdPeH1NDAyY8XcKxBvo6vJqIYhOIDIu7mtg/Uts/YsQHBQZx/6vRfTRmC0pM0y3bt0ovE4XZYxhVkEGAUkgYG9vT+n2MjMzecY8Cw3iyRAqj0BYavKr8M/tTcyFT3HZ1114A9SCQMUJCD+G17qe1qxvbCo+iySPoKGqZKLLsYLBXF+DzO7drP78Pk3cQxN7b3KOSs7idOSfR/6ItnOSgVK8BHrYGT1d4dRvy72wxAzmyClZeU5b3/wzpfn4TiZMPWQQkDQCtVUUNoy0mXDgA9OwdesOTZo0UF9fh6mEDAIgUC0E7tx5OXz4krT04q+HRWbo6Ohcvny5S5cu1WIVJi0igGg73gkgUIIArV5s9vWaP38+Rd5pzfubN29cvl7v37/PyuL+5lZiCK5CWEwMve6+fsOrrKut/SX+bt6QFsI3qGdoWq9eA0NDY319JUX8Vn6BlJObGxYdHfr1FRIVFRAaVhRbT05L5zGsoKCuru7g4NCmTRvHrxcdQVnBAdEdBCqVgKKiIr1d6Skgb5bnoUFZebmqitjPy0NSWQIlkxEebc/MzXX+5FtZ02NcEPiPwH2h2Yq2feeopIi8nLWaNdBxXtK769rbiRk5/5Er/tc9rMwLKYo7QwKBshCgt+Kr1f2cttxjvesowwxFMH2j0n8b1hh5jcpCFG2rmsC4jvV3Owe7BCfzJk5OSV+xYu++fUt5GgggAALVQmD37rMLFuygRAus2SmFw61bt2xtbVl6FKuYAOJ6VQwc09UkAhR5pzXOdI0fP57szs3NdXd3L4q8009PT898vo820d2LT05+9v4DvZhd5OXk6tWtS8F3irwXxd9JaGBYjzSkLzWPAXOoGiEXFBTQWnVeSD006v/hddJEx8eXSHUpDn+UlJToSUpRbJ2ilpRjX0FBQRwDYwwQqCICvXr1Ykbbs/PzKOD+TcPGVTS9DE9z0efjlp4D5eUExjHvBvlm5JZIF1BEiz7VK5jYSoapw3U2gdiMtA/REWztf+VeTY36t8BS2f/joCjn9B6NN13nOLg4ND49PStXXbX055RZOfkRSRkRiRmRSZn0Ss/O1VFX0dVQ1lVXMdRWa2pSR7x/mBUUFAZEp/hGpvhHp9Sprdzdtl5DA83/bi/Hv1VsHocF5VURf7fPCVFJmVHJRDXPqI4aJV1pUFddKk/3ra+r/myl07CdD+97RbGArbsa4BacfOoHhzrqpb8bWX1RBIGqIUCfcjvG2XVa+4I53d9/X5k9e2SzZpZMJWQQAIEqI5CZmTVjxobjJ27yz0irCW/cuEGnFfJXQVPFBBBtr2LgmK4GE6BYbcuv14wZM8iNjIwMNze3ouA7rX8PDAysuG8UlImIi6PXaw9P1mhKigomBl+i8LT+XVdLS1dbS0dTS0dLU1dL++tPkrVIr6aqyupYXcX0zMzElJSElBTez8TU1ITklMTUlPik5Ii4WFqxHhEbx/8wVowGFz0vKQqv088WLVqoSgwfMbqJoWSHAEXbly9fzvSXFroi2s4EUnHZ0aiBS2Qoa5yo9FTK29PFVOAOGM40Mgpy8n0b2dwI8GKNhiIIlI+AkGN4FeTkto91LN+w0trLsSF3Xmx6lu8bldLSvK4gx3PzCm68Dzv6LIB+sk65ZHYx1FJ1sq8/oEWDXs2MtNSUmVUsue/muywNFcd1tKDU3kX6nLz8Y88C6dlAQHQqr+WqofacB96K3TzejJUtkJsnn3+66BpyzzMiK7eAfzpLQ83vOliM62BhWU+qDhGlt8etRb2m/P38+PNPLK9vfYxtverZpfmtcG4qiwyKkkOgY2OdUW2Mzr6J5JlEeVNpRe3du3/xNBBAAASqjMDnz5HDhi1ye8exp7Zv377nz5/X0PiSWw9XtRNAtL3abwEMqKkEateu3enrVeRAQkKCq6srLX73/u9KTEwUo2+5eflBERH0Ej6mipISKxBPQXk1VRVKUKOsqKSsRC/FL/IXQYk0X+X/F/+vV1SkL6K5eXmUy6Xo9VXOy8n7UvxP/6X2i/xVmZmdnZiSmpCSTD95sfWcvDzhplZGLeVepz1TdNG6dVrG3rp1ay0tqfrCVhnQMGYNIkBvaUrDx/xsuRfkt757/xrkguSbOrZpK/5oO5lNyWQERdtz8/NvBnjzu9bd3FKvNkeCaf6W0ICAKATuB/kLakbruJs2QBbdEnjaNOKOtlMj7/Bkzmg7rblefuHdieef4tKKTwUsMSijEJ2SdeRpIL201ZTOzunap3l9RmUJ8Y47xx9v7Sz1ixp5hCYO3H4/OC69RB+uQiWZxzWV+HXnXgf9etbtU2yakKHpYcOaSx/WXv64eEDT1cPslRWlZwMipXg6NrOzaV31dVfZJ3wExmS0X/Pi0LTmI9saC4GDKhCoRgKbRttecYvKyiveeHzv/ptr154MHIis0NV4WzC1LBK4f//N6NFL4+KLkzvxKEyePHn//v2UepSngVC9BHAnqpc/ZpceArq6ur2/XjyXKBuKl5fXf7H3L/9GlBYr5/Utt5Cdm0unhorr4NBym1EFHWnduomJSVFg/WuA/csPirZXwdSYAgSqi4C8vPw333xz4cIFngHuMZEx6WkG6ljCwENSUWGYTfOf713hT/9yycd9R68hCvIcyWQefQ5IzuY41WNkkxaU6qeiBqE/CPxHQNDador2/vZti/9a4d//E1BS4PhtLarLK+BYWJ2ckdNv670X/rFlJZicmdt/6/0tY1r95GRX1r5PfKIG73iQlMGRh4o1VLWYx7KhfEV6SPDd3qdX3Nh7hgSNll9YuOGa+1W30H/nd7M20hbUrCbq145o2VBfc9aRVzn5Jd6B6Tn5o/565xqUTCdSKsjL1UTXYLN0EzDTU1vQ12L99RI7uRcu3NW3bwdauiXdvsM7EJAcAlu3Hv/llz9pcwnLJPqG+Pvvvy9ditMUWGCquYgPx2q+AZheigkYfr26d+/O8zE5OdnHx4fC7rwofFBQEOUu5zWAIIgAPaSlU0x5UXUSbGxssElKEC7opZgAJZNhRtvJ0/vBfmPsWkqxy1XsGj266G5myX8WZVxmOkXVOfP2XPJlr1Ukm5UVFAY3bopoexXfPimezicuOjyVYykTubxiiL2epqTkkZOcW+DyKU6QMbbG7BhuXGpW7013331OENRFuJ4CxAtOuVJu981jWgtvyawNjE7pu/leZi77fDNmmyK5WszjN6McmsikjAFb71OW9rL29QxP6rXR+dkKJ1M9qXqcPKWblZ1JneF/PApPzGAx2XLz07vPKWdmOdTVFJaYiNULRRCoGgK/DrI89CQ0KqX46Gk//5AjR65Nmza0agzALCAgywTS0zOnTPn97DmOxHR16tQ5efJkv379ZJmPZPqOaLtk3hdYJZ0EtLW12369eO7l5eWFh4eHhoaGhITQT95Fxfj4eF4zGRFoubq+vn6D/y5TU9P/xAbGxsY40VRG3gZwUzgB2kLDavAgyB/RdhaTChZH2TnwR9tpzPPeH/ij7QWFBdf9PflnpIztWioIgPKDgaacBChtFGdPSnU9t7cNZ5WMK4VE21mncdJxo13W3vaO4H6YQRh1aiub6qnn5RdS1JsSyAgCu/OO15xeNqJHh+ceeyNKqL26zBPkpuj67Nz8gdselCPUXjRFaEJGr013X67qp6uhIvqkkt+Skgi9/X0ABdyf+cWwrL3nGddq5Zc07g7m7AdCrJYogkAVE9BQVVw3wmbKPx+Z865bd2jSpIFY3s5kAhkExE4gMDBs6NCF7h4lNpcUzdK0adNLly5ZWlqKfVIMWHECiLZXnCFGAIHyE6Al22ZfL/4hMjMzmcF3nhwbG0tZmylMz9+lRmiUlZUp8TRF1ZnBdF5UXUVFqr5Q1Yg7AiNrFgFzc3P6iyogIIBntvMnXwr4yssJzJnAawlBRAK0Jn3u7YvZ+eyP2at+Hrv7DFNSKJFKmE5Pjc3gSLg8whaZPUTkjWYiEbgd6MPZbtOoVtKU3prTx3IoQ+LSDj8p/pxkjlBfpzbrUNMjTwMEhdqnd2+8uL9dI8PiM2Aozfq6qx/PvApmjlkk05GqR58F0lYD/ip+zSXXkI+hifx6fk21mMdvRjk0c46+fhvMvXZEXUWxpZluaws9Enwjk2lXAfOEWN5cflEpS8+57ZvcnqeRDsFQW+3Br31+Ovnmr3vsY+4+x2d2/P3FgcnNxnU0kQ5n4YXUEJjU2eQP56APocWHOX8OiTp06OqMGcOkxkc4AgKSRuD27Rdjxy5PTCr+veNZOHLkyEOHDqmr44woHhLJEhBtl6z7AWtAgEdATU2t8deLp2EKqampFHOno1l5P3kCS0npawoLi8+0YQ4iLpkyhdGyfYqhU/J61k9WkRrg/wNxYcc4MkuAlrczo+0xGWnPQ4M7m1rILBCxO05r0p0sbS77erBGTszKpLw9fRvZMvVX+JpRrbqScn/LJsxmkEGgIgQSszIeh3CsaXIw0x3a2rQiI0tl36ikzJ4bncP4MnUUOWtXvw7L6113vFiaouKifnb8mWHoNNqTP3RJz8679i6Mv5d/VAq/klMjKNROB2lS+1jGCvpqMY/T5jIp73tG/v2Y41xfJQW5nePazOxhLc9IUF5QULj7rjcF1jNy2Hl1Dj7yo0OAOU+1LZM9ktaYzk39c2I7Rwu9mYdfZuWWyCqZmVswfv8Hl0/J28baKgo+fkDSPII9Uk+AfmfXDGs8ZNdbpqe0vP377wcqKysxlZBBAAQqToBiOBs2HF6xYh//aVK06X/9+vWLFy+u+CwYofIIINpeeWwxMghUIgHNrxctDxdljpyvV25ubpFAP4XLNCatQC+6lJSU/hOVhciimIE2IAACYiEwZMiQPXv2MIe67OuOaDsTSMXlkbYO/NF2GvaC9wdmtJ3+DqYF7/zTDbBqoqaEb578YKApJ4Hr/l6cB3uuHmZPSdjKOagUdcvLL0hIy45Ly/YOTz796tON92Gs8CXT1wmdGjGLSek5PpEcIXItVaX1I1syW/JkCjmNad+QM9oeGs+x04XXUZBAEXZKQdPKvK6Dua6O+pdNfvTZkvU1n7skmCfIbOH6NRff8zegE31vLuzZobEBq4qQzu/TxERHffjuR6yqgsJay8673VrUi6WXjuLEzpZNTXSG7XoYwvfO+eNu8PuQlPNzWxpoYd+ndNxtafBicKt6LU213EKKPzNDw6L//vvyrFkjpME9+AACEkMgNTV94sTVly4/4reobt26Z86c6dmzJ38VNBJFANF2ibodMAYEKoVAUbi8UobGoCAAAlVOgM5epl0jtJ2FN/MVP4+tPQch6MYDUnGB1rZrKquk5mSzhrrm75Wdl6ei+P8/n1wjQ8O4Dq4c2QRpZFjkUKwQAXqixt+fgrODWor00J2/b83V7LjtRa9y22+iU3tkW3Nmd6/wJGaRJ3eyNhCyrNjeVJfXkikUhciZmlLlzo0N/p3fXV+rxDEP9Hmupvzlc6bazSvVfs4GT32jn/IlJaeWiwc05Q+180b4to3ZgBYm19+H8TRFwl33yOjkTMq+wtJLR7FVw7qUxn3k7scPvaNYHj3xTWi14tm/81q1acTekMFqiSIIVBmB1cMaD9rpypxuw4YjU6YMVlHB6b5MKpBBoPwE/Pw+Dxmy0NsnmH+IFi1aUKJ2yizKXwWNpBFAtF3S7gjsAQEQAAEQAAFhBOi8h8GDBx85coTXKDw12SUytI2xzMXdeATELqgqKlH29hMeJbZL0ywp2VmUKH9gY7uiGek5B//UOqpqvRpa8+uhAYHyEUjNzuI8IpUWtpdvQJntRbsA9n7fjjJ4MAnQcvLQXcOZmiJZQ0XY9hRmphf+vqJrhrYyPTunK8skZvfqNY9pSZnkiy6f+dvX1VCZ37tEJi7+NvP72PJH2/MLC8++Cp7Xp5S+/KPVFI2epurdX3otPv12O9+TpLDErC7rXv410W5KV/wXX1Pup5TbObClYWtzbdfg4mOlw8JjDh68PGfOSCn3HO6BQJUQuHr18fjxq1JSObbKjRs37sCBA5RwuEoMwSQVJVDiz82KDob+IAACIAACIAAClU/g22+/ZU3CufSV1QbFMhEQtD6dksnwxuHMNjPYuhnrJFVeewggUA4CtwJ9cvLZyawdG9Yd4NCgHKPJcpef+9nxQ6Ml5Ca66vyvOuoC12l6hiUuOOlScZIU/d8wqqWQUDtNUY3mVcRBZ/cI/u7tLfXVVYU9w6AuXWwMNVQ4VoPd/MBe8M4/fo3WKMjLb/vO8dSszrWVSxzETU5l5xVM/cd9+qGPmXxJ7Wu0yzC+5hKg5e0s4ym7dFYWezsgqw2KIAACwgnk5eUtX76HVrXzh9pprdXOnTuPHz+OULtwhhJVy/HXjETZB2NAAARAAARAAARYBHr16kVnN9BpyTz9JV/39d3784oQKk6gu7mlnpp6XCZ7acmNAK/M3FxKy+4RExmYGMc/0UhbrDjmpwJN+Qn861P8gIc3yuphyFbEgyGSsHRgs7UjHERqytUoLjWLkrp4hSdffxd680O4WE6f79/CxNpIm2u2Musqw7wyG/FfB8r64hVRvO71P3Wt1KzcHbc8eUVBAmWMSYsp/t+tqJlHGHfCH0GD1FD9mPYWTYzrDN31MCg2jeXCwUehz/wST89ysDfVYlWhCAJVTKB/C4M2DbXfBBX/mkdExh04cGnevNFVbAmmAwGpIRAUFD527PJXrzl2zRoYGJw7d65r165S46yMOIJou4zcaLgJAiAAAiAgPQRUVFQGDBhw+vRpnkvBSQkfoiPsDY15GggVJKAor/CtbfP9bi9Z46Tn5twK9B5m0/wyVxoZQ3WNrmYlzmBkdUcRBMpEgB7t3ArwYXVp20ivXwsTlhJFQQTq69TeOqb16PYNBTXg1wfFpL75FOcaFB8YnRoUmxocl5aUkcvfrIKaad2tyjdC1ZhXPtuol6CjYh/7RNOrfMOGJ2YkZ+Ro1xa44aB8w0pgL3szXdffBozd8+QO3/4A74i0tqufbxxpM7+POU5qkcB7J1Mm0fL2fttKbPHZuPHI9OlDVVVxqK9MvRHgrHgInDhxc/bszfxL2ml0R0fHixcvmpjgrz7xoK7KURBtr0ramAsEQAAEQAAExEOAkskwo+006Dmvd4i2iwfuf6OMbOLAH22nSkom8yXaznVwJenl5ZCm7z+C+LfCBC76fMwtYKeRWYOF7aKBbVxPa2o3q7m9bFX5snNwDuAflbL9lue/Lp9jU6siJYKVYdkWKVexeZyIRFHGpGSJ0qysbWi5dwsz7sNpyzqUhLfX1VC5ubDnsvNuG6+zFzlSVpmfTnndcY89Mt3eUBthTQm/k9JsnpO9QTsL7Vefipe3R0bF79v3748/jpVmt+EbCIibQEpK2qxZm06eus058OTJk/fs2UOrrDhroZRwAoi2S/gNgnkgAAIgAAIgwEHAycmpdu3aGRkZvLpTHm6/dXWi3K88DYQKEmhf38xUq05ICjuDAa1tp50EnrFR/ONTgJ5fCQ0IlJvAppcPWH2bmdTp07w+Syk7RSNtNTM9dU5/abWvdm0lPQ1VPU0VirP3bV6/oYEmZ0t+5ee4tJ9OuFxxCykQS44Y/gm4NPV1a3OpOXTVYh6HHaKp4tMq5VlFXn6BaPNLQyt5ebkNo1q1bqg36cCztOw8lku33WObL31yeJp9vxYGrCoUQaDKCKz51rrPljfM6TZuPDpjxjA1NVWmEjIIgIAgAi9ffvzuuxVBwRwnnSgrK1Oi9h9++EFQX+glnwCi7ZJ/j2AhCIAACIAACLAJUKh9yJAhp06d4lVEpac6f/J1srTlaSBUkAAF70Y0abHt1SPWOFl5eTNunmMpqWiqrdOuvhm/HhoQKB8B/4RYerH6bhvryNLIVJESwmz/TswEEtKy+2y66xuVIgpJXXXl3s2MJ3aydNp6T5T2gtpoqipqqYmUF6VazBNktih6da5jTkXpKLxNQWEVPgkRbkpV1X7bxszeVIeyyrgExbPmjEnN6b/dZW4v882jbETcusEaAUUQqCCB3s30O1jWeRFQvCIhOiZhz54LP/88roIjozsISD2B/Pz89esPr1lzML+A40GytbU1fcVr2bKl1HOQbgcRbZfu+wvvQAAEQAAEpJbA999/z4y2k5/H3F0QbRfv/R5pyxFtpylobTv/RCNwPio/FGgqQGDhvaus3mZ11Xs1w/EMLCoVKmbl5A/afl9QqF2uVq2mJnU6Njag40xpvby1kZaFgSY9hwtLYJ+fXFYjtEULtVeXeWV1h9leX4t7ZWvrhnU7WxsyW5ZJptNTy9ReOhpb1tN6vrLfyn/fbb7hwb/xYvfd4Efe8XR0qp2JqNs4pAMLvJAQAmuGNe61ucTy9s2bj82ePQLZ2yXkBsEMySTw+XPkuHErnj3/wGne1KlTd+3aRcuqOGuhrEEEEG2vQTcLpoIACIAACIBAMYEePXqYmpqGhITwVDf8veMy0vVqc6dZ4DWDIDqB5obGNnUNfOJjROkywraFKM3QBgREIUDLnR4E+bNabhnTmqVBsYIEtt70eO7P3kBAY1KcfVr3xksHNTPT06jgFBXpLuHmcbqmr8kdbbfQ1xT7vgROA6RMqaQoT1llKH/U+L1PwxKL08cVuekeltp61bOtY2xn9zSXMsfhjuQT6NlUv5OVzjP/RJ6pMbGJx4/fnDZtKE8DAQRAgEng7FnnmTM3JCWnMZVFsq6u7sGDB4cNG8ZfBU1NJIDsrjXxrsFmEAABEAABEKglLy8/ceJEJgg6TfGMpxtTA7niBEY2ESmG3lhXH6fUVpw2RuAR2PDiXl5hif3FlMNkRFtzXgMIYiFw/PknznF++7bF/sntBYXa07LYqbQ5B6m4UsLN43TQ0lCT8uTwV3mEFYfk+GuhEU6gm229D+sHDWttyt8sK7dgzjHPgdtdYlMqJWM+/4zQgACPAC1v58lFws6dpwtlL+8TCwKKIMBPIC0t4/vv14wes4wz1N6tW7cPHz4g1M7PreZqEG2vufcOloMACIAACMg6gUmTJlFOAyaFY+6uzCLkihMQMdpOGd4rPhdGAAEegf1vX/LkImHmN9YsDYoVJJCckePHla5dS1Vp2eDmQgaPSs4UUiuuKgk3T5CbigryFBrmryXU2bn5/HpoRCSgq6Hy7/zuBya3r62swN/l+vuY5sueOrtzbNTgbwwNCIiLQA87vdbm2szRvLyD7txh///FbAAZBGSQgIuLp4PDd0eOXuf3XVFRcf369ffv3zcxMeGvhabmEuBYd1BznYHlIAACIAACICBTBCwsLLp27fro0SOe1+4xke+jwlvUq8/TQKgggUY6eq2NGrhGhgofZ1RlRtvpqMx/fT4KN4CztraiElL5c5KRcOXD4IC4zBKZwRXk5FYOERb/lXCPJNO8yCTuoHmrhnVZDzJZ9t/+GM7SVEZRws0T4nKvpsbX3oWxGuQVFP7h7L2of1OWnlXcc89nw1V3lnJ+H9uFpXVkdZHWIiU46mJjOOavJ+8+J7B8jErO7rvlzU99G24YaaOsiEV1LDwoVhaBBU4Nx+59zxx9x45Tfft2YGogg4DMEigoKNi06eiqVftz8zieN1taWp48ebJNmzYyy0eKHUe0XYpvLlwDARAAARCQfgJ0Vioz2k4OH3j3co/TcOn3vAo9pOXtwqPtlEPGSle/8iy6HehDr3KMX19TO8ByWTk6okv1Evj1IXv1E8XXVJTwd7uYb0vJrUHFgyekC8vIUVBQePZVUHHrSpMk3Dwhfo/raLHsvFsqX76dNZc+jG7XsEFdgYeLeIUnrbjwLiE9hzm4qpL8+E6NmBoZl+nM3ler+y07/27bTc/CkiyouP120AOvL0en2hhX55EDJe1CSZoJjGhjvPi0d1hS8cem893Xnp6Bdnb4tZXm+w7fRCEQFhY9fvzKR4+583xSRtA///xTQwOf1aKwrHlt8NC75t0zWAwCIAACIAACPALDhw/X1NTkFUk47ekWX3JVLLMWcjkIfGvTXO7LoYkCr5E4H1UgG1SUmUBwYvyH6AhWt/UjW7I0KFacgJWhloYKxzMMj9CkyCT2cZRF09HptRP3PwuOK7HzgGcJK/TJ05dPkHDzhDilo64yq6cNf4P07Lzem5wfeEbyV5HmqltIp99usULtpJ/cxcpQW42zi8wqlRUV6MzkO4t7GXGReR+S4rDi6cZrAXn5Jc5+kFlccLxSCSgqyM3t3ZA1BS1vZ2lQBAGZIkCnFxw4cLFp01GcoXZtbe0zZ84cOXIEoXYpflcg2i7FNxeugQAIgAAISD+B2rVrjx8/nulnVl7e3+9eMTWQK0jAWFO7i5mFkEGG29oLqUUVCJSJwBK+he3GddTaWVbi5okymSdNjeXl5exNdfg9yi8sdNpyLyQujVWVkJY9bu/TEy+4D1alxuI9PVXCzWPBYRV/drIz0FJlKanoE5nyzUbnQdvvb7rmftHls+unuBvvw3bd8Wq5/NrgHQ8TM0qsaqf2ivJypSaf4Z9FRjS9mhl/3DBooANHql86OvXX876Oq567BSfLCA24WY0EpnU3VS95nMDJk7djYtjJjqrRQkwNAlVJwN8/pHv3mTNmbkhO4Xg236lTJzoQddSoUVVpEuaqegIcqzmq3gjMCAIgAAIgAAIgUG4C8+bN27t3L62h4I1wwO3lgrbdlBQ4DlLjtYFQJgKjbFs8/hzI2aV9fTNTbY6AHWdjKEFAOIHU7Kwb/l6sNsuH4HEOC4nYipSi/bk/x8GSH0ISGy74t6tNPWsjLVqpTXH2kPj0+56ROUIXC9O5pmKz7OtAEm6eEGf1tVRPz+rSa5NzQfF/TcXNKas7f2L34mqGRIcDm+tjlz2DSElRT1P16oJvKNn9wlOumXyH0NIi9zarnv3sZLF6WGO1ksHQksOgBAIVIqCjrvR9F5M/733mjZKVnbN374VVq6bzNBBAQBYI5OXlbdt2cvXqA/QrwO+vgoLCypUrly1bRgJ/LTRSRgBr26XshsIdEAABEAABmSNgbW3dt29fptsRaSkXfctzqCZzEMhMAkNsminJc/9lPKIyz0dl2gBZFghsfHGfFlYzPa2trDCtmxVTA1mMBOb2stVWU+IckMLED72j9j3w23DNff9Dv1sfw4WH2mmQJHFH2yXcPE5uPGUPOyPKdsIrlkOY2KnRrnE4O650cpS3x/X3Ac0bcDz3zS+stfnmp+ZLnzzyji99ILQAgfISmN+7ISu0tGfPhWyugGN5Z0A/EJB0Au/e+bRpM+mXX//kDLWbm5s/ffqUou0ItUv6jRSTfayPRDGNimFAAARAAARAAASqkMCPP/7Imu1Pl2csDYoVIaCjWru3hTX/CPJyct/aYN0xPxhoykOAcoLTKcesnlO6Wikq4C92FhWxFS3raR2b2UnYsQxcU7W31Hcw0+WvScvOS8/K5deXWyPh5pXq1wInuxMzO6solucNPLmL5aFpHSmdTqmzoAERaFK/zps1/X92asIJLCAmo8eGV9MPfUzOEOf7E+RBgEfAsp76gBaGvCIJMbGJJ0/eYmogg4C0EsjKyv711z8p1P7uvS+nj5MmTaLsMe3bt+eshVIqCZTnTx+pBAGnQAAEQAAEQKDmEujdu3eTJk2Y9rtGhr4KL97Sy6yCXD4CI7nWsHc1a2SgjiwH5SOKXmwCpzzc0nJKbD2mwNnqYS3Y7VAWK4FBLU3pEFrKDy7iqLTV4NGyPm0s9DjbUwoaTn25lRJuXql+fdfR4ukKp45WZTh4gHYbrBzS/O+pHRBqLxUvs4GKksLWsY4vV/VrZlKHqS+SacvMwUehTX55fOVtFH8tNCBQcQILnBqyBtmx4zRLgyIISB+BJ0/cmjcfs3HT0bz8fH7vaEn7nTt3Dh8+rKWlxV8LjRQTQN52Kb65cA0EQAAEQECGCMyfP3/GjBlMh/90edquvhlTA7mIgK2eYeYvm8tKg6LtnAF3IePs6zeCXkIaMKvKZxVzBMg1ncDvz5xZLvRqaqyrocJSoih2Ar8MbDaqrfm6qx+PPQvMpdQbXJeqkvyY9hY/9W3S7Gu+ji42hpRehr/hudfBHRob8OsropFw80p1zdFC79nKfjffh+284/XEJzo7r0BQFytDzXm9bSd1sdRQ5U7vI6gj9DwCbRrpv/194Mbr7msvf+TPfRSRlD1k19sRbYx2j7cz1MZnCw8bBDEQ6Gpb18FU611ICm8sD8/Au3df9+rVlqeBAALSRCAlJW3x4j8OHLjE+XeDvLz83Llz161bp66uLk1ewxcRCcgxD1UTsQ+agQAIgAAIgAAISBqBzMxMExOThIQEnmFyteTeT/u5cV0xx31440MAARAQI4GnIYG9T+1nDeixYZCdCUcuZlYzFMVFIDQ+3eVT3KeY1KDYtIikjPo6tRvX025cT6uxkZaZnrqCfDVvC5Zw80S5CxnZeZQN/11wfExKFr2y8/Ib6Kqb6WmY62k0NNCg/DxycqJuMhBlOllu4x2eNPWfFy+4DgEmLDq1lbZ/ZzupcwNZRgTfxU7gxPOw8fs/MId16tvh5s1dTA1kEJAOAlevPp41a1N4BMdB6+SgnZ3dP//807YtHjVJx90ujxeItpeHGvqAAAiAAAiAgAQS+PXXXzdu3Mg0bHQTh8ODxjA1kEEABCSTQPvDO99HRzBtszXW9to0hKmBDAIgAAKiEygoKPzrns/Sc250ogBnr152evsnN2uoX5uzFkoQKCuB3LxC85/uRyRn8zrS0zMfnwuNG2OrJQ8JhBpPICYmYd68rWfP3eX0RFlZeenSpfSljATOBlDKCIFqXqAhI5ThJgiAAAiAAAhUAYF58+apqqoyJzrn/d4/gXvNBbMZZBAAgeolEJmWwgq1kz1bx7SuXqswOwiAQI0mQInv5/a29dw4uG9zY05H7nrGNfv1yc7bQRSX52wAJQiUiYCSotycXubMLvTGOnToKlMDGQRqNIFjx27Y2o4QFGpv166dm5vbqlWrEGqv0XdZLMYj2i4WjBgEBEAABEAABKqfgJGR0fTp05l2FBQWbnh+j6mBDAIgIIEEfnK+zLKKcpj0a2HCUqIIAiAAAmUlYKqncWtRr+MzO9XlOgQiPSf/p1Ne7X977hacXNaR0R4E+AnM6GGmqlgiH9TRozfy8rh3V/B3hwYEJJaAn9/nPn3mTJy0OiGx+HACnrWUnH3nzp3Pnz+nHDI8JQRZJoBouyzfffgOAiAAAiAgbQSWLFnCWt5+1ut9AJa3S9t9hj9SRSAzN/dGgBfLpbXDW7A0KIIACIBAuQmM69jIe9OQ0e3MOUd48ynZcdWzqX9/jEkpzgHC2RJKEBBOQFdDaWgrI2abqOj4W7deMDWQQaBmEaDTUBct2tW06Sjnu685Le/du7eHh8f8+fPpZFTOBlDKIAG8FWTwpsNlEAABEAABqSVgbGw8bdo0pnu0vH3ji/tMDWQQAAGJIvDbU+e8ggKmSZqqipO6WDE1kEEABECgggT0tVRPz+56bUEPEx2ORO2US+afJ6FWCx9tu/kpJ6/EJ1IF50V3WSMwuSt7Y9Y//1yRNQjwVzoIFBQU0LvXymrY1m0ncvPy+Z3S1dU9evTonTt3zM3N+WuhkWUCOCVVlu8+fAcBEAABEJBCAuHh4Y0aNcrOLl6eJi8n93H6okY6elLoLVwCgRpOICsvt/6u1Rm5uUw/fnZqsnWsI1MDGQRAAATERSAlM+eXs2777vsKStZuZVh7x3dN+rcwFNeMGEemCBQWFloseBAcn8XzWlFBISzshqFhXZ4GAghIPoFnz97Pn7/V7Z2vIFNHjhy5e/duAwMDQQ2gl2UCWNsuy3cfvoMACIAACEghgfr160+dOpXpGC1vX/v0LlMDGQRAQEII/OX6nBVql5ertWYY0shIyP2BGSAghQS01JT3TGr3eHnfxvW0ON3zj84YsN2175bXPhFpnA2gBAEhBOTk5L7vYspskJefT2dLMjWQQUCSCYSGRo0Zs6xzl2mCQu30bevKlStnz55FqF2S72P12oa17dXLH7ODAAiAAAiAgPgJhIWFWVpaMpe30xzPJs5tZdRA/JNhRBAAgfISSMjMsNqzPiM3hzlAn2bGtxf3YmoggwAIgEBlEMjKyd9y02PjNfeMHI4MCTSjorzcnF5mq4Y0rqOuVBkGYExpJRASl9lwwQNmQiIbazNv7wvS6i/8khoCmZlZmzcf27TpWGZW8S5hpndKSkpz5sxZvXq1lhb300pmY8iyTABr22X57sN3EAABEAAB6SRgYmIyZcoUlm9L7l9naVAEARCoXgLrn99jhdrJnlVD7avXKswOAiAgIwRUlRVWDLH33TJ0TLuGnC7nFRTuvBNstejh/gefCyizOy4QEI2AqZ5aT7sSCQx9fD+/ePFBtN5oBQLVQ+DsWWcbm+Gr1xwUFGp3cnJyd3ffvn07Qu3Vc4dq1KyItteo2wVjQQAEQAAEQEA0AitWrNDQ0GC2fR4WdNnXnamBDAIgUI0EAhJi97u9YBlgVle9vRUSgLKooAgCIFCJBEx01U/N7vJ8hVMrc+602nFpuTOPeLRc8fSxd3wl2oGhpYvA5K7s/ZSHDl2VLhfhjfQQePfOp0uXaaPHLAsJjeb0ytra+saNGzdv3iSBswGUIMAigGg7CwiKIAACIAACICANBOrVq7dkyRKWJ8se3szN594tzmqJIgiAQGUTWPrwZl4Bc5/9lwnn9LKp7HkxPgiAAAjwE+jQ2MDlt/7/TO1gqKXKX0uaD6Gp3Ta8GrH77ee4DM4GUIIAk8CQVvV0aysyNWfP3k1Pz2RqIINAtROIiUmYPn1d69YTnj57z2mMtrb2tm3baEl7v379OBtACQKcBBQo3xBnBZQgAAIgAAIgAAI1moCjo+PRo0dTUlJ4XiRmZdZRVWtb34yngQACIFAtBJ6EBK54fIs1tYJcraMzO2uoIj8yCwyKIAACVUGADrd0MK87o4d1Xn6B66f4/EKO1DFeEWn7HoRk5xa0bVRHWRFL96rivtTQORQV5MITst58SubZn5ObZ2lp4uCApcE8JBCqk0Bubt6uXaeHD1/y4qU7x4ddrVry8vJTp069dOlSz549FRQUqtNWzF0DCeA/yBp402AyCIAACIAACIhAQE1Nbf369ayGG17cp4MZWUoUQQAEqpJAYWEh5zkKA1s2MNRWq0pLMBcIgAAIsAhoqiltHtPac+PggQ4mrKqiYlZuwdqrAdaLHx14GJKbx96gw9kFStkkMKWrKcvxf/65wtKgCAJVT4D+DKMU7XZ2I39euDM5JZ3TgM6dO7u6uh44cMDAAPn9OAlBWQoBRNtLAYRqEAABEAABEKi5BMaNG9eqVSum/UlZmXQwI1MDGQRAoIoJnPB4+z46nH/SKV2t+JXQgAAIgEDVE7Csp3V1wTd3Fve0NdbmnD08MXvGYXebJY+PPQvLxwGqnIxkXmlvptXSVIuJ4fmLj76+wUwNZBCoYgJXrjy2tx9DKdr9A0I5pzY1NT1z5syTJ08cHBw4G0AJAqIQQLRdFEpoAwIgAAIgAAI1kgDtCqdUgyzT97198SE6gqVEEQRAoGoIJGZlLHt4g38uI201J/v6/HpoQAAEQKC6CPRuVv/j+kE7xznWqc2d4epTbMbEAx+a/vr43OsIWi5aXXZiXoklMKUb+6zUI0euS6y1MEy6Cdy589LRcZZyTiMAAEAASURBVMKQoQvdPQI5PaVtwZRq28fHZ9SoUZwNoAQB0Qkg2i46K7QEARAAARAAgZpHoGvXrkOGDGHanV9YMPvWhYJC7P5mUoEMAlVEgA5Hjc3g2LY8sXMjBXn8ZV5FdwHTgAAIiEhAUUF+fp8m/luHzezRWEFOjrOXT2T6qL/eOSx/eu1dNGcDKGWWwNj29VUVS7xtzp/HDkuZfTtUm+OPH7/t3HlqX6d5rm+9BRkxevRoX1/fVatWUcxdUBvoQUB0AvibXnRWaAkCIAACIAACNZLA5s2blZWVmaa/jQrb+/YFUwMZBECgCgg8C/105MMbzokmdrbk1EMJAiAAAtVOQE9Tde/37d3WDuhmYyjImA+hqYN2uLZd/eyuR6ygNtDLGoE66kqDW9Zjeh34Kfz9e1+mBjIIVB6B1689evee3a37zGfPPwiapWXLlk+fPj19+nSDBuytGIK6QA8CpRJAtL1URGgAAiAAAiAAAjWbgJWV1a+//sryYfWTO2EpSSwliiAAApVHICc/b/atfznHb2pSx0ZAcmTO9lCCAAiAQNUTaG6q+3BZ32sLerQw1RE0+5tPyb03v+m67uVT3wRBbaCXKQIj2hix/D1//j5LgyIIiJ0APdQZOPCndu2/v3uPe5UDzWhpaXnixAkXF5dOnTqJ3QAMKOME5JBeTcbfAXAfBEAABEBAFghkZ2fb29vTBkmmswOsmpz/dhJTAxkEQKDyCKx7dnfts7uc468ear9qWAvOKihBAARAQNIIUAzhwpvPqy6+945IFmJb76Z6a4dbO1rUEdIGVVJPICM7X3+Wc0ZucQLDxlamvr7cz56lngYcrAIC3t5Bq1btv3DhvpCjJOgo1JUrV06cOFFRUbEKTMIUMkgAa9tl8KbDZRAAARAAAZkjoKKisn//fpbb1/29rvh6sJQoggAIVAYB/4TYzS8fCBp5eBszQVXQgwAIgICkEaAz2Ee0NffYMPjYjE6NDDQFmefsEddm9fMhO10/hqQIagO91BOoraLQz96A6aaff4i7ewBTAxkExEIgMDBswoRVTZuOOi841G5kZLR7925/f/8pU6Yg1C4W7BiEkwCi7ZxYoAQBEAABEAABaSNAx6VOnjyZ5dWCu5dTs7NYShRBAATETmD27X9z8vM5h7Ux0rIzEZiWgbMLlCAAAiBQ7QTk5eXGd2rks3nIgcntG+jWFmTPFbfoFsufjv7LzTcyTVAb6KWbwHC+ZDK07li6XYZ3VUwgNDRqxoz1NjbDj5+4WVDIvahdT09vy5YtgYGBc+bMYZ1oVcXWYjpZIIBMMrJwl+EjCIAACIAACHwhkJCQYGNjExtb4viySfZt9joNByAQAIHKI3DA7eV850uCxl8xuPlvwx0E1UIPAiAAApJPIDs3f/8Dvw3XPkYlC3yEryBXi1J4L+zXqFVDbcn3CBaKkUBaVp7BrLuZecXJZGxtzL28zotxCgwlswR8fYO3bTt57NiN7JxcQRDq1Knz888///jjjxoaGoLaQA8C4iWAaLt4eWI0EAABEAABEJBoAidPnhw3bhzLxHPDJg5sbMdSoggCICAWAn7xMe0O78rME/gl8MO6gXT2oFjmwiAgAAIgUI0EMrLz/rzrs/mGR3xathAzetjWXdTfom/zEtlFhLRHlRQQGLbT9ZJbNNMRT4+zTZpYMDWQQaBMBJ4//7Bly7GrV59wL2X/OhaF1+fNm7dw4UIdHWwiLBNdNK4oAWSSqShB9AcBEAABEACBGkTgu+++69WrF8vgWbcuRKenspQoggAIVJxAbn7+99fOCAm1WxlqItRecc4YAQRAQBII1FZRXDygadD2b9cMa6GtpiTIpAfe8U5bXZovfXL8WVguY72zoPbQSwEBJJORgpsoIS4UFBRcvvyoQ4fJnTpPvSI41K6qqrpgwYJPnz6tW7cOoXYJuXcyZQbWtsvU7YazIAACIAACIFArODjY3t4+JaXEkWV9LGwuj2RndQcsEACBChJY/fj2JsGHo9Lgvw5stn5kywrOgu4gAAIgIGkEEtKyt9zw2H3XJz07T4htJjqqP/ZpOK17Ay3B0Xkh3VFVUwikZubpz3LOzi9ehdysaaOPH8/UFPthpyQQyMrKpowxlDeGDtoVYg/lZKcTUJcvX25sbCykGapAoFIJINpeqXgxOAiAAAiAAAhIIoGjR49OmjSJZdmu3kOnt2zPUqIIAiBQbgIvw4J7ntwr6LSuomHdfh/gYF633FOgIwiAAAhIMoGY5MwN19z3PfDNyi3O2c1vsLaa4ozupvP7NDTWUeWvhUY6CAze7nr1fYlkMj7e562tzaXDO3hRqQQSEpL37Lmwe/fZmNhEIRMpKChMmDBh5cqV5ubmQpqhCgSqgACi7VUAGVOAAAiAAAiAgMQRGDFixIULF5hmqSkqvfp+fuO6yKPKpAIZBMpJIDU7q83hncFJCcz+cnIl/va20NcI3P4ts4Eky5Tw4W1wfERiRlRyZnRyZmxqtrqKYl0NFXq1MNN1MNNVVECOSkm+gbANBKqNAH1u7LrjRceoJmcKPMGCjFNWkBvbvv7CfhZ2JprVZismrjQClDhowoEPzOHX/v7DsmXYWMlEAplNIDg4Yvv2k4cOXU3PEHgCM/VRU1OjhUR0FGqjRo3YQ6AMAtVBoMRf/NVhAOYEARAAARAAARCoBgIJCQnNmjWLiIhgzt2ynsnjCbMV5RWYSsggAALlIDD9xrnj7q7MjoqKinl5JTIqLO5vt2l0a2YbCZRTM3NvfQy77Bp680OYkEgZRd7bNdIb17HR6HYNVZXxGSKBd1ISTVp+3s0vqkRasyIr905qV1cTa5wl8ZZVxCb6MDnw0G/nba+wxAwh48jVqtXP3mBRP4uuttj3I4RTzatKzsg1mHU3p6A4mUwL+8bv3p2seZ7A4ioh8Pat99atJ86fv5dfIGxnjJ6e3uzZs+fMmUNCldiFSUBAJAKItouECY1AAARAAARAQPoIODs79+3bt7Cw+GsP+fhT267ru/eXPmfhEQhUJYGzXu8mXT3NmtHBweHdu3dM5Zs1/R0tJPfLYVZO/o7bnuuvuqcJTbvM9IhkWur+wzfWlI+ezktkVaEIAiwC7VffeBUYx1JSMXTXcBNddX49NFJAgHbJnH75aetNT/ewJOHuODbUXtS/0bDW9RTkKQKPSxoI9N/65ubHWKYnAf6XGjUyYWogg8Dt2y+2bDn+4GGJJQv8WCwsLOgc1MmTJ9PCdv5aaECgegkg2l69/DE7CIAACIAACFQngfnz5//xxx8sC04PHT/EuhlLiSIIgICIBLxiozof252RWyJhQpcuXTw9PePj43mDmNVVD945nFeUNOH86+DFZ1yD49LLZxglyTk4pUMPO6PydUevGkfgxvuwDK6nMiPamgvxBdF2IXCkvur2h/AtNz0eeEUJ97Shntr07qbfd2lgqK0ivCVqJZ/AkSeh3//9kWnnH7sWzp07iqmBLLMEkpJST5y4tW/fv55en4RDcHR0XLRo0bBhwyhRu/CWqAWB6iKAaHt1kce8IAACIAACIFD9BLKyslq1auXl5cU0RUNZ5fnEuUjgzmQCGQREJJCSndXxyB8BiSWW62prax8/fnzQoEHMQX7sY7tjXBumRkLkgoLCH0+82X3Xp+L2bBrVavGAphUfByNIPoEG885zpgcpPD5RiPGItguBIyNVb4Pit9zwuPDmc37JnXYs95UU5Ia0qkcnqfZoUpcOwGDVolhTCCSk5erPcmamBenfr+P16ztriv2ws5IIvH7tsX//xbNnnTMys4VMQb/7Tk5Oixcv7tq1q5BmqAIBSSCAs4wk4S7ABhAAARAAARCoHgKqqqonT56kn8zp03KyR108lp6Tw1RCBgEQEIXAtBtnWaF26rV37153d3dW9z7N6rM0klDMycsfu+eJWELt5M6Ss29XX3wvCX7BBhAAAckk0Kph3TNzugZsGza3lw0d/yDIyNz8wvNvIntuet140aMtNwJjU4SF5AQNAn21E9DVUHK00Gaa8ejR25ycElvBmLWQpZtASkranj3nW7QY267994ePXBMSaldWVqZDUOlPqRs3biDULt3vCqnxDtF2qbmVcAQEQAAEQAAEykOgRYsWf/31F6unT3zMzJvnWUoUQQAEhBPY9urRVT9PVhs6uWvMmDF37txh6lUU5bvaGjI1kiDTqvYhOx6efR0sRmPWXPqw/4GvGAfEUCAAAtJHwFxf448JbUN2Dv/92xYGWiVWALCcDYjJWHzWx2T+/TF/uT3yLs7NxWqGosQS6NNMn2lbekbW8+cfmBrIskDAxcVz6tTfjY2dZs/Z/OGjvxCXaXcgLWYPCgo6fPiwnZ2dkJaoAgGJIiDw6bFEWQljQAAEQAAEQAAEKo8AnS/06tWrgwcPMqe44POhrYvpHMfOTCVkEAABQQQefw5Y+fgWq7Z9+/bbt29PS0t7+fIls6qztaGassT9Hb7xuvutj+FMOzllLVWl+rq19TVVQ+LTPsellzhnmavDz6dcv2liZFlPi6sSOpkmYGGgmZLJsaxVSQFrwmTxjaGrobJ8iP3Cfk2PPgvYdtPTPzpVEIWc/MIzryPpZV1PnbK6T+xkUldTWVBj6CWKQO9mBr9dCWCa5Oz8qnv31kwNZGklkJqafurUHUoa8+596Y/hTUxM6Hyp6dOna2nh7wdpfUdIs1/I2y7Ndxe+gQAIgAAIgICIBLKzszt16uTq6spsryAnf2fsjI4NGjKVkEEABPgJhKcmtz+8MzajxJmiBgYGbm5u9evXv3btGitp+5bRrRb2l6yE5q8DYjv9fiuvQGDw3FBL9fsulpO6WFobFecBSMvKff85YdN1j+vvw/ix8DQdrfSfrezHK0KQPgLly9sufRzgkbgI0Fab6+9D9933u+MeLvhj6f+z0W6h4Y71ZvQw62ytKy4DME4lEcjLL6w7805Kdj5v/JYO1m/fnuAVIUglATc3Hwqynzp1Oy09s1QHO3fuPHPmzBEjRigpKZXaGA1AQDIJINoumfcFVoEACIAACIBAVRP4/PkznZgaH19iX7ZBbY0nE+aY1cHX16q+HZivBhHIyM3peXLvu6gSq8IVFBTu3r3bvXt3coSSybDyNX1YN7C5qQT9WlG69iZLrgTGCFxJ2ryBzp3FverVURN0Xx54Rs4++sonMkVQg6fL+3aylrjkOYKshb6sBBBtLysxtBeRwOe4tIMP/Q49DohMLj1IZ2usMb2b6cTOJjrqCNKJCLgamg3b6XrJLZo3MR16Gx3trK+vw9NAkBoC6emZp09/Wczu+ta7VKd0dHQmTJgwY8YMW1vbUhujAQhIOAHs0ZPwGwTzQAAEQAAEQKCKCJiZmZ06dUpevsTfBjEZaUPOH0rKKv0rbhVZiWlAQMIIFBQWTLhyihVqJxs3bNhQFGon2dnZmWl1PW1ViQq1k22nXgQJCbV3bmzwZHlfIaF2GqGHndGDpX3M6qozPWXKu519mEXIIAACICAKATM9jbUjWobsGv7vvG69mxpTZFbI5R2R9tMpL+N598bve3/7Y0xefoGQxqiqLgK9S6Zupx1Vd+++ri5jMG9lECgsLHzyxG3GjPVGRn2nTV9Xaqi9Q4cOx44di4iI2LlzJ0LtlXFHMGbVE8Da9qpnjhlBAARAAARAQHIJrF27dsWKFSz7upo1ujZyqpKCAkuPIgiAwM93r+x5+5zFYdiwYf/++2+Rko72srCwYDaY0KnR0RmdmJrqlelbcbNfr3qGJ3GaMaCFybm5XUXMMu8dntTxt1uJGTn8QynKy0X/NYryMvNXCdL4RCTTM4DYlKyYlCx5uVp0dqK+lirlsaFk34K6VESfkJb97nNCSFxadEqWjrqycZ3azU11KNInZExKpPMxJDEoNi0sIZ1sI8Ms9DVMdNXlyVwxXR9DEvyjUsMTM7Jy843qqBnr1LY20qIpxDS82IaRkLXtdBNdg+JC4tPpPaOtplxXQ8VMT93RQk+xAong/SKT/aJS6BbQ4HqaqnQLWpjq1Je8WyC2eynZA32KSaWl7oefBNDvaamW6msqj2hjNKadccfGOnJyYvutLHVeNBBOICgmw2LhQ2abCeP7HT26hqmBXEMJUMYYWsx+5oxzWHhMqS7UqVNn/PjxlJm9aVPJyq1XquVoAAKlEkC0vVREaAACIAACIAACMkSA4m5Dhgy5evUqy+dxzVod7D+KpUQRBGScwF+uzxbeY/+y2NjYvH79mneo1/79+yn9KBPUiZmdv+tYIv7OrK16+eb7sP7b7nPOW1tZIeyPETrqZQiRr7zw7vcrHzlHu72oZ5/m9TmrmMqnvtHHnwXe/hgempDB1PNkS0PNPs2MJ3W2bG2hx1MKEX468cY7IpnVgA6qXTa4eZHyhV/MH87el9+GZOexV8K2sdCjbPUzejRmheoovL7rjveBB34pWexDPimF9OSuViuH2AvfDdB3812WSVQc19FiXMdGJFAcf8sNj1MvgwL4DoqkkGGnxgbUbHwni1KfgnDOoqepcuKHLvyzMzXDdj7MyMljakiurax48cfuRcp1Vz7SneI1eOQdxU+PaulO8dqQYGusvWNcG56G89ZQ7YkfOlNcm9eMBE5HeLioAb2N9z/wo7dNDt9yZm01pb7N668cat+kfh3mmMLl9KzcPfd9T7749CEkkdWy6BbM/MZ6bIf//yKP2/skLjWb1Yx8/8nJjqVEUSwEcvMK6Bd2/wPfB15RAs+aYMxkWld1dFvjsR3q25viuEUGl+oTrRY+DIgp/oQ3qlc3IuJ29ZmDmStKwM/vMwXZT5929vX7LMpY7dq1o4wxo0aNUlNTE6U92oBAjSOgWOMshsEgAAIgAAIgAAKVR4AiSpRPpkuXLnS6I3OWE+5vG9apu7RjT6YSMgjIMoHr/p6L7l1jEaCTUW/evMkLtVPtnTt3mG0oTterqRFTU+3y0aeBgmz4roNFmULtNA4FQAVF212D4oVH210+xS0773bXI1KQPUV6CkAHRPv+dc93cMsGv33botS0PK8CYl8FxrHG1FL7ktaZYnYr/n23+bqHoIDdm09x9KK43rEZnQy0/x8UOP86ePLB52nZ7GB00RQUdN573/fo04Af+zRZOqiZuip3/ug77hEsk6jYzlKffj7xiZp04DktmedvQBoy9alfDL223vQ4PL1Tx8YGnM2KlJyzmOjUFtKlqOq+ZyT/gwQthi8fQhI4B2eNzGqTXHLfA+etoRFoIb/wcYpqi3AlpefMOfbq5IsgVhdeMTkz9+zr4AtvPi8Z0HTdyJY8vRDB2T18xqGXwXElzj3mtefdgitvQ/dPbl9HXfmxd3RYYnHosKiliW7pnHljQigTASVF+RFtzekVEJVy4KHfkacBsXxPO5gDhsRnbb75iV6U2J2Wuo9pb2xpKHEbRJgGS73cp5l+wP3isGxkVPzHj/7Nm1tJveNS5mBYWPTZs3cpzv7WTaRkcfTX0bhx4yjO3rz5/592SxkQuAMCPAKItvNQQAABEAABEAABEPhCQF1d/dq1a7TqJDQ0lEnk96fODevojrETKVTB7AgZBKSPgFtU2MSrpwq/RD6LL1qiRftCGjZsyFPl5+c/ePCAVyShhZkuL2jL1Fej/MgnStDsc3vbCqoSpG9spD2/t21EEjvySO01VIV99dh203PJmbf5hSWQCpqlSH/FLfTmh7DdE9rO6GEtvCVnLZ0N67TlHq2N5axlKilkTC3f/NZfQV5+zcX3qy99YNZyyhk5+euvudO5joemdeRsIEj5zDe650bn3PzSOfhHp3ZZe2vz6NY/95PdBdQUvm+7+gZlehHEk6entxbdEVqwz1xcz6tlCjtve/100oWpESSfexNMb/WHS/sIagB9ZROwrKe1eUzrtSMcLrp8Wer+yKd4vwXn1JTYfeVFP3o5NtSmmPuotsbGOiV2UXD2glLsBHo30/uLEW2n8Z2dXyHaLnbOlTRgfHzShQsPKMhOydlL/7/qqxGOjo4UZB89ejR9y6gkqzAsCEgUAWF/8kqUoTAGBEAABEAABECgyggYGxvfuHGjU6dOKSklQhgzbpyvr6ndxfRLogNcICCzBD4nJw47fygjt0QKEdoXcvz48bZt2zKxvHr1Kjm5RA4TVmINZuNqkb3CkyjDNefU3WwMmzXQ4awSrtw5vo3wBqzagoJCWip+9JnAJfas9swiRaVnHn7lEZZEMXemvlSZovpT/sfefcBHUaZ/ACe99x7SgHQIEDqI9F4s4KlggbNwYjsLd6ee3qnoH0Wxd08pKiiooIBC6B1CT0IqCem997LZ/B+yusy+M7vZJJvdmd1fPvvBd955Z+Z9vxNdfOad5/3ypDahdsWpLuRUvrcnhWbEaxNqV16dsksvGhW0IDZQWaO5QAnHF39wWJtQu+I88o5+q7acs7WyeGxmpOYzG+Ve+s2555Oj2oTalcN/b2/Kw1PDNaSU+WR/qpahdsU5j6eX0gsZyvOjYBABa0uLu8cPoA8l2f/ycMaWU9coz77mnpy9VkOfVVtSJkd60Gz3O8b4uTkIv4ai+TzY2zOBqVGeVub92ji5uyjavmrVfT07G47Sj0B9feMvvxyhIDvdrDYZ+waSYB88PT3vvPPOhx56KDY2VrABKiFgrAKIthvrncW4IAABCEAAAr0SiImJ2bZt2/z582WyG9kS2uTtd/y44bclK0b5aRs86lUncDAExCdQVF87b8sXJQ1slo+1a9cuXryY6W9cXBxTM0s1jTWzV/+blG5b3UUpdKVul27r//vzpZ6F2pXd+GhfapCHwz/md2OZtZ0X8wTzjCvPyS+89OPFNl5OcH4zpubhr05eeeM2LZeHpeg8c7g2m09sOkP50KcNFleGIm163ss2lFe9op7Nlt7lOWnq+hcPThBsRun4n9FuVjv38Ld2XzHHCpxcEcOV6d2at5aMevOukbSoAC178GN8dmWDwKLNyg7S86pDKRX0eXxTEuU2odnu84Z5u9gj7K4U6quCk53l+FD3o+mVygscO3apqanZzg6vGihJxFJobGym8DotfLpz59HGJq3+k+vo6EirQC1dunTmzJmWlog6iuVWoh/6FMDvvT61cS0IQAACEICAlARmzZr1ySefrFixgtvputaWW374X9zSR4Z4m1xkh+uAsmkKlDc2UKg9q7qCGf7KlStXrVrFVNImk0bGwcZSc5Zt/hn6uiYxj10BUnnFAV6OynLfFXZeyKP1NtWdn2Lo9DZAgLtDu1xO875/v1xQomYm/vM/XBg1wGNqtLb/XWJC7XShEE/HqoYWmijN7FL2rYmXTNzdwTrc1/lKQXVd842nksr2ikJxTfNXRzK69SRAcaC5Wb/pg/1iAtxoUdOSmuYzmQLZ5xUt6UX+RzecTlhzC83wZa7ed5sLhgfQfVGe/8tD6YKJ7J+eE61sQwVC5m72ssyE2m2tzKP8XeUdHSkFNfy1UpXX+vZE1v/dOYJZhVWxd/WOBHV3nxoEuttPDPcJ83W6lFN16mqpMlE4+XcrA5KyJyj0kYC5udnkKF/6fHT/2L2JBTTVnbJONahZaEHRh9b2jp2XSuljZWF2c7j7wlifBbHeyO3eRzdIcdpZMV7caHtzS+upU4nTpo3u04vi5NoLUE72XbuO79p17MCBs3R3tDnQxsZm7ty5S5YsWbhwIZY/1UYMbYxYANF2I765GBoEIAABCECgtwIPP/xwZmbmm2++yT1RVXPTvO+/2H/PynAPb249yhAwboHq5qYFP3yZWlHKDJP+3/LDDz9kKmmzra3t/Pnz3PpJET76jIdyL62uXK5+acFATixV3eG9rJe1y5/85oxg1lcLM7NPlo97aEoYBc6UV6FFTd/dk/yvH1RUFXsp3PnEpvjENbdQSh9le20KN4d7v3n3yPFhf/zXrLK+hXKzdDnH/G9Tw5+YFUkJSehylM8ktajm6W/PxiUJLHxKfdiXVNjdaHukn/POZ6ZTTmruEE6ml9767sFyodncacW1H8al6jOB+/03h97P6RytHCsYbX/nHn3EzqZF+1IqoQg/Z0qsT52i3xO6F/d+erS6USXdk6K/9NTku5NZf5+t8hiAdmWW1H59JIMzphtFXxfbX5+ZPnqg542qfv0uZFfc9u7BvMouMpZwD0FZzwK0mCrlcaJPY4vs1wt5FHbfk1Cg4UkMdY/yOB1MqaDP05uTI/0cFgz3WTDc+6ZwN0uL679a+NGhwMwhHi/+pHK+kycTEG1XEdH7RkdHx9mzyTSHneLsly6na3l9CwuLqVOnUpB90aJFrq6uWh6FZhAwbgFE2437/mJ0EIAABCAAgd4KrFmzhpZL3bx5M/dEZY0Nc7d8ceDeR0Nc3bn1KEPAWAXqW1tu3frV5RI2nDpy5MitW7fS/2ryB37pEr0X38StF9vEdupbeZ1w0nbaRdO9uZ3vi/I3xzOzyxv4Z7Y0N/vmkZv5qWwodvbPBUMoz8PK9af5MXqaY04rJS4eE8w/obqayZE+B56fpQjRKtpQypcvHhifXVZ/SH2OnUemhX/61/HKc9LzAAq773h66py1+4+mCSzSeDarXNlYm0K0v8vBF2b7uNgxjSeEe1P99DV7lbOquQ2+OJSuz2g799KGLT81O2rd0tHcpzL0ezJ/eMDJ/8yLfXGn4Fz1zJI6fp9f/vmyjBKL8H5CfZz2/nPmQG8nZs+IEI9jL82lJW2vCp2NaYxNwwrY21gqErvT+ys/nc3ZfPLakdRiobut0s3UoobUoqy3f89ys7eaM9RrYaz3nKHeSO+uYtSLjdhgVztL8ybZjdztp06pfc+pF9fBoV0LUEL2ffvOUIR99+7jJaU30vt0eSStVUPpYigzu6+vb5eN0QACJiWAJ7QmdbsxWAhAAAIQgEC3BWjm5saNG2+99VbmyML62jlbPi+oU1kBkmmDTQgYh0BTW9uiH9fHF+YywxkyZMjevXspPylTr9g8deoUUz8+1IupMfim4ERp6pWbvbWDbZ8nL37rtyuCAmvvHskPtStb/m1axH9uH6bc5Bbe/i2Ju6m57OFo893Km7mhdkV7msS65s4R6o71drb9aJnAiqx21par5g0WPIpmWNMsfsFd/Ep7awvBULuiJa1bu3vVDP5RVEM5cE5lsC9eCLY0pkpK5kNpYbihduXoovq73jJCeImRomqVx2B0SEFlw+ZTWcpjuYVPl4/jh9oVDYI9HX98Ygq3McoiF3BzsHloSjj9K5b3/l/eWTpq9AAPbTpc1di25XTh0k8veT+2b8r/nXr7t8zUQnbpDm3OgzZcAStLs1EDXLg1p08n0dxqbg3KfSqQk1P08cdb58x5wtNzxqLF//x6/a9ahtoHDx782muv0cuvtBT8k08+iVB7n94mnFyiAoi2S/TGodsQgAAEIAAB/QnQAkc//PADpXFnLplTU0Uz3Et5y0UyzbAJAUkLtLbL7t6+6VguG4kLCwvbt2+fh4faYA0TbafUKGMGqWSiEAMLJVgQ7Iabg7VgvQ4rc8rrUwoFHtfZWVk8MDlM84UemRZB89/5beKzyivUz9Zn2v91Umh/Ndlyhge7U/pmpr1ic9GoIH6AXrFrarSvuqMoQY3g2fiVd4wJ4c9q5zajfCYTw4WzeMUlsu9ecA80yjLlGqLnHOqGdt9NgwR3FVWz6V+OpZUKznQeGug2Y4i/4EkUlcOC3ceK799rDR3GLoWAv5v903MHx7+6IOOt219dPJzWGdZGht5+OJJa+Y/vU6OeOxK26tDT3105mFxOmYu0ORZt+ALjw9y4lZVVtenpOdwalHUuIJfLT568/MILH8fE3B0y4JbHn3hrb9zpllaBpFv8S4eEhDz33HMJCQlJSUn//ve/Bw4cyG+DGghAQCGg9q8mAIIABCAAAQhAAAJKAVr4aPv27ZSf+ujRo8pKKmRUls3d8vnuu1f4OrJv2XOboQwBiQq0yGRLd3wTl5XG9D84OPjAgQOa53Mx0fYhga6OfT9bnOlnl5uUOCWrTGCSZkFVI80x7G4O9C4vx22wP6mIu6ks3zEm2MW+i1i/r6sdpQqhlQ+VRykKFDA9mFz8l7EhTL3g5ozBapdUtbGyGOTtlFpUyz9wztD+/EpFDd1fWjj0mpCn5lTR3BM+ODmUuylY/tu08OPpAtPYBW+l4BmMpvK2kUEaxhKpJoRKS9cyR51Q81oAZQ1iWvI3H54Sfiaze8mC+CdBjaEEaHWEl24bRp+UguqdF/N3Xcw7mVGmzbK3V0sb39ubTR8XO8tp0R5TojymRHrEBDr16X82DaXUR9cdH6oSbaer0EKpEREhfXQ5Uz5tWlr24cMXDh8+v3//mfIKgefc6nDo95ky5tGqp/QTGxurrhnqIQABRgDRdgYEmxCAAAQgAAEICAvY29vv2rVrxowZ8fHx3BbJ5SXTv/3ktyUrgl3Y/2viNkMZApITaGhtXfzT+iM5mUzP/f39KdQeGCicpELRuKioKCdHZY6eCNPIUFc9nWyY0Sk2Kdt1aW2z5knWggdqX3k8XSDFOR2uOX6qPD8140fbae+J9FIto+00uVV5Nn5B3YxpzSYONr363ytK4DMpsuvst4tHBy/7/Dh/LnZWqUA6cv7QjKlG802ktD+Cg+UvV5Au9GSFjqWM/IJn4FaODxNdhihu91DWUoBSD9GHVoagN1F+v1yw61IeLakquNAuc8KaJtn28yX0oXoPR6tJEe6IvDNE6jaZue3UjKLty5cvVNce9d0SUEbYKcheXFLRrWMdHBzoL/wUYZ8/f77miQXdOi0aQ8B0BHr110HTYcJIIQABCEAAAhAgAScnpz179kydOvXy5ctckKzqihmdAfcwdwQduDAoS1igurmJlkXl52r38vLav3//oEHCGSqUAz558qSyrChMCBPO/sE00/Omp6NwOJK6QZleNEeWe9nV4ho2d7bihAHumoLgyouqa6butMoDlQVXjTPorSyEU25StnflGfgFe/VZTfiN+TX9tRs7PQmgODJ/grYJRtt9eWvJclXpJQkbS3P+Qqn81NAValL9aLNWsL+rVr+x3I6hLGYBeuPnnpsG0oeWW6CXSHZeyNt1KZ/WRdCmzxX1bcrIu7uD1eRIRN41sfm42Az0tMsqv/FdcPIkFkrVJNblvt5E2OnkQUFBCzp/pk2bRm+1dnk5NIAABNQJINquTgb1EIAABCAAAQgICLi5uVGu6kmTJqWmpnJ359fV0Az3XXc9PNRHU4pb7iEoQ0C0ArQawYIfvkwsZVOd0O9/XFxcVFRUlz1n0shQe3HObfd3s1M3lpzyhjGDevL8LFdNQna60Mwh/soFLcvrhFOZ+2kXu/RzFe55mdZ5282EE7P/4SGUFv76Ljtriz9aCP1D3VFCbQXq1A2K37S/mwM/2k6Lfza3tttq7CH/VNKtoVcBKOeP5v7bWFrwo+38Q6oahH8bNc+dV5zH1cHa1sq8uQ3Ju/mu0q6hBZOnRPnSZ909ozOKa3dezNt1Mf9YWgllb9dmYJUNbOR9cuT1hDNDkW2Gw0fT27nR9uTkrNraemdn4bXHOceheEMgNTX7yJHrWWJ6MIedzmJubj5mzBiKsdNM9qFDh944L0oQgEAvBBBt7wUeDoUABCAAAQiYpADN7T148ODMmTOvXLnCBShrbJi95fMdf3lgbP9gbj3KEJCWQH5t9bzvv6Q1CZhu04Koe/fuHT58OFMvuMlE2z0dbSg7sGBLw1ZODPdZu1vlX2Rlf05dLdMyJYvyEEVhzc7Ezw6mM5W0SbPCyz+9W1mvbuFQddk/lAcqCt7OwtF2dadlDhfnppZjp87TY5Lz2ewgKAR4rayOsmGwO4x0u5d5e7gq9MspmPW+prHVW+P0ecVJ7Kwsm9tauSdE2cgEwnydn5k7mD7VDa17Ewso8k7ZZiobtL3pTOT9j2wzUR5DApwsevmMTuLQlLr9u1OFykHIOzrOnLkyc+ZYZQ0KfAFaVSUtLUcRXqc4e3ezxChOSK+rzpo1i4LslCuG/mLPvwpqIACB3ggg2t4bPRwLAQhAAAIQMFEBPz+/I0eOzJkz59y5c1wCSr4x//svf1y8fEpIKLceZQhIRSCzqnzeli9ya6uZDtPvPL3VMXjwYKZecLO1tfX8+fPcXaLN7Dwp0sfCzExwScCvj2S8unh4D1Z2pXVKuWNXlgerRoHVhUprm9q8upqwTOesbRKOc6k7rbIbYi7UNcm07F59s3BLdQlwtDytsllre7uybAqFEC/Hs9cE8hrT6wJdRtspIl/VKPzbaAp0pjZGepXhrnED6NMul9N6qrsv5R+4UnQxu1Lwv6KCOBR533GhhD6018HaIjbEeWSIy6gB9HEN93VQvv0jeKzxVQqlbk9AtJ1/o7Oy8s+dS+n8JF+4kFpT28Bv02UNLXk6ZMgQyhJDEfbJkydbW1t3eQgaQAACPRNAtL1nbjgKAhCAAAQgYOoCNM+XFoqkSTHHjh3jWjS0td627euvF969KBKvo3JhUJaAwMXi/Nu3fV3SUM/0NSQkRJtc7cqjLl682NKikphCnGlkqMOU2HpEiLtgnLGmqW390atPzIpSjkubQn5lg7oEx4MDVOZce6lZwbKoulHdLm4HKAzK3VSWtTlW2VhshYKqRi27REr8lpbmZhQ15tczNe1d5cGgJxmmlhcl2FPYLa+yYViwOwPIbF4tMbnFaRkB09y0MDe/OcKHPjR8+lfmWFrp4ZRi+nQr8t7Q2n48vYo+CkMnW4sRIS7K4Huojz2FR42bd2igs72VeSMnERMtlGrcQ9ZydDk5RefOJSsi7OfPp1RV9/C/M4oI+5TOH4qw09/etewAmkEAAr0RQLS9N3o4FgIQgAAEIGDSAs7OzpRYY9GiRbR0KheipV12z45vV0+Zu2rcVG49yhAQs8DO9CvLd25ubGtjOhkZGUmh9v79+zP1GjaZNDLUcrwol0hVDGH+8ADBaDvt/SAu5bEZkd2aa/n9qWvqZMYN8uTuUrdAK4XRhwZxGwqXC4XCzdTUy0ntuq/CJxJTLT2r0LI7gg8baElPyjTd5RnUrQiqPLBYzZMMZQPjK4SoibZvP5e7IDZQ83gpkbfmBthr9ALOdtb0H1L60Eh7HHmnY+ua24+kVtJHIeZiZ6mIvI/snPk+0NsI1+O1tDAbPdD1SNofQ6aBnz6dSJlSjP4xg+IWc//Mzy9RTF0/fz6V4uzlFTXcvd0qI8LeLS40hkBfCCDa3heqOCcEIAABCEDAVATs7Ox++eWXpUuX/vTTT8yYXzr8e0Zl+UezF1lZdLGKHXMgNiGgf4H3448+f3B3Rz927TvK0k7LonY3pSkTbacZx6MHiHc22crpEW/sShScy0yTdr88nP63aRFa3hFaH/WV7ZcFG9MykreNUgmiDw922xqfzW9MscvZQ7t+tnE8rZR/LNUMC+piJrLgUSKpLK1tziqtG+jtpLk/aUU19OYBv02oD7s2gJOtZR0v50xru5wWBXVzsOGfQVEjGMpX19g46tW9E7D1TPb7943RkE+ppa397d+EVz4wDhmMorsCgpH3IynFF7qTbUZx0Zom2cGUCvooNt0drJTB92h/x1AfByvLrp+udbf/+m9Pqdu50fbqmnpa9jMqaoD+e6LPK7a3t1+7VkirwlJsnaauU5y9pPTGI4ce9IQi7DExMTR7nWaxYw57DwBxCAR0K4Bou249cTYIQAACEICAyQlQ2scffvjhwQcf3LhxIzP4TQlnc2oqv7/9fldb4fUMmfbYhID+BWTy9qfidnx16Qz/0hMmTNi9e7erq0r+E34zfg0TbR8a6OZga8VvJpIaSku9/OZQwXVNqYcr159uaJHR2oDa9PaR9afrW4TziS+MDaQgFPckM4f4v7DtIrdGUd5wLPOVxcMpSwN/l7KGQpzfncxSbnILM4f4cTelVaanPV8eSl9z10jN3f7qcIZgg1AfNkzv52pfV1zLb5xX0aAh2n4iQ/hJBv88RlMTE+BKCTvYp239+tHv84dxKc/fMlTdSD87mKZ9/h91J0G9sQowkXd6RqjINtODyDsRUcL3fVfK6aPgoue4NNs90s8h0s8x0t9R8aebg3i/a9Td5fFh7JfsqVMJRhZtr6troHVN6SlC5+d6ISMjt7VN+OtSHRS/XhFhV2SJmTRpErLE8IlQAwFDCSDabih5XBcCEIAABCBgPAIWFhbr1693c3N77733mFEdycmcvOmjHXc+MMBVvHN7mT5j03QEalual27/5kC2QOySFgH+8ccfHRwcuqtRWVmZl5fHPWpcqBd3U4TlVfMGf3koQ3CVP4o/Prv5XElN0xt3jdTwan9Dcxs1+z2hQN3oHpwcxuwaEeLh7mBd2cAuL0mxy70JhfM6czIwhyg3Kb8H/0DaS6lUwv1clM2kWKBc+a8ujtUwZbVNJt94PFNwaENUM+NTGz9XO8E0+j+dzRmq5iUAWbv8swNpgufvQWVlfYu7o9pJ9D04YR8dEuTpeFO49/F0gccM/952kYYg+IYHBeKf/U5lqfA+6h5OawQCFHmn/6wp/stG2WZOpJfGZ5afu1Zx/lpFUY3wKhSaRy2Td6QX0zoZDb9evPF76+1k/Wfk/Y8ofLCHXbeygWm+aF/sHR/KvpB06VJ6X1xIb+eknDDKqLoiwl5QWKarq1NIfeTIkaNGjRozZszEiRMRYdcVLM4DAd0KINquW0+cDQIQgAAEIGCiAhSGe/fdd0NDQ//+97/T67FchfTKsps3frht8fLxASHcepQhYFiBnJoqWhM1pVwg5/Kjjz76wQcf0GOkHvQwKSmJOSo2hA0lMA0MvjnIx/mFW2JW/5Kgridrd1+5Vlb//MKY2BCBx2YUNlr2+fHM0jp1h8+O8ecnh6EA0Iqp4W/sYrnoJI9uOH3whdnqEqpcya96+rt4wWs9Mi1csF5ClSW1zSu+Pvm/hyYIzu6Xyzv+tv4UJZzhj8jawvwvY0OYeoq2MzWKzY3HMl+8dZhgTJ925VUKLMEqeJ4uK1MKayiK3WUzMTRYdvMgwWg7PXCiNzzSimoXDA+YEOZta21Bz5bis8q/OZFFj0bE0HP0QXICFHmfOyyAPoqeF1Y1nrtWfi6r4nrwPbtC8F9wLcdYWtdamlZ5lJMGnbJ4hfv+EXmP8HUI8bILcLPzd7PRZo0HLS/ay2Zeztb9XW0Kqm8sLZ6UJPxAsZcX0vnh9Nfd4uKK/PxSWtE0PT1XEVinOez1DT15fKKuezSXhcLrigg7Bdlp2XZ1LVEPAQiIRwDRdvHcC/QEAhCAAAQgIHmBxx57bODAgXfddVddnUrcraKpcc6Wz9fNuPWh2HGSHyQGYBQCB7Mzlv2yubyJXZTS3Nx83bp1Tz31VI9HyY+2Dwlw6/HZ9HbgfxcNO5RSLBhtVPRhW3wOfSjhxphBnv3d7Gkx0tyKhqT86qT8Ks3BWUp38N69YwQH8uy8wR/uS6VMNczenIqGSa/tOfj8LP5E9YvZFbPe3FdefyMuozyWZso/PjNKuSndAuXSqW+WbX50EhMNp1nn93127PvT2YJDu3VkoCdvhVh/V3vBxiQ86824n5+ays0n0y6X//enS//3a6LgIZorLcwpEYvAzz+2nPvqoQlR/f/IFEFxatFmVVo2MfSd35Pp8QB/GBRwf3dPMn1sLM3pIVB6Ua3giyD8A1EDAW0E/N3sb3ELumXEHytbUKInbvC9y2WNNV+C1uRIyKujD7cZ/fvq62IT4G4b6G5Hf3IL/q62zH95uAf2UXlIgJNoo+2KkHpeXglF1Tv/VBZKCwvL6D+bOjdxdnYeMWIEBdYVP4MGDdL5JXBCCECgrwUQbe9rYZwfAhCAAAQgYFoCc+fOPXHixPz585lkGq3t7U/s/flUfvaHcxbZW6mkbzYtIIzW0AIdHR1vnDyw+tg+/pqolDdmy5YtCxcu7E0fmWg7xSAH/xlq7M1p+/pYmklN4d1hL/xa1cimduFeOjG/mj7cmi7Lq++IjfQXzu5C0eF/zBv8stDCqpRPJvbFneNDvWhm9MRwH1rYk2bQH08roTnFLTLh6MZLtw1zspNezmJBwB/P5px8+sfJkb6TIn0o739iftXR1BL65FcJzzqnRxo0fP6paLb7O3uS+fVUczi1JHzVdnp2QuvKUhyfHpxczq0srO7hlEy6lRTB51/o1NWy6Od+oSC1m4M1PVahfxdOvTyf30wMNRRh/HjZ2Glr4jR0hn73+OF4Gh0dou7XUsPZsAsCggKBHg70uX1UsGLvtdI6mvBO097PZZVTobpRYIVkwfNoqJR39CusbqFPfBb7eIkC8T7ONoEeFIKnWfC2ygLNQKek8K70F7g+WJqVou17k/7IR0/dLiuvLi2t9PbW02thMpmsqqquurquvLyaQuqdUfXiPwslRUXlfRFS594dR0fH2NjYP6Pro8LCwjTkbeMeiDIEICBaAUTbRXtr0DEIQAACEICAVAViYmLi4+MpZHnuHJvQdvOVC5dKCr5fdH+Yu9gzWUtVH/3WKFDZ1PjAzu/3ZqXyW/Xv33/nzp30f7z8Xd2qYaLtlElcKiFgiu8ceH7WvLf3F9cIJCrpFoKy8d+mhj+3MEa5yS9QjPhkRllcUiF/V2Nr+4HkYvrwd/FrFo0KempONL9eujUU+N5y+hp9tBkCvSUQEyjwCgWtGTB2kOeZzBthLO7Z6BWB3y4X0Idb2bPyQG9HigOqO5Yi0Tr8pVJ3ld7XT432e+/e0U99e7Zbp/po2dhXfr6s7kFIt06FxhDgCwzwdqLPHWNCaBc9Lc4qrbtSUJ1aWJtaVJNaWJNWVCO4iAX/PFrWUCC+qKaFPvxAvOIM9tb08MzKzd7q+p/Kj5pNGyutErJRtJ3pHiWTmTat59H21tY2ip5XVdVSGL3LP3Wb+IUZCH+Tpq5HRERE/vkTHR0dHh5O79XxW6IGAhCQrgCi7dK9d+g5BCAAAQhAQLwCvr6+R44cuffee7dv3870Mrm8ZMKGD76Yd+ftkZpicMxR2IRA7wXOF+Ut3fFtbk0V/1QUZKdQOwXc+bu6W8NE2/kLV3b3hPpsT2nZT/13/py1+9KKa3t/3bvGhny8fKzm81D29i2PTbrp1d9Si3p+xeFBbhtWTNR8IUnsdbGzokniGjLgC45iQpjXf28XmNiuaPz0nOi7Pz4qeKC6SpqBTuf88rDA6sHqDlk8OpgSDanbK6H6v8+OlrV3/Ov781rminl8ZuRDU8Ip2i6hMaKr0hWgKc+0zAZ9bhlxYxBltc0phdfj7xR5p3cvKAqfU15PQfM++mlslTe2thRUCaTz4l+RssY72FhYWZhbW5rR2hL0Bom1hRnNjlfUdP55fVddM5tPbM2aDfv3x1PQnD5tbbLWVvooCn/8+ecmv17W1NTc2KRV9/gd1m0N3a+AgIA/4+p//NPf31+3V8HZIAABEQog2i7Cm4IuQQACEIAABIxBwN7e/scff3zppZfWrFlDs7G4Q6pvbVm645snRt/8f1PnWZprNe+JezjKEOiBwJcXT63a/ytlNOIfe8cdd2zYsIHSyPB3dbemsLCwqkolmi8447i7p9Vn+xAvxxP/mfvI+tOUzKTH16WoytolIylwqc0Z3B1tTr88f8nHR39P6Mkk68WjgzaumCjabODaCCjbONla/f6PGRNe+U0wMb2yGbcwaoAHHWJnrfZ/6ygOTrloEvJUfi25Z2DKlClix1NTPzmQxtRr3rxjTPDi+KCfzuZqbiaJvfSiwNRo34f/d/JCTqWGDns721LmGcWMYw3NsAsCfS3g5Wzr5UxZp3yVF2pubU8vvh52vz4FvjP+nl5cy18hQ9m+7wqUNZ4+PTj//gPx9OnBgQY8xNbWlpLAcGPrNIddJ3+1MOCgcGkIQKBnAmr/Wtaz0+EoCEAAAhCAAAQgoBSgF2Nff/318ePH33///UwIktp8ePbY2cLcDQuXBLv2/GVh5bVQgIA6gZrmpqfidnyffJHfwNLScu3atU8//TR/V89qmIntdBJJLJHKDNbDyXbbk1MoT/oz352lPOnM3i43p0T6vLVk1KiBnl22VDZwsbfe9ez0t3YnvbkrSXPieOUhVKBw54u3DqXJxcaU4jbM13n/c7Pu+fQYJYvgDlawvGJq+NtLRmlOVWRpYU4Jgma+EXcpt+uAe7S/yzcrbw71dRa8nIZKyvu/5dHJt793cLcu8tJouJB+do0I8Tj76oKjaSXbzmT/djk/v7JR9udUYWdbq4kR3neODbl9VJCz3R9rkMiEVkp0sMH/a+vnduEqrICttcXQIHf6KHfQpAf6NaYsNPRnXmVDfmVDXkUj/UkZkGhqvMqECOUxKKgR8PDwoBnr9BMYGKgshHT+ICGMGjNUQ8DkBPA3AJO75RgwBCAAAQhAQM8CCxYsOH/+PE0fvnDhAnPp0wU5o75+d92MW+4fOprZhU0I6ETgSM7Vh3dvzasVCFzS29xbt2696aabdHIhxUmEou2uOjy/Pk9Fy5OefnnerxfyfozPoYBjl6mB7awsZg/1/+f8IePDvHvQT0op86+FMStnRLy3J+W7k1k0E1PDSSg/z7KJgx6dEWlvjAHNYcHuF15bsObXxM8OpgmmO7cwM5s22PdfC2KmD/bToKTcRdlpzrwy/+N9qWt2JpbVCSdY8HWxfXhK+L9vHaplnmXlyZUFyhGx4+lpcYmFW89k/3IhVydrOSpPrv8C/UJOifKlD12aIpXldS21Ta0+LnaOtuxKvG0yeWmtwFIHQR6O+u82rggBQQF6JKlYfJW/t6WtnValVsbfO2PxtHk9KG/KgXgKqXOD6cqoOhXs7Oz4jKiBAAQgwBUwY97s5u5DGQIQgAAEIAABCOhKoLm5+cknn/zyyy8FT7ggLPqTuXd42SM2IciDyp4ItMhk/zny+wdnjwkePG3atC1btnh79yQuLHhCReUDDzywfv16ZQOKijZ8dU+Pw5fK8xi8IGuXH08vPZRcVFTdVFzTVFLTXF7XTGFHTycbT0fbcD/nadG+E8K8dThSyju8P6mIZmKW1TXTx9zMzMuJsiXYhvk4zYzx93O1N7hJLztgdt9G/hkC3OzzPviLsr5dLj+cUnI8rYRiYWTu6mDt72pHqX5uGRHYMwG5vOPctfJDycU0obWirqW+pY3eDwh0d5gY4TMlyofmpysv3csC9byyvrWivqWyvqWxVUbZmW2tLChU7edqp8Nfkl52UleH02/poGd/5p9t2xOTkWeGz4IaCQm0ytoLOsPu9F9++neZXjyqaqBPS/UfhetlqqltapPQ7HgnJyc33o+rqyvVubu707JDisA6QuoS+kVFVyEgQgFE20V4U9AlCEAAAhCAgNEKbNy4ceXKlU1NTfwRetk7fDr3L/PDtEr0zD8cNRDgClwqLnhg1/cp5SXcSkWZpvg999xzq1evtrDQ/ZoBo0ePPnfunPKikX7OKWtvV26iAAGlgDbRdmVjFPQgsPlkVlMru66DhbnZspsHaU5VtOVU1tJPBJ7qnXl53phBXnroOS4BAcMK0GO8zvj79cj79U/jn4Xrcfm25rZ2itq3tctbZdc/ioLqJjWQ00Kpdc1t/IHQN7V154+VlRW3wGzSLkUN/Un5011cXHgR9esVFFWnDHL8q6AGAhCAgG4F8B8a3XribBCAAAQgAAEIaBJYtmxZbGwsZZXJyMhg2pU1Ntzx04ZlQ0e/PeMWR2sbZi82IaClAE2qXXfm8OpjcYKZlOl/tjdt2kTZjbQ8W7ea0TujycnJ3EOkmLSd23+UIWA6Ah/GpZzOLOeP19/NblZMf369oob+rf+/XxP5e+2tLQb3l2oWKf5wUAMBDQKUdokWu6aPhjZd7rqSXzXk+V+5zV577bUXXnhB87MubnuUIQABCIhHQGdvC4pnSOgJBCAAAQhAAALmXS+KAABAAElEQVRiFhg6dCglcH/44YcFO7kx4eyor945cC1dcC8qIaBZILmsePq3n/z3yB7BUPuMGTMSEhL6KNROHcvKympsbOT2kNKLczdRhgAERCswPPjGkpLcTr66/XIzb867ssGnB9KS8gWWhVgYG+jAy/CuPAoFCECAEQj3dbGyMONWpqamItTOBUEZAhCQkACi7RK6WegqBCAAAQhAwEgEHB0dv/jii507d/r4+PCHlFNTteCH/y3/dXNJQx1/L2ogICjQ1Nb2n8O/j13/3pnCXH4DSsD6/vvvx8XFUT5W/l5d1Qgtkeqmq5PjPBCAQJ8KLLs5VPD8JzLKZryx9ypv2V5KjvH4xtOPbTzDP4pCho/PjOTXowYCEFAnQMssR/i5cPfyv1K5e1GGAAQgIGYBZJIR891B3yAAAQhAAALGLEBTjOl/pVasWLF9+3b+OH9IvrQnM/W1KfMeHD4Wk5v4PqjhCuzNTP173HZ6TsOtVJZHjhz5zTffREVFKWv6qMCkkaGrDAnE3PY+wsZpIaBjgXGhXrNj/PcmFvLPSwH3sH9sHx/qFRvs7u9mX1rblJhXnZBXRcvA8htTzYqp4bTwrOAuVEIAAuoE6G0w7psiNLedMjXhb4DquFAPAQiIWQBz28V8d9A3CEAAAhCAgJELeHp6/vzzz+vXr3d2duYPtaal+Ym9P0/95uPE0iL+XtRAgASK6mvv3fHtbdu+Fgy10+pqL7300unTp/UQaqfOZGdnc2+KpblZqI8TtwZlCEBAzAJbHps0ZqCnuh6eulr2yYG0F3+8+EFc6qGUYnWhdgrKv7VklLqToB4CEFAnEKk6t725ubm4uFhdY9RDAAIQELMAou1ivjvoGwQgAAEIQMAkBJYvX07ZtCdPniw4WkoMMn79+y8c2t3Q2irYAJWmKSDvkH92/uSwL976KTVBUCAsLOzEiROvvvqqpaWe3uZkou0B7vYW5vjLtuDNQSUExCjg5mCz/7lZk3oxLX3WEP99/5rpZGclxuGhTxAQt0CIlyPTwZycHKYGmxCAAAQkIYD/AZDEbUInIQABCEAAAkYuEBwcfOjQoU8//dTVVSDzRnuH/N0zR2K+WLvxcjzFWI3cAsPTQmBfVtqYr997et+OulaBTA5WVlbPPffc5cuXx44dq8XJdNaEiQsEe7KBA51dCSeCAAT6RoAC5Xv+OePucSHmKus1dn0xD0ebD+8bs3vVdCyO2jUWWkBASID/pck8wxY6CHUQgAAExCiAaLsY7wr6BAEIQAACEDBBAUrN+cgjj1CaziVLlggOn3KGPPL7jxRj3X8tXbABKk1BgNIKLfj+y1u2fnWlTPgF84kTJ168eHHNmjW0MqqeQXJzc7lXDEG0ncuBMgQkImBnbbnlsclZ7yx+YWGMj7Ntl72OCXB96dahGW/f/visKEsL/P91l2BoAAFhAf6XJvMMW/gw1EIAAhAQn4AZrTshvl6hRxCAAAQgAAEImLTAvn37Hn300atXr6pTmB4S9sa0BUO8/dQ1QL3xCRTW1bxyLO6bhHMd/YT/+uru7v7mm28++OCDBllUraSkxNfXl8v+n9uGvrI4lluDMgSUArVNAqmxzM3MHG2RhESJZPhCm0y+L6kwvbg2p7w+p7wht6LB2tKcprHTx9PJJtzXZe6w/oEeDobvKHoAAekLyNrltn/9tp0ToVq5cuUnn3wi/ZFhBBCAgMkJ6CmLpcm5YsAQgAAEIAABCPRCYObMmYmJia+//vratWtbhdK1H8jOoEnu9w0d9d+bZ/k7ufTiUjhUAgL1rS2USog+TbI2dd2977771q1b5+Xlpa5BX9fzp+DxX4rv6z7g/BIScLazllBvTbarVpbm84YHzDPZ8WPgENCjAL0a4u9ml1fZqLwmMskoKVCAAASkJYA33aR1v9BbCEAAAhCAgKkI2Nrarl69mlJvT5s2TXDMNMF5U8LZIZ+v/eeBnZRkRrANKqUuQHH2dacPR3/2xv+d2K8u1B4VFXXw4MFNmzYZMNROzvxoO/+leKnfDvQfAhCAAAQg0HcCzPcm/4u17y6NM0MAAhDQoQCi7TrExKkgAAEIQAACENCxQGRk5IEDB3799VcqCJ6aIrAfnj0W9ekbz+zbkV9bLdgGlVIUqG1pfvPkgYhP1rx4+LeyxgbBIXh7e9M75gkJCVOnThVsoM9KflAg2BP5JfR5B3AtCEAAAhCQtgDzThj/i1Xaw0PvIQABkxFAtN1kbjUGCgEIQAACEJCswMKFCymxDMVVKboqOIiWdtmn509Gf/bmE3t+zqmpEmyDSqkIVDc3vX58X8Sna14+urey+cYb5dz+0wqoL7zwAmX2p6SulpaiSI3IvPBubtYP2Zy5twxlCEAAAhCAgGYB5il1Q0NDeXm55kOwFwIQgIAIBRBtF+FNQZcgAAEIQAACEGAFKKJKcVWKrlKMlSKt7O7O7TZ5+/8unR7y+Zsrf/8xq6pCsA0qxSxQ0dTwytG9FGd/7fg+irkLdtXc3HzZsmXp6emU1t/JyUmwjUEqmSl4fq721pYWBukJLgoBCEAAAhCQokCIlyPTbea7ldmLTQhAAALiFEC0XZz3Bb2CAAQgAAEIQEBAgKKrFGOlSCvFWynqKtCiXz+ZXL7hcjzlc7/jxw2Hs68KtkGl2ASSSovoGcmgj15/4+QByiGjrnvTp08/f/78hg0bAgIC1LUxVD0TEWAm6BmqV7guBCAAAQhAQCoCwR6ItkvlXqGfEICAJgHh/03VdAT2QQACEIAABCAAAYMKUKSV4q2UW2bJkiXqYu60huruq8lzv/9i5P/WfX3pTFNbm0G7jIsLC8g75L+mJ83e/Pnor9+lZySUEUi4Xb9+U6ZMoaVQ9+/fP3z4cHVtDFvPZJLhhwwM2z1cHQIQgAAEICByAf6Daua7VeT9R/cgAAEIKAQQbcdvAgQgAAEIQAACkhSIjo7evHlzcnLyfffdZ2GhNmVHcnnJY3t+GvTxa7TYZi5SuovmVlOimPfOHIn67M27ft50NDdTQ79mzpx57NixQ4cOiWEpVHX9rKqqqqur4+7lvw7P3YsyBCAAAQhAAAKMQJCHo5lqFfPemOpObEEAAhAQqQCi7SK9MegWBCAAAQhAAALaCERERGzatCktLe2BBx7QsFpmVXPTutOHoz57g9LL0GTqtvZ2bU6ONjoX6OjoOJabtWL3Vnr+8fyh3Zqff8ydO/fUqVNxcXETJ07UeU90e0J+OIA/QU+3V8TZIAABCEAAAkYmYGtt4eNiyx0U/+uVuxdlCEAAAuIUsBRnt9ArCEAAAhCAAAQgoL3AoEGDvvrqq5deemnNmjUbN25saWkRPFbecT29DH087OzvHjzivphRw3z8BVuiUucCOdWV3yadp092daXmk5uZmS1cuJDu5qhRozS3FM/e/Px8pjPIJMOAYBMCEIAABCDQpUCwp2NxzY3lW/hfr12eAQ0gAAEIGFwA0XaD3wJ0AAIQgAAEIAAB3QiEhIR8/vnnq1ev/qzzp6ioSN15K5oaPz53nD4x3n4Uc797cKyXPbswl7pjUd8tgYbW1u1pid8kntOcLkZxTkdHx+XLlz/xxBPh4eHduorBG1dUVDB98FadncfsxSYEIAABCEAAAnwBb2eVue38r1f+IaiBAAQgIDYBM3qfV2x9Qn8gAAEIQAACEIBALwXa2tq2bt36wQcfxMfHd3kqS3PzqcGht0fELAgfjLB7l1zaNKAg+96s1B1pib9dTWloa+3ykIEDB1KQndIBOTs7d9lYhA3eeeedZ599ltux7HcX0wQ9bg3KEIAABCAAAQhoFvjrF8c3HLuxmouTk1Ntba3mQ7AXAhCAgNgEMLddbHcE/YEABCAAAQhAQAcCVlZW93T+nD59+v333//pp58o/q7uvDK5fN+1dPo8tufniYEDbo0Yckv4kEBnV3XtUa9OoKq5cXdGyi/pifuy0lvaZeqaceunT5/+5JNPLliwwNxcwusJVVay6XE8HG24w0QZAhCAAAQgAIEuBZhvT1qBnP7+Rn+p6/JANIAABCAgHgFE28VzL9ATCEAAAhCAAAR0LzCu86ewsJASu1NK98zMGxOm+Bfr6NdxLC+LPqv2/zrSN+DWiJh5oVGDvXz5LVHDFaDFTjtnsicdycls75Bzd6kre3l5LV269OGHHx48eLC6NhKqZ151t7Ywd7RFaEBCNxBdhQAEIAABUQi4855V0/NsHx8fUXQOnYAABCCgnQAyyWjnhFYQgAAEIAABCBiFwLFjxzZs2LBt2zaaLaXlgHwdnKaFhE0NCZsWEurv5KLlUUbfrKa56Uhu5oFrGQezM65WlWs5XpqeNm/ePErOPn/+fGOaqnbnnXfSL5USwdfFtuiju5SbKEAAAhCAAAQgoI3A5wfTHll/mtvyypUr0dHR3BqUIQABCIhcAHPbRX6D0D0IQAACEIAABHQpcHPnz4cffki5ZSjsfujQoS7XsCluqNt85QJ9qB9Rnj4UeZ8eEkYJZ5xsVBby0mUvxXquFpksvjD3UHbGgeyMc0V58u4s/zNs2DAKslN2H5rVLtbx9bxfzNx2D0eT+93ouR2OhAAEIAABCPwpwGSSoWp+rrY/2+KfEIAABEQqgGi7SG8MugUBCEAAAhCAQN8J2Nvb39f5k5OTs3nzZoq8nz9/XpvLpZSX0Ofjc8fN+plFeXqP6R881j9otH8Qlc3NJJx2XMPYs6srzxTmnC3Miy/IuVRS2CZv19CYvys0NPT222+npDHDhw/n7zWaGiYWwA8WGM1IMRAIQAACEIBA3wnwv0CZ59l9d2mcGQIQgICuBBBt15UkzgMBCEAAAhCAgPQEgoODn+/8yc3N/bnz58SJE3J515nHKcN7cnkJfTZcjqdhO1rbjPQLGOsfTH9SnvcBru7SDb4X1NUklxVfKM6naexnC3PLGht6cF9jYmIWdf4MHTq0B4dL7hAmFuDuaC25IaDDEIAABCAAAYMLuDuwa4wz37AG7yE6AAEIQKBLAUTbuyRCAwhAAAIQgAAEjF8gKCjoqc6fkpKSX375hQLvBw8ebGtr03Lk9a0ttEAofRTtbS0tIzy8oz19ojx96c9oL59gFzdxxt8L62potr7iyUFKWXFKRWltS7OWo2aamZmZjRkzRhFkpyntzF7j3mRiAfypecY9fIwOAhCAAAQgoBMBDyc22s68PaaTq+AkEIAABPpUANH2PuXFySEAAQhAAAIQkJiAj4/Pis6f2tpayuq+b9++/fv3p6WldWsYzTLZ5ZJC+iiPovh7kLNboLNrkMuNP4Od3fo7u1iaWyib9VFB3iEvrq/Lra3Oq63KrbnxZ05NVV1rSy8v6u/vP6PzZ+bMmb6+vr08mxQPb2lpaWxs5PYc0XauBsoQgAAEIAABLQX4X6DM82wtz4NmEIAABAwogGi7AfFxaQhAAAIQgAAExCvg7Ox8a+cPdTEvL08RdqfIe1lZWQ86TfH39Moy+jDHUv53Dzt7Nzv763/a2rvb2dGfik0na1sbS0trcwtri+sfq+t/Xt+kgkwub22Xtba3t7W3t8rbFWXapCn2lc2NVU2Nlc1NlU0NVU1Nis3ypgY6hLl0bzYdHR0nT55M4XX6iY6O7s2pjOBYfiCA/yK8EQwTQ4AABCAAAQj0tYCdtaWtlXlz242/tPC/ZPu6Dzg/BCAAgV4KINreS0AcDgEIQAACEICA8QsEBgY+0PnT0dGRkJBw7Nix050/mZl/pI7pMQHlf6dQOH0yenwKfR3o5+c3duzYcePG3XTTTVSwsrLS15XFfh1+IID/IrzYx4D+QQACEIAABMQh4OFoW1B1440x/pesOLqJXkAAAhBQK4Bou1oa7IAABCAAAQhAAAKMAKUmH9b58/jjj9Ou8vLyM50/FHuPj4+vqalh2kt609bWdsSIERReVwTZKbW9pIfTd53np5Tlvwjfd1fHmSEAAQhAAALGJEDfodxoO/9L1pgGi7FAAAJGKYBou1HeVgwKAhCAAAQgAAF9CHh6es7v/KGL0bT3jIyMpKSkK3/+pKent7a26qMfuriGubn5wIEDB3N+KEUMJrBrQ8ufdodMMtq4oQ0EIAABCECAL+DuYM2t5H/JcveiDAEIQECEAoi2i/CmoEsQgAAEIAABCEhPgKa9h3f+LFq0SNF7mUxG8XeKvScnJ1POmZycnNzc3Pz8/La2NsMOjwLrlBaG5qoHBwcPGDCAouoUY4+MjLSzszNsxyR69bq6OqbnrvYqkQJmLzYhAAEIQAACEFAn4Koabed/yao7EPUQgAAERCKAaLtIbgS6AQEIQAACEICAsQlYWlpGdf5wByaXy4uKihSRd/qTgu+Ujobeklb+UDoamibPPaQHZVrF1L3zx8PDg/5Jf/r7+1NsXRFhDwgIwKT1HqiqO6SlpYXZZWNlwdRgEwIQgAAEIAABbQRsLFW+Q/lfstqcBG0gAAEIGFAA0XYD4uPSEIAABCAAAQiYnADNK+/f+TNhwgTBwbe3t1dVVVHwvb6+nhLRCP5QHN/a2trGxob+5P7Y29srguwIpgva9lEl3SPmzDaW5kwNNiEAAQhAAAIQ0EbAWvU7lP8lq81J0AYCEICAAQUQbTcgPi4NAQhAAAIQgAAEWAELCwtKB08/7A5si1WAHwhgIgVi7Tj6BQEIQAACEBCdADO3nf8lK7oeo0MQgAAEVAUw70bVA1sQgAAEIAABCEAAAhDojgA/EGCt+hZ8d06GthCAAAQgAAGTFmCeWPO/ZE1aB4OHAASkIIBouxTuEvoIAQhAAAIQgAAEICBWAX4ggIkUiLXj6BcEIAABCEBAdALMdyj/S1Z0PUaHIAABCKgKINqu6oEtCEAAAhCAAAQgAAEIdEeAv4AbEynozsnQFgIQgAAEIGDSAsx3KC0dL5PJTFoEg4cABKQmgGi71O4Y+gsBCEAAAhCAAAQgICYB/rQ7JlIgps6iLxCAAAQgAAFRC/CzsfGfaot6AOgcBCBg8gKItpv8rwAAIAABCEAAAhCAAAR6IcBE2y3MzCzM8XfsXoDiUAhAAAIQMGEBG0v2O5T5njVhGwwdAhCQhgD7XzFp9Bq9hAAEIAABCEAAAhCAgDgEmCgAJraL47agFxCAAAQgIEkB/tx25ntWkqNCpyEAAVMSQLTdlO42xgoBCEAAAhCAAAQgoGsBJgqAaLuugXE+CEAAAhAwIQH+1yjzPWtCFhgqBCAgTQFE26V539BrCEAAAhCAAAQgAAFxCDBRAH6YQBzdRC8gAAEIQAACEhDgf40y37MSGAO6CAEImLYAou2mff8xeghAAAIQgAAEIACB3gkwq7fxX4Hv3elxNAQgAAEIQMCEBPjRduZ71oQsMFQIQECaAoi2S/O+odcQgAAEIAABCEAAAuIQYObc8Zd3E0c30QsIQAACEICABARsLC2YXjLfs8xebEIAAhAQmwCi7WK7I+gPBCAAAQhAAAIQgICUBJgoAH9SnpQGg75CAAIQgAAEDCrA/xplvmcN2jtcHAIQgEDXAoi2d22EFhCAAAQgAAEIQAACEFAnYG6u8jdqeYe6hqiHAAQgAAEIQKALAXkH+z3KfM92cTx2QwACEDC0gMr/Gxi6M7g+BCAAAQhAAAIQgAAEJCZgbW3N7XGrrJ27iTIEIAABCEAAAtoLtMrkTGPme5bZi00IQAACYhNAtF1sdwT9gQAEIAABCEAAAhCQkgATBWhpY8MEUhoM+goBCEAAAhAwqAD/a5T5njVo73BxCEAAAl0LINretRFaQAACEIAABCAAAQhAQJ0AEwVobUe0XR0V6iEAAQhAAAJdCPBfEbOxseniGOyGAAQgICYBRNvFdDfQFwhAAAIQgAAEIAABqQkwUQB+mEBqA0J/IQABCEAAAgYT4D+0Zp5qG6xnuDAEIAAB7QQQbdfOCa0gAAEIQAACEIAABCAgJMBEAfgJZ4UOQh0EIAABCEAAAgIC/K9R5ntW4BhUQQACEBCTAKLtYrob6AsEIAABCEAAAhCAgNQEmCgAP0wgtQGhvxCAAAQgAAGDCfC/RpnvWYP1DBeGAAQgoJ0Aou3aOaEVBCAAAQhAAAIQgAAEhASYKEBHv34ypG4XgkIdBCAAAQhAoEuBlrZ2pg3zPcvsxSYEIAABsQkg2i62O4L+QAACEIAABCAAAQhISYAfBeBHCqQ0HvQVAhCAAAQgYDgB5G03nD2uDAEI6EYA0XbdOOIsEIAABCAAAQhAAAKmKcCskkoI/EiBacpg1BCAAAQgAIHuCjCLjVt0/nT3JGgPAQhAwIACiLYbEB+XhgAEIAABCEAAAhCQvAB/bjs/56zkB4kBQAACEIAABPQiwHyH8r9k9dILXAQCEIBAzwUQbe+5HY6EAAQgAAEIQAACEIAAPxDARApABAEIQAACEICAlgLMdyj/S1bL86AZBCAAAUMJINpuKHlcFwIQgAAEIAABCEDAGAT4gQDmLXhjGCTGAAEIQAACENCLAKLtemHGRSAAgT4UQLS9D3FxaghAAAIQgAAEIAABoxfgR9tbZHKjHzUGCAEIQAACEOgLgRZZO/e0/C9Z7l6UIQABCIhQANF2Ed4UdAkCEIAABCAAAQhAQDIC/FVSm9tUIgWSGQk6CgEIQAACEDC0APMdyv+SNXQHcX0IQAACXQgg2t4FEHZDAAIQgAAEIAABCEBAg4Crqyuzt6qhlanBJgQgAAEIQAAC2ggw36H8L1ltToI2EIAABAwogGi7AfFxaQhAAAIQgAAEIAAByQu4u7szY6iob2ZqsAkBCEAAAhCAgDYCFfUt3Gb8L1nuXpQhAAEIiFAA0XYR3hR0CQIQgAAEIAABCEBAMgIeHh5MXyvqVCIFzF5sQgACEIAABCCgToCJtvO/ZNUdiHoIQAACIhGwFEk/0A0IQAACEIAABCAAAQhIUYAfCKhEJhkp3kit+1xW23ytrC6rtD6rrE4u7xjk4zTI+/rHw8lW63No1VDWLk/IqyqobCyqbiqqbpTJO9wdrN0dbaL8XWKDPawsMXFKK0Y0ggAEpCVQqTq3nf8lK63hoLcQgIAJCiDaboI3HUOGAAQgAAEIQAACENCZgJubG3MuZl4esxebEhXILa9/b2/K+qMZ1Y1tgkNwsbMaH+b171uGTozwEWygZSUF2Q8mF207k7P9fK663yU7Kwu61qp5g+cOC9DytLptlllS+9S3Z7U/p7mZmbujtaeTraejTWyI+5QoX2tLiy4P189VuuxGzxroofN6uETPxo6jINBjgdqmVnqyyD0c0XauBsoQgIAkBBBtl8RtQichAAEIQAACEIAABEQqYGlp6eLiUlNTo+yfugipsgEK0hK4nFP51m9JP5zOZmJAzChqmtr2JBTSZ3q078uLhvcs5n4ouejxjWeSC2/8OjFXUWw2tbUfTC6mz/hQr9V3xE4f7CfYrO8q6ZHDrkv5PT6/k63lnKH9X7ptWEwg+7CKe079XIV7RR2W9dB5PVxChyA4FQS0EeCnYkPedm3c0AYCEBCVAF4/FNXtQGcgAAEIQAACEIAABKQnwMy8Y96Cl9540GOOwLcnMmNf3PndyWuaQ+2cI/odSC6++bU9C9cdaGlr59ZrLlfUNS/9+Oi0NXFdhtq55zl1tWzGG3FTX9+TmFfFrRd5ua5Zti0+J/bfO5/YdKZbSt0al36u0q0uad9YD53XwyW0Hy9aQkAhwH9czXzDAgoCEICA+AUQbRf/PUIPIQABCEAAAhCAAARELcDMvOMHC0Tde3ROvcCeywUPfHlCJamB+sbMHpr6veLrU0ylus2CygYK0G85fU1dA831h1NLZr4Rl1Ner7mZ2Pa2d3R8tC91wboDjS2yvuubfq7SR/3XQ+f1cIk+wsFpjVKgsoFdZhzRdqO80RgUBIxbANF2476/GB0EIAABCEAAAhCAQJ8LMLEARNv7XFwvFzhzteyODw+3tQsE24cGut0+MujR6RH33TRwUoRPoLu9YI82Hc9cuytJcBe38mpx7cTVv6eoyR5Da6LOHdr/4SlhyyYOGjfI083emnusslxS2zz/7QOU8lhZI5XC/itFy7843te91c9V+mgUeui8Hi7RRzg4rZEJ8L9AmefZRjZeDAcCEDBKAeRtN8rbikFBAAIQgAAEIAABCOhPgIm2I5OM/uj77ErNre23vHuwgTfn+qnZUSunR4T7uTBXPp5Wsu73K79eyFNd3q/f81vPU7h84YhApr1ys6G5be7b+7PLG5Q1ioKNpfmTs6IemBwW6c9eK62o5l/fn//lQh5zyJWC6r98cGT3qumWFoaZU/X+vWNsrYTXPm2VtRdWN10rq/vlfB4lnWd6Tllldl7I06DEba+fq3CvqMOyHjqvh0voEASnggAjwM/bznzDMu2xCQEIQECEAoi2i/CmoEsQgAAEIAABCEAAAlISYGIBVQ2tHR0dZmZmUhoD+qoq8PO5nNLaZm6dhZnZ5w+Mf3BKGLdSWaY1Uenz+cG0R9afVlZSgYLvz24+qyGO/NS3Z6+W1HEPobKzrdUvz0ybEuXL1Cs2I/xcdjw97cCVors/OlJer5J1IS6p8PmtF95aMkrwwL6ufGByqKOtlearlNY0/ffnS58dTGeavbErUYMSt7F+rsK9og7Leui8Hi6hQxCcCgKMQGUD+4IO8w3LtMcmBCAAAREKGGbWgwgh0CUIQAACEIAABCAAAQj0TIB5z53yIFc3svGCnp0ZRxlKYMspNoX6jCF+6kLtyk7+bVoETX5XbioKGSV1lJSGqVRs0oTu/x3JYHb5ONse/vdsdaF2ZePpg/22PjHZ0px9qPPpgbRqXrhKeZTBC94udp8sH0e5cZienMwou1bKPnVg2mi/qZ+raN+fbrXUQ+f1cIluDRmNIaAUqKhXecxpbm7u6uqq3IsCBCAAAUkIINouiduETkIAAhCAAAQgAAEIiFeAP/OO/y68eHuPngkJZPIiv7Nj/IUasnUv3jqUjX/367cnoYBt17n9720XmPogD4cT/5kbG+LB1AtuTo32e/Pukcwuyn6z4dhVplJUm/Tax4YVN/EeE/S7mFOpw37q5yo67DD3VHrovB4uwR0RyhDQUoDJ206hdgq4a3ksmkEAAhAQiQAyyYjkRqAbEIAABCAAAQhAAAJSFeBH2ysbVPJ7SHVgJtzvvAo2kfpAbydtPDycbAcHuCblV3Mb51c2cjcV5bjEgkTVZlT/8u3DBvk48xurq3liZtSbu5KYpDe/Xc5/ak60ukPEUE9zqwd4OTGPNLJ4Tzh62dXeXOVKflViXjXBltY2WVta+LjY+jjbTQjzonP2sldaHt6bzovnElr2BM0goBSorFd5M4z/9apsiQIEIAAB0Qog2i7aW4OOQQACEIAABCAAAQhIQ4AfDiiqbpJG19FLNQI2Vhb1qkuk0hqkt44MUtNcpfq2kUGtMjm3ypw/kbtfv3d+T+a2obK3s+3SCQOZSs2bVpbm908c9PZvV7jNLmTrcpI498w6LA8JcGWj7WX1Ojy/4lTdvQol4Xl1x+Xt53L469bSCemthTGDPJdNHPTI9AiaG67z3jIn7G7nmcO12dTDJbTpBtpAQClQVK3ybNLT01O5CwUIQAACUhFAtF0qdwr9hAAEIAABCEAAAhAQqUBQEBuEzSlnZ0aLtOvolhqBQd5OTEKDT/anrZwe4eZgo+aIG9Wr74ilz41toVJlfUtcYiGzh85PUX6mssvNFVPDC3hz52ubWp3trLs81oANvJxsmav3Rf6lbl1lX2LhX788UVClEuzjdrKjX78zmeX02RafQ8lwgjwduXt1Xu5W53t2dT1comcdw1EmK8B8ewYGBposBQYOAQhIVwDRduneO/QcAhCAAAQgAAEIQEAUAsHBwUw/sst1P0uXuQQ2+1Qgws85PqucewkKws5YE/f20lGULZ1b37Py0dQSCt1yf2wszSnazq3Rshzm67z5sUlaNhZPs0u57AT8QA97nXdPy6s0tsj++f05eqDC3BR1/TmUUhzz/K8f3D9m2c2h6tr0vl7LzvfmQnq4RG+6h2NNTYAeE1aprjHO/3o1NROMFwIQkKIAlpuQ4l1DnyEAAQhAAAIQgAAERCRgb2/PvO2eg2i7iO5PT7oiGPi+kFM5bU3crDfjTqSXyuVaBmaFr34opYjZMTHc20dfOcGZS+t/s1XWnpBbxVxXy8z4zFEaNrW8Sktb+9iXd3+sJtQulATo+jVrm9uWf3Fi5fpTGjrQm11adl7kl+hN93CsCQowE9tJANF2E/w1wJAhYAQCmNtuBDcRQ4AABCAAAQhAAAIQMLBASEhIefmNqdD8kIGB+4fLd1NgfJj3rCH+cUlsshc6zb6kIvp4ONpMj/abGeM3Y7B/iFe3M4qcyihjekSrhjI1Rrz58b7U1naV1PY0WMreo9sha3mVt3YnMavaUjcG93e9dUTg5CifCWHeNY2tR9NK6HUESiDD5Bf67GD6uFCvvpjhrmXneyOmh0v0pns41gQF+A+q6bvVBB0wZAhAQOoCiLZL/Q6i/xCAAAQgAAEIQAAChheg+Xfnzp1T9oMfMlDuQkEqAu/fN2bGG3HqsnhT1HVrfDZ9aDihPk4UeZ8xxG9qlK8HLx254Hj56+j2IGQveGbxV/5+Of8fW84z/bS3tqC4NlPZm00tr5JbXr9mZyJzodtGBm55dLKt9R859B1trZaMH0ifZ+YOnr123zXV1Vwf23hm7tD+3jp9L0HLzjPd7tamHi7Rrf6gMQRIIFv1Xy6qwdx2/GJAAAJSFEC0XYp3DX2GAAQgAAEIQAACEBCXABMRKK9vaWhuc7C1Elcv0ZvuCET6u5z8z9w5b+1PKazRfNzVkjr6fH4o3axfv9hg91kx/n+bFqE5el5W18ycM6SPl9xkLqf/Tcq9czm3cu3upG1ncto72Dw8i0YFO9np4N+X7l7lmc1nG1vbuRoPTQ777IFxFuYCOVcpRf7J/8yjVEKJ+dXKQxpaZB/Epbz2lxHKmh4Xutv5HlxID5foQa9wCAQUAjkV7ALjzHcroCAAAQhIQgDRdkncJnQSAhCAAAQgAAEIQEDUAvy33SlqEN3fVdSdRue6EgjydDz+0tznt1747mQWBVW7at6PQsiU250+636/ct9Ng164JWaQjzP/qPrmthYZm0dFc3SefxIR1ty8+nfBIDV1lYZMSwfzR60YBU1sX31HrJYj0uFVjqWV/HQ2l3tdb2fbD+8fq24U1NLX1e6jZWMnv76XexQtr/rSbcNsrP6YC8/dxZR12HnmzMpNPVxCeS0UIKBbAea1MHd3dycnHSeY0m2HcTYIQAACggKItguyoBICEIAABCAAAQhAAALdEODPv6OoAaLt3RAUa1N3R5vPHxj/1pKRm45lfnogLbmree6KcbS1d3x99Oo3JzJ/eHzy7aOCmcG18kLt1MDuz7wlTGMJbV7iLXyqZeffvWeM9g8bdHiVHedUQu3U28dnRioTyKjr/KRI39EDPM5eq1A2qGpsPXW1bEqUr7JGXUGHnTfgJdRdGvUQ6KUAk0mG/8Xay/PjcAhAAAL6ERB4P04/F8ZVIAABCEAAAhCAAAQgYDQC/KAAEzUwmpGa5kCc7awfnxV15c3bUt687cP7xtD6mS5apD2hmPtdHx3Zfi6HQXNzsLYwo6wzKj/MpE6Vfca7QQqfLBu7Ylp4nw5R3VUOpxRzr2tjaf7o9Ahujbry03OjmV3MqZi9vdlU1/nenJM5Vg+XYK6ITQgICjCZZPhfrIJHoRICEICA2AQwt11sdwT9gQAEIAABCEAAAhCQnoBgJhnpDQM97kqAkrnThyLv7XL5hezKg1eK9iUVHk0rocC64KGKgPvF1xYODnBTNjAzM3N3tC6ra1HWUMEEH8+MGej53r2jx+t0cVQuqaKs7iqdGcyruO1DfZy1XOR2fCi7oOt5zlR37jl7WVbX+V6elnu4Hi7BvRzKEFAn0NQqK61VWdCC/8Wq7ljUQwACEBCVAKLtorod6AwEIAABCEAAAhCAgCQFXDp/ampuLKdpmlOVJXnzetRpSu09eqAnff61MKa2qXVPQsGui/m/XS6oqFeJodO5KeC+ekfC949P5l7Hy8mWjbaX13MbGHE5yMNh3rD+C2MD5w7rTw8e+mikXV6lsqGFWax1gJejlp0JcLe3NDeTyW88YinnLXur5akEm3XZecGjulWph0t0qz9oDIFcLJGKXwIIQMBYBBBtN5Y7iXFAAAIQgAAEIAABCBhUgN55T0hIUHbBBKcqK8duagXKM3Pn2AH0obVAV20+9/mhdEZgW3z2y4XDaVK8sn5okBuTAj67rEG5t7uFxzeeZibXv7JoOK3n2d3z9LL91scnq8s+b25mRvlzPJ1sPZ1s3BxsenMhXV2lXPXdAuqS9tF2SwtzCrhnl9+4ZbQErDaD0lXnNVxLD5fQcHXsgkCPBfhfmsgk02NMHAgBCBhWANF2w/rj6hCAAAQgAAEIQAACRiJA77xzo+05nEickYwQw+hKwNHW6rMHxo8L9frrlye4bWkO9P6kQm60fWqU3/ens7ltzmSWtcrarS0tuJXalFMLaz7en8a0fGfpKKZGD5s0V50E+vpCurqKvOPGzHRFnymGrn3nmcaUl0abY3XVeQ3X0sMlNFwduyDQYwH+lyYyyfQYEwdCAAKGFUC03bD+uDoEIAABCEAAAhCAgJEIMLPwimuamlvbba27HTw1Eg7JDmNfYuGyz49zu29jZZ7x9iImusptwJSXTwr9IC7lYk4ltz6tuJa7OSXKh7tJ5ZLa5u9PXbv/5lCmvsvNE+mlTBt/VzuHvo96MxeV3KanIzvF/lpZnZajoNh6rurjNA/e2bQ8FZpBAAIKAf6/gMy3KqAgAAEISEWgG0/vpTIk9BMCEIAABCAAAQhAAAL6Fxg4cCD3ojTTNaWwmluDsiQEPJxsimqauB9KGJJc0L1bOSLEnRlsVqlKJDfcz2WQtxPT5r29KUyNNpvH00uYZkM4K7Iyu7CpFHB3tGFyxl8r0zZ1fmF1Y2u7XHkqKlCSHO4myhCAQHcFkgtuLHxCx9JiKO7u7H9Iu3tOtIcABCBgEAFE2w3CjotCAAIQgAAEIAABCBibwJAhQ5ghJeV3L0TLHI5NgwgEuNnzr3v+WgW/UkONq701s9eJN9n8yVlRTBuaDn8kpZip1LxZWtO043wu0+b2UUFMDTb5AvSyAje3DzW4WlJHmff5Lfk1F7NVXlygBjGBrvxmqIEABLQXSMqv4jbmf6Vy96IMAQhAQMwCiLaL+e6gbxCAAAQgAAEIQAACkhHghwaY2IFkRmLaHfVytu3PC7gfTmXnj2tGupyrEjaixoEeDswhD0wOdbVns5y/uuNym0xl0jRzFLP5z+/PVzeqBIgtzMwWIdrOMKnZnBLly93T0CL76kgGt0Zd+f29ycwu5lTMXmxCAAKaBRqa25iXS/hfqZrPgL0QgAAExCOAaLt47gV6AgEIQAACEIAABCAgYQFfX18PDw/uABLzMLed6yGNspmZ2Z1jQ5i+bjqe+cPpa0ylus38yobTV8uYvZF+LkwNLSj6xEx2evvB5OIF6w5Q4IlpLLh5PK1k4/FMZtetIwO9XeyYSmwKCswd2p+pf29Pcru8i6cdl3IqDySrvIJgZ2UxMZxNxM+cGZsQgIAGgSsF1cxCw4i2a+DCLghAQOQCiLaL/AahexCAAAQgAAEIQAACkhFgogOY2y6ZO6fa0SXjB6hWXN/66xcnLmR3nU9G1i6/+6Mj9S0y7hkoGnvHmGBujaL871uHxgSwGUjikgqnrYkrr2vmt+fW/H45f9H7h7g1VLayMHvjrpFMJW1+uj91yut7mM+ui3n8liZVs3BE4M3h3twhU47+13YkcGuYMj0IeerbeKbyr5NCnezY1xSYNtiEAAQ0CPATrzHfpxqOxS4IQAACYhNAtF1sdwT9gQAEIAABCEAAAhCQqgATHcirbKxtapXqYEy436MHei4ezaY+b2prn/jq749vPJ2tfi3NfYmFE1757UQGO7H97vEDXHiZ3AnYxsriu0cn2Viy/1MWn1VO1zqWJpy+plXW/sx3Z+e/faCsroW5SzRZPszXmamkzczSuiOpJcynsKqJ39LUaj5aNpZy73BH/fL2y8Tb0cFMtL3epKKumR6EECO3PR3+7LzB3BqUIQCB7gog2t5dMbSHAATELGAp5s6hbxCAAAQgAAEIQAACEJCQABNtp54n5VVPUJ08K6HhmHJXP7x/7P6kopomlYwuFHD/eH/a5wfT5w7rH+HnEuzhEOTp0CbryCqryyypo5nvZ4UWUx0Z4vH+vWPUYcYEun321/EP/u+EXDW6m1ZcO+m1PWE+TrTkaYinY4C7Q31L24XsSroKLdFZ1SjwFGdypM+au0aouxDqBQWGBrmvnBHx0b5U7t539ySnFdXcNTZkUqRviJcj5Za5lFN1NLX4s4Pp6cW13JZUfmXx8IHeTkwlNiEAgW4JMK+C+fj4eHp6dusMaAwBCEBAPAKItovnXqAnEIAABCAAAQhAAALSFhCItucj2i7Je+rnav/T36fe8s6BxtZ2ZgAyecfOi/n0YeoFNyP9nPf8c4bmNCPLJ4XaWVvc99mxtnbViHu/fhkldWt3XxE8M1MZ4ev889+nWltaMPXY7FJg9eLYbWeyS2pVUvf8drmAPnRsgJt9bVNbrZpM+rNj/J9fGNPlJdAAAhDQLEBPprkN+F+m3L0oQwACEBC5APvSosi7i+5BAAIQgAAEIAABCEBAtAL8AAEzX0+0PUfH+ALTB/vtXjXD1b7n+biDPBzi/jXL08mWf3Km5q5xA359erqnow1Tr+XmnKH+J/87z72nh2t5FWNt5upgfX71gllD/AUHmF/VKBhqpwQyLyyM2fnMdHNzlUQ0gidBJQQgoEGgsr6F3iTiNuB/mXL3ogwBCEBA5AKItov8BqF7EIAABCAAAQhAAAKSEXB1de3fvz+3u/xctNy9KItcYEqUb/a7d6xePNyjm4Fse2uLv00NP/rinEAPBy3HOGdY/7S3bl85PaJbwVsnW8vX/xK7+9kZCLVr6SzYrL+7w95/zfx42Vi6cYINmMpQH6djL815/c4RVryc+0xLbEIAAl0K8B9LI9reJRoaQAACYhZAJhkx3x30DQIQgAAEIAABCEBAYgIUIygouJ6AQvHDDyL8uQf/lIYArW764m3DnpoT/cn+tHW/XylVzTfCH0Ogu/1jMyIfnhreg/A3HfLJ8nErpoZ/diBt+/lczdfycrJ5aEr4qnmDe3AhfrdRQwKPzoicOcT/6W/j9yUVtbbLBU3ouct9Nw187Y5YB9uev/QgeGZUQsBkBfiPpRFtN9lfBgwcAsYhYCa42LpxjA2jgAAEIAABCEAAAhCAgJ4FVq1atW7dOu5FSz6609vFjluDskQFmlvbU4tqskrrrpXVK/4sqGqkqHewpyN9KG/MQG/HCWHelhY6eIFYLu84llZyMLmosKqpqLqxqLqJcrp7Odl6O9tG9XeZHdN/RIi7mVm3c5jQ4p+R/9yh8N/x1NRbRwZJ9F70abfrm9v2JRUm5lWX1jbRMw9rS3NvZztfF7ubwr3HhXpamOvg/vZp/3FyCEhL4NENpz89kKbsM/2XraamxskJiw8rSVCAAAQkJoC57RK7YeguBCAAAQhAAAIQgICYBfgz8mjW3jRE28V8z7Tum621xfBgd/pofUTPG1I28MlRvvTp+SmEjswsqVNWDwlwVZZR4Ao42lrdPiqYPtxKlCEAgT4SSMqr4p45KCgIoXYuCMoQgIDkBPBYXnK3DB2GAAQgAAEIQAACEBCvgGC0XbzdRc9MTGDT8UzFiB1tLAd6Y+qoid1+DBcCohRgMsnwv0ZF2Wt0CgIQgIBaAUTb1dJgBwQgAAEIQAACEIAABLorEB0dba6aaOJ8dkV3T4L2EOgLgV8v5P4Yn6M4M2Wi70Eimr7oFc4JAQiYssC10rqqxlauAKLtXA2UIQABKQog2i7Fu4Y+QwACEIAABCAAAQiIVMDe3j4iIoLbuVMZpdxNlCGgf4HyuuZ/fX/u7o+OtndQ+vd+wR4OL9wSo/9u4IoQgAAEGIFTV8uYmhEjRjA12IQABCAgLQFE26V1v9BbCEAAAhCAAAQgAAGxC4wfP57bxYySOop1cmtQhoCeBWjNz7W7rzS1tdN1/Vzstj4x2c4aK3jp+SbgchCAgIDASd4DaeY7VOAYVEEAAhAQtwCi7eK+P+gdBCAAAQhAAAIQgIDUBCZMmMB0+VQGO3ePaYBNCOhHYNwgz3OrF4wZ5KWfy+EqEIAABDQLMN+PAQEBgYGBmg/BXghAAAIiF8CMBpHfIHQPAhCAAAQgAAEIQEBiAvx5efSm/MIRCB9I7D4aU3dd7Kz/NjX83psG3hTujXTtxnRnMRYISFqgsUWWkFfFHQL/C5S7F2UIQAACkhBAtF0StwmdhAAEIAABCEAAAhCQjEBUVJSrq2t1dbWyx0jdrqRAwSAC84YH0Mcgl8ZFIQABCKgTOJtVLpNfX0xC+YNou5ICBQhAQLoCyCQj3XuHnkMAAhCAAAQgAAEIiFGA5g6PHTuW27Oz1yra5XJuDcoQgAAEIAABExfgL5GKaLuJ/0pg+BAwDgFE243jPmIUEIAABCAAAQhAAAIiEmDiBQ30snyuysvyIuorugIBCEAAAhAwhACTtN3GxmbEiBGG6AiuCQEIQECXAoi261IT54IABCAAAQhAAAIQgAAJMNF2quHP4AMUBCAAAQhAwJQFTl0t5Q6fQu3W1tbcGpQhAAEISFEA0XYp3jX0GQIQgAAEIAABCEBA1AKUScbcXOVv2swMPlH3Hp2DAAQgAAEI9LFAZkltWV0L9yL8B9XcvShDAAIQkIqAyv8DSKXT6CcEIAABCEAAAhCAAATELODi4kJrpXJ7iLntXA2UIQABCEDAxAVOZpQxAoi2MyDYhAAEJCqAaLtEbxy6DQEIQAACEIAABCAgaoEJEyZw+5dZWlda08StQRkCEIAABCBgsgL8h9DM96bJymDgEICA1AUQbZf6HUT/IQABCEAAAhCAAATEKMCfo8ePLIix3+gTBCAAAQhAoO8FTmWoJG0PCgry9/fv+8viChCAAAT6XADR9j4nxgUgAAEIQAACEIAABExQANF2E7zpGDIEIAABCGgj0NDclphXzW3J/9Lk7kUZAhCAgIQEEG2X0M1CVyEAAQhAAAIQgAAEJCMQERHh5ubG7e6xtBLuJsoQgAAEIAAB0xSgpO3tHR3csSPaztVAGQIQkLQAou2Svn3oPAQgAAEIQAACEICASAXMzMyY2EF8ZnlNY6tIu4tuQQACEIAABPQlEJdUyFwKSdsZEGxCAALSFUC0Xbr3Dj2HAAQgAAEIQAACEBC1wIwZM7j9k8k7DiYXcWtQhgAEIAABCJigQFyiSrSdXgUbMWKECTpgyBCAgFEKINpulLcVg4IABCAAAQhAAAIQMLzA7NmzmU7sTVCJLzB7sQkBCEAAAhAweoHi6qaEvCruMOnhtIWFBbcGZQhAAALSFUC0Xbr3Dj2HAAQgAAEIQAACEBC1QHR0dP/+/bld5L87z92LMgQgAAEIQMDoBeISC5gxzpo1i6nBJgQgAAHpCiDaLt17h55DAAIQgAAEIAABCIhdgJnefq2sPqO4VuydRv8gAAEIQAACfSawVzWNDF0H0fY+w8aJIQABAwgg2m4AdFwSAhCAAAQgAAEIQMBEBPgRBCZZrYk4YJgQgAAEIAABEujo6Nh/RWUJk8jIyKCgIOBAAAIQMBoBRNuN5lZiIBCAAAQgAAEIQAACohOgXLTm5ip/5d7Le4NedJ1GhyAAAQhAAAJ9I3Axp7K0tpl7buYlMO4ulCEAAQhIUUDlr/5SHAD6DAEIQAACEIAABCAAAdEKeHh4jBw5ktu9wynFbTI5twZlCEAAAhCAgIkI8F/w4r8EZiIUGCYEIGCsAoi2G+udxbggAAEIQAACEIAABEQhwMQR6pplp66WiqJn6AQEIAABCEBAvwJMtN3a2vr/2bsP8CiqtYHjpJIeIIFQQgu9V0H5aNKUIh0bTcUGwhVFsaBXEQQErw0VkKKAoNJEikqT3nvoJSShhJBGei/fkejkZHaz2SS7YWf3z8PDPeedM2fe85v1ou9OznTp0qV0U+BqCCCAgHkFqLab15fZEUAAAQQQQAABBGxcQPdn5LcEhtm4CctHAAEEELBBgaTUjP2X833f3LFjR3d3dxukYMkIIGDFAlTbrfjmsjQEEEAAAQQQQACB+y/w4IMPenp6ynlsPUu1XfagjQACCCBgEwK7Lt5Jz8q3l5rqx79sQoFFIoCAtQtQbbf2O8z6EEAAAQQQQAABBO6rgJOTU7du3eQUToRERyXke0ecfJQ2AggggAACVimwJfCWal26P/6lGkAXAQQQ0JwA1XbN3TISRgABBBBAAAEEENCYgOrZveycMtvP3tbYGkgXAQQQQACBkgmoNm2vVKlSixYtSjYlZyOAAAIWJ0C13eJuCQkhgAACCCCAAAIIWJmA7rN7f+g832dlS2Y5CCCAAAIIyALBEQmXwuPliPgq2s7OTo7QRgABBKxAgGq7FdxEloAAAggggAACCCBg0QJ16tQJCAiQU9x44kZGZr69a+WjtBFAAAEEELAygbVHQ1UrUv3gl+ooXQQQQECjAlTbNXrjSBsBBBBAAAEEEEBASwL9+vWT072bnL7jHJvJyCS0EUAAAQSsWWBN/mq7g4ND7969rXnBrA0BBGxVgGq7rd551o0AAggggAACCCBQigLDhg1TXW3N0RBVhC4CCCCAAAJWKXAjOulIUJS8tK5du/r6+soR2ggggIB1CFBtt477yCoQQAABBBBAAAEELFqgQ4cOVapUkVNcf/xGZhabycgktBFAAAEErFNAbCOTk39lQ4cOzR+ghwACCFiJANV2K7mRLAMBBBBAAAEEEEDAkgXs7e0HDx4sZxidmLbrQrgcoY0AAggggIBVCqw+EiKvS/ydOGjQIDlCGwEEELAaAartVnMrWQgCCCCAAAIIIICARQvoPse3+oj6lXEWvQCSQwABBBBAoOgCYXeTD16JlM/r3Lmzn5+fHKGNAAIIWI0A1XaruZUsBAEEEEAAAQQQQMCiBURxoVKlSnKKvx4LzcpmMxmZhDYCCCCAgLUJsI2Mtd1R1oMAAgYFqLYb5OEgAggggAACCCCAAAImEtDdTCYyIW3PxTsmmp5pEEAAAQQQsESBNfl/kEv3b0NLTJqcEEAAgeIKUG0vrhznIYAAAggggAACCCBQRAHdzWRUNYgizsdwBBBAAAEELFogPDZl3+V83yvrvjbcohdAcggggEARBai2FxGM4QgggAACCCCAAAIIFFega9euvr6+8tnrjoVmZ+fIEdoIIIAAAghYjcDff83l/1tu2LBhVrM6FoIAAgjoClBt1zUhggACCCCAAAIIIICAWQQcHBwGDRokTx0el6p66E8+ShsBBBBAAAFNC6h+hMvOzm7w4MGaXhHJI4AAAoYFqLYb9uEoAggggAACCCCAAAKmFGAzGVNqMhcCCCCAgAULRManql5P8uCDD/r7+1twyqSGAAIIlFSAantJBTkfAQQQQAABBBBAAAHjBbp161ahQgV5/NqjoTk5+X/MXj5MGwEEEEAAAW0KiG1ksvL/Baf7lbM2V0bWCCCAQIECVNsLpOEAAggggAACCCCAAAImF3B0dBwwYIA8bdjfb5CLkCO0EUAAAQQQsAKBVYdDVKug2q4CoYsAAtYnQLXd+u4pK0IAAQQQQAABBBCwaAHdF8T9sOeqRWdMcggggAACCBRRIDQqcef5cPmkdu3a1ahRQ47QRgABBKxPgGq79d1TVoQAAggggAACCCBg0QLdu3f38fGRUxRP/yWmDGogCAAAQABJREFUZsgR2ggggAACCGha4Ps9V1W7pD3xxBOaXhHJI4AAAsYIUG03RokxCCCAAAIIIIAAAgiYTMDZ2XnEiBHydIlpmbo/bi8PoI0AAggggICGBLKzc1Q/tuXk5KT6u09DyyFVBBBAwHgBqu3GWzESAQQQQAABBBBAAAHTCDz33HOqiRbvvqKK0EUAAQQQQECjAjvO3Q6NTpKTf+yxxypVqiRHaCOAAAJWKUC13SpvK4tCAAEEEEAAAQQQsGiB5s2bt23bVk7xwJXIi2FxcoQ2AggggAACGhXQ/QpZ92tmjS6NtBFAAAHDAlTbDftwFAEEEEAAAQQQQAABswiMGTNGNe8SHm9XidBFAAEEENCgQExi2vrj1+XEq1at+uijj8oR2ggggIC1ClBtt9Y7y7oQQAABBBBAAAEELFrgqaeecnV1lVNcti8oMytbjtBGAAEEEEBAcwIrDlxLy8z319no0aMdHBw0txASRgABBIohQLW9GGicggACCCCAAAIIIIBASQW8vb2HDBkiz3InPnXzqZtyhDYCCCCAAAKaE9D9US22kdHcTSRhBBAotgDV9mLTcSICCCCAAAIIIIAAAiUS0K0+6G50W6ILcDICCCCAAAKlK3AiJPrU9bvyNTt37ly3bl05QhsBBBCwYgGq7VZ8c1kaAggggAACCCCAgEULdO3aNSAgQE7xj9O3wmNT5AhtBBBAAAEENCSg+2C77ntKNLQcUkUAAQSKKkC1vahijEcAAQQQQAABBBBAwDQCdnZ2zz77rDxXZnbO0r1X5QhtBBBAAAEEtCKQmp4lNm2Xs/Xy8ho6dKgcoY0AAghYtwDVduu+v6wOAQQQQAABBBBAwKIFnnnmGXv7fP9OvmQP1XaLvmUkhwACCCBQkMC6Y6GxyRny0SeffNLNzU2O0EYAAQSsWyDfv9lb91JZHQIIIIAAAggggAAClibg7+/fq1cvOavL4fH7Lt2RI7QRQAABBBDQhIDuNjK6byjRxEJIEgEEECi2ANX2YtNxIgIIIIAAAggggAACJhDQ3dD2u52XTTAvUyCAAAIIIFCKAlfD4/86Hy5fsEmTJu3bt5cjtBFAAAGrF6DabvW3mAUigAACCCCAAAIIWLRA//79fX195RR/ORRyOzZZjtBGAAEEEEDAwgW+3HohJ3+KPNie34MeAgjYhADVdpu4zSwSAQQQQAABBBBAwGIFnJ2dR40aJaeXnpX99daLcoQ2AggggAACliwQm5T+ff73jpQtW3bkyJGWnDO5IYAAAuYQoNpuDlXmRAABBBBAAAEEEECgCAITJkxwcHCQT1iw83JKeqYcoY0AAggggIDFCog90JLS8v21NWLEiIoVK1pswiSGAAIImEmAaruZYJkWAQQQQAABBBBAAAFjBWrVqjVo0CB5dHRi2rJ9QXKENgIIIIAAApYpkJmVPXfrBVVuEydOVEXoIoAAArYgQLXdFu4ya0QAAQQQQAABBBCwdIHXXntNleIXf57PyVFtgasaQhcBBBBAAIH7L7D6SMjNu/leN9KzZ8+mTZve/8zIAAEEECh1AcdSvyIXRAABBBBAAAEEEEAAAbVAhw4d2rVrd+TIEeXAxdvxf5y+1aelvxKhgYBeAfGtzO3YlKCIhKA7CcGRCV6uznUqeQZU8gio5Onh4qT3FIJWJnAtIuFmTFLY3ZSw2OSYxLTqPu51/bzq+XmKhp2dnZUtluVYoMDnf5xXZfX666+rInQRQAABGxGg2m4jN5plIoAAAggggAACCFi6gKhNPPnkk3KWn/1xjmq7DEJbJXA6NGbWpjMbTtxITs9SHcrtVvZ2GdOl3muPNvbxdNE7QDd4MiT6v2tP6cZ1I6KKW8nLRdT07xX3PRtW8fZ0LX5xf93RUPkVi/Z2dmtf7eroYMqfxi6FS+gqFRq5GBb35k/HlGHD2tUc1amu0jXcOBUa88uh4J8PBYdEJekd6eJkL8ru4jMwtnuDsk75Xg6hd7wSNPfHwNzzKwuhUQoC+y7dORocLV+oUaNGjzzyiByhjQACCNiOANV227nXrBQBBBBAAAEEEEDAogWGDBlSo0aN69evK1nuOB8eeD2meY0KSoQGArkCey6Gz9p49o/AW4ZBwuNSP95w5sstF8b1aDCpd5NK3q6Gx4ujO87d3nTqZqHDdAd4uTi99VhTUdl3dS7yf2bGJaeP++HQnfhUedrL4fGNq5WTIyVpl8Ilipfe7ovhMvjwDgHGzPPn6Vtv/HTs3K1Yw4NTM7LP3ox9bcVRsTPV1CEtR/5fHXt7ox51N/fHwNzzG2bhqGkFPv9T/WC72BuNH6owLTKzIYCAhgRM+aSAhpZNqggggAACCCCAAAIIWJqAo6PjhAkTVFnpVjFUA+jaoMBbPx/r8vGWQkvtikxiWubszedqv752/+UIJVhQ4+i1fM+oFjRMNx6fmjFl9cn6b/z688Fg3aOGI++vOakqtYvxgdfvGj6rSEdL4RJFykcZfCQoSmmLRrs6vnJXtx12N/mJubt7f7q90FK7fG5odNIz3+1vMWXDiRCj7q+5Pwbmnl9eO22zCgRHJKw/nvclsbiWr6/viBEjzHpRJkcAAQQsWYBquyXfHXJDAAEEEEAAAQQQsC2BF154wcPDQ17zTweD78SlyBHaNi4we9NZUTpXIZRzc3q0edUXH64/bUjLt/s1HdWxTo8mVXw8ysrDxG4zQ7/aeStG/5YjysijwfmKv0rcyIZ4U+LweXuMKesrE4r9cL7dfknpKo3T12OUdgkbpXCJYmd49FoeuLhlYmceA1NtOnmj0eT1q46EqMaIHWPaBfgOeaDGq70aTR/a6qWH6z/cqLJ/eTfVMPGce69Ptp27WfjXGOb+GJh7ftXC6ZpPQPzoTHb+93mPHTvW1bXwH6MxX0rMjAACCNxfgSL/iN/9TZerI4AAAggggAACCCBgxQLe3t7PPffcV199pawxLTP7m20XPxraSonQsGWBxbuuvPXLcVmgcwO/l7vXH9Smpouzelfu5LTMRbuuiN3/xXPNuaeIjWWGfLVr95RHC9rCOzI+NTgyUZm/Vc0KHw1pqXRVjZycMhHxqeL9nOIp+5OheZVxUXp79rt9p2f0N2ZLGfGK11eWHsoSc937VdfP8+qdhNx24I3Ci8KqlPR2S+ESeq9rTDAxNeP8rThl5AMBPkpbt7H6cIj4JiMjK19ps3n18s93rTfi/wLKu+f7ciX39INXIsSm8PuvRCqzRSemPTp7+/lPBhrYZN/cHwNzz68sloa5BcQGTUv2XJGv4uzsPG7cODlCGwEEELA1AarttnbHWS8CCCCAAAIIIICARQu8+uqrX3/9dXZ2tpLl/L8uvdu/uW4tVRlAw0YExAPaLy05KC/2rX5NZz7euqD9kd3KOv7nkUaiFNvm/Y0Xb8fnnng4KGrij0fmPfuQPI/SPpb/wfZujSv3a1VdOVpQY/qwVquPhDy38EBSWmbumCt3EsSrVuc81bagU5T4sn1BSi1YPIs9d2R7sUdK7lFT7SRTCpdQllPUhtjXRfmmQZwrnk8vaIZle68KYXmw2Cj/m2faj/i/OgWdIuIP1au077991h4JHTF/j9jDPXek+PmD6b+d/uTJAu+OuT8G5p7fAAiHTCsgvs9LSP3nn/rcmZ966qnKlSub9irMhgACCGhLgJ1ktHW/yBYBBBBAAAEEEEDAygUCAgIGDBggLzIyIe3HA0FyhLZtCnyz/aJcbP14WKtZT7QpqNSuEIma+8pxnZ0d8v7Tb8nuqwkpGcoAuVHUPcRzzxU5PN6+9ufDH5CnEg9iy1297dik9Mk/5z2qL5bTpnbew92iKByTmKb3ROODpXAJ45PRHakDXlF3jIiInXmeXbhfvvsP1a0ofnrAcKldmWpIu5qfPJGvtv7FnxfCYwvcokonqwK/A1AuIRrGfwzMPb+cFW3zCWRlZ3+19YJqfvF+VFWELgIIIGBrAnn/ymVrK2e9CCCAAAIIIIAAAghYpoButeKTTWdFXcMysyWr0hEQ26GITfyVazk52I3v2VDpGm60quXzwsP1lDHpWdm/n76pdOWGvIe4iLcL0F/8lU9R2i88XP8BqVZ+PTpJbGWjHNXbeH/tSbEXTe6h9nV8n+5Qu6KXi7zdfMk3kymFS+hdmpFB1ctCZUBlBrHbzKj5e+WtsUWpffvbvWpVzPeOB2W83saEXg3Fzv7KIfEZ2HDihtJVNcz9MTD3/Krl0DWTwI/7r4l/zOXJu3Xr1qJFCzlCGwEEELBBAartNnjTWTICCCCAAAIIIICARQt06tSpbdt8D6KKnayX77tm0UmTnJkF7sSlJkrFa7Fdu5ers/HXbF69gjxYVe5UDh0NjlbaFT3LFqmeK058QNoIRWwufjn8n+1rlDnlxqnQmHnSy1HFo/G5z+k3rOKlDCvhZjKlcAkl1eI1jlzL21G9po97JW8975actPLYNWkz/SbVym2a1F38yEKRrihspw7OtwX/+uPXC5rB3B8Dc89f0LqIm1AgMyt72vpA1YSvv/66KkIXAQQQsEEBqu02eNNZMgIIIIAAAggggIClC7z55puqFKf/FiiqG6ogXdsRuBGT7xnSpv7li7T2+lIJW5wYm5yue3poVKLypLk4KpfOdQfrjTT1LyfHL4blvf9Tjou26s2lTz1YW+wwnjumUdW8SQJv5L18VTVDod1SuEShORgeEBGXEhKVd1vb1dGzYcuhq5Hf7byszOPiZL9+4sMVPPS8EFUZU1BDlOntpGMF/dyAuT8G5p5fWiJNMwos3xcUFPHPC41zL9O4ceM+ffqY8ZJMjQACCGhEgGq7Rm4UaSKAAAIIIIAAAgjYksDQoUObNGkir1jUNcTLHuUIbZsS8PNykddbUKlUHiO3G1bxrl/ZS/nt5qznyWjVA+8G3tgpzyy3PVyc5G5yeoE7ySzdG3Tgyj+Pdbs6OXzyZBvlxIZVvZV2SZ5tL4VLKHkWryE/4i1m0Av+v9/PyZO/1a9Z3cp5z/7Lhwptu7s4yT+sEBGfIr6Q0D3L3B8Dc8+vuyIiJhcQX/2KL4BV037wwQe5P56iitNFAAEEbE1Az79j2RoB60UAAQQQQAABBBBAwNIE7O3tReXi8ccflxMT1Y2R/1fHyZEnZmQVW2nX8PUo7+Z8999n0o8HR4v3f5ZzN3YzmcrlXC/NGWQYS10G1feoteEZzt2KlQc0q67/Afx7by49pox8o0+T6j7uSreRVG0/ezM2OzvH3l5+JlsZaKhRCpcwdHnjjqnAdX+YIDgi4ddjefu91K7o8Xa/ZsbNrX9U35b+B//9kkOMSEzN9HTN9wWJCKqy0vvEvf7Z/40a/hiYe/5/s+B/zSggvsqSdzcSV2ratOmwYcPMeEmmRgABBLQjQLVdO/eKTBFAAAEEEEAAAQRsSUA83t6sWbMzZ84oiw6OTFy67+rzXesrERo2JdCyZoWdF8JzlxyfmjF6wb71rz1swodJjwRFyZ66xV/5qN722Rt3lbiokKs2llEOvbfmRGRCWm63ajnXt/o1VQ6Jhvxse0pG1pU78Q2q5D3tLo800C6FSxi4upGHZHDB1UZ6x2zuDF9tvZAlPX7+So+GLs4ORk6ud9jcUe31xuWgnJWIm/xjYO755bXQNodARqZ4sP20amYebFeB0EUAAVsW4LkYW777rB0BBBBAAAEEEEDAcgVEFVXUL1T5TV8fKCodqiBdGxEY1LaGvNINJ28M/nLnjei8jb/lo0Vti0fIj4fkvSJVPEbt65lv75pCJxQPYitfBojBYtcaV3371ZwMiZ6/I28j8pmPtxY7nMiT1/IVG9Lk/YdqMTaTKYVLyAkXuy0/5d24WjnVPjxi2tVHQpXJnRzsRv5fgNI1U8PcHwNzz28mFqaVBb7fc1V+34A41Lx58yFDhshjaCOAAAK2LJD3LzG2rMDaEUAAAQQQQAABBBCwQIHBgwe3aNFCTiw0OmnJnityhLbtCIhHm7s09JPXu/74jUZvrX/lh0P7L0fo3YNbHmy4ffF2XEJq3jbrevcQNzzDi0sOJqdnKWOe7VxPaSuNe28uPaw8r/1AbZ+RHesoR3MbYt+Y+pXzHmYv6g71pXAJVcLF616LSIhK/OcBfzGDLviV8Phbd5OVycUmMJW8XZWumRrm/hiYe34zsTCtIpCemTVjg3rH9g8//NCEP2SjXIsGAgggoFEBqu0avXGkjQACCCCAAAIIIGD9AqJ+IaoYqnXO2HBG1DtUQbq2ICDK0D+82LGcW74nwZPSMr/dcanjtD/8/7P6mQX7Vh64FhGXUgwN+TlrcXqR9g9JTc+a/NOx7eduK9et4O78Ujc9Wx6Jp2IPXv3n5ahi8Ocj2ukt0slbt5++HqNMa0yjFC5hTBqFjikUfNe/uwblTtWzadVC5yz5gEKzMnAJYz4G5p7fQHocMonAkt1XxZe+8lQtW7YcOHCgHKGNAAII2LgA+7bb+AeA5SOAAAIIIIAAAghYtMCAAQNatWp18uRJJcvr0UmLd10Z26OhEqFhOwK1KnqcnN5/xLw9+6V3XeYuPyw2Zem+IPFbvFG0eY3y/VtVf7pDgLwHumElVRnUyHdjZmZlbzsb9p/lR67eSVDmFwmIbwW83dRvcL2blPb2L8eVYU+0r/V/9SspXbkhp12knWRK4RJyniVpq7Yv1wVXVdvb16lYkssZea65Pwbmnt/IZTKseAI82F48N85CAAFbE6Dabmt3nPUigAACCCCAAAIIaEkg9/F2UXOXkxaPtz/XpV5ZpxK9L1GekLaGBETBffd7j87ZfO7zP89HxKfqZp5Tpszp63fF72m/BbaqWWF8z4bPdq6r9xFy+VxV8fe7vy7/uP+aPEBui91awu4mX7mTILZDycwWF8z36+NhrR5rXT1f6F7nvdUnlZejip3ZP3myje6Y3Ij8bLt4kDYuOV23dq/33FK4hN7rFiN45FreO2mFRjP/8qpJLoTFKRFXJ4cWNdQDlKMmbJj7Y2Du+U1IwVS6Aot2XbkRk7e7kRjQunVr1V9PumcRQQABBGxNgGq7rd1x1osAAggggAACCCCgMYH+/fu3adPm+PG8h4Jv3k0WVY9XevJ4u8ZupanSdbC3f/uxZpN6N9l06obY2GH7ubDUDP3vzj0ZGjNm0YGle4O+G/NQgyp5m6GrMhGPrIrqvBz88UCBpXZ5mKrt7GC/+IUOI/5PvRW7GHZCvBz1r0vKeJF8TV8PpatqNMyf6pkbdzs2yLdhvWp8brcULqH3usUIip8JENkqJ7aq6ePkqN7lNSoh76uUmr7ujg7qAcrppmqY+2Ng7vlN5cA8egXSMsSO7WdUh3T3OlMNoIsAAgjYoIDZ/8K2QVOWjAACCCCAAAIIIICAaQV0KxozN54RtQ/TXoXZtCUg6rOD2tbcOKn73flPb3ur5+S+TcST7GIXF91fey7dafHuBtXOJPIwsVtLepb+er08zHB76AM1z8zsr7fU/vebS384pDwEX8XbVXxbYGC2+lW87KWVqL4J0HtiKVxC73WLFzx/K1Z+o+wDAT6680Ql5L1DtYJHWd0BJo+Y+2Ng7vlNDsKEssDCnZfl1/aKQ23btn3sscfkMbQRQAABBIQAz7bzMUAAAQQQQAABBBBAwNIF+vXr98ADDxw9elRJVFQ9vtl+8fXeTZQIDZsVcHF26NG0qvj9SZkykfGpv524vuZI6Pazt7Ny8vZ4ScvMHjV/b+CMAeXc1dupCzd5V5OiMrasUb53C/9h7Wq2qqWnZJw7m3gA/1BQ3sYpMx5v7eGS712vqou6OjuKJ9+DIxNz44E38j13rxpcapfQe93iBVXg7QLUe7InpWakSF+nVXAvjWq7KqsiLc2Yj4G55y9SwgwukoD4QPJge5HEGIwAArYsQLXdlu8+a0cAAQQQQAABBBDQjIB4vL1v375yutPWnx7dsY6Pp4scpG3jAhW9XJ7vWl/8Fk9PT/7p2ObTtxQQseHyy98f/Hl8FyWiNFTvrpw+tFVFg58rL1cnX8+yvp4u/hXcxJ/KPHobqjeXijHf77n6w96regcrwWjpye7A6zFKXG+jFC6h97rFDqq2L9d9RWqqVGoXV7GTnvQv9kULPdGsHwNxdXPPX+gCGVBsgVmbzt6OS5FPb9euneqvJPkobQQQQMCWBai22/LdZ+0IIIAAAggggAACmhHo06dP+/btDx8+rGQcm5zxwbpTX49+UInQQEARaFyt3KY3erzzy3FRJlOCvxwO+faZB3W3JZGLvx5lHd9+rKnYGl45q4SNKatPRiXmbYoiZhM72xRpzjM3Y8VGMQZe9FoKlyhSwoUOlp/yLu/mXNfPU3WK+BEEUWBXfjbhWsQ/j/mrhpm2a9aPgUjV3PObVoPZFIEb0Un/+/2c0s1tTJ06VRWhiwACCCCQK2Cyf4UCFAEEEEAAAQQQQAABBMwqMHv2bNX8C/66LB5hVgXpIqAIfDys9SPNqipd0dDdlSUhJePi7ThlTJvaPiYstR8Pjl4gvRxVuUqRGklpmUF3Ego6pRQuUdClixdPTss8dzPvH9u2AT66XySIWyB+gECZPzgyQXzfoHSL0UhJz0xMzVB+685g1o+BuJy559ddERFTCbz183F5XyMx7cMPP/zoo4+aan7mQQABBKxMgGfbreyGshwEEEAAAQQQQAABqxXo3LnzkCFD1q5dq6wwMztn0sqjf7zZU4nQsCaBczfvvv3LCWVFg9rWeK5LPaVrTMPe3u6ph2pvOROmDBZvquzaqLLSFY0TIdHK+0tFt12Ar3y0JO2/31y6NO/lqCWZSnxJULeyl+4MpXAJ3YuWMHIyNEb8k6tMUhC42KInLiUjd5h4pert2JSq5d2Us4rUEPX9av9ZJX4aJvestrV9jn7UTzWD+T4GuRcy9/yq5dA1lcChq5E/HwqWZ7O3t//888/lCG0EEEAAAVmAarusQRsBBBBAAAEEEEAAAYsWEI+3b9q0KS0tb1+OPwPD/jh9U7ym0qLzJrliCcQlZ2w6dVM51c3ZsajVdnFu+zr53sAZeEO9B7q8q4kYr7uHuJJAURuLd185LL0cdWCb6q8+0tjIScRW7IO/3KUMFtX2wQ/UVLpKoxQuoVzLVI0jQZHyVAWBt6nlExSR90S/aBe72v7TwWCl1C4uLd73ICeQ2zbfx6B05tddEZGSC4hvsyb+eCTvq6F7M44ZM6ZFixYln5wZEEAAAWsVoNpurXeWdSGAAAIIIIAAAghYoUBAQMCrr76q2lJm0spjPZtWdXRgl0hru+NOjvnuqVx7NX6pmVnZ8uC0jHxdcUj17kpVdV4+t0jtmMS0d6QH892cHb4a2b66j7uRk4gyn3tZR7GHTO548Ui+7omlcAndi5Y8oq5rB+T7OkSZv3NDv1VHQpTuygPXOjXwU7pFaszbcUkZ7+xgL37cQekqDTN9DEptfuVCNEwosPJAsPyFmZjZ09Nz2rRpJrwEUyGAAALWJ5Dv396sb3msCAEEEEAAAQQQQAABKxOYMmVKpUqV5EVdCIubL1XT5EO0NS0g3p8p5x8UES93jWzvuhAuj6zpq653y2XWyt4uxhfE5Wl121NWn5Bfjvr2Y82KNLPYyryBtHXM6evqR/LFFUvhErrrKnnk6LVoZRL/8m6Vy7kqXbkhqu1yd9GuK1fDi/MBOHA54nhI3hX7tfL38XSRZ85tm+ljoFzI3PMrF6JhKgGx1/87q46rZhN/Afn55ftkqgbQRQABBBCg2s5nAAEEEEAAAQQQQAABLQl4eXlNnz5dlfGHv54WO2+ognS1LiB2Kq/inVeKFZuBiM2vi7qoXRfzVdvrSyVsMVVEXEpIVJIyZ7sCnrNWBhjZOHYt6rudl5XBNX3c3+zTVOka2WhQxVsZGRyZKN7wqXRFoxQuIV/OVO3ohFT5ZxQK2kZGXK5Z9fLt6+TtoS+2en9/7cmiphEZnzp83h75rNGd9GwjY6aPgXJdc8+vXIiGCQXmbD53IyZZnrB27doTJ06UI7QRQAABBHQFqLbrmhBBAAEEEEAAAQQQQMCiBcS2uc2bN5dTjE5Mm7rutByhbR0CDzfO90bT4d/uEW+8NH5pey6Gb5Z2fvdycRrUNt/u58eC85Xv29fNK+8afxXVyHtvLj0svQe0zKdPt3VxdlANK7TboErea1HFztFnbuRtJlMKlyg0veINkB9sFzMU9IrU3Mnf6pfvK4pfDoXszv+TCoZzSM/MGvzlTvnblJY1yvdurucdD+b4GMi5mXt++Vq0TSJwKyZp9uazqqnEJmZly5ZVBekigAACCKgEqLarQOgigAACCCCAAAIIIGDpAvb29p9//rkqy293XLx8O04VpKt1gbHdG8hLuHg7/j/LD8sRA23xNs5+/9uRKm3UPqZrPU9XJ/kUnT3ETVBtF3ueyNN2beg3tF0t+aJGtuVn28Up4kWpyomlcInca8Ulp7+x8qj8W3yBoaRRjIYsI0438Gy7ODqgdY3WNSsoVxFfOfSYtXXWxjPZ8lcZyuH8DbGp/Yh5e/ddjlDCvh5l17/WTfUygNyj6qwCTPAxUK4rGuaeX74WbZMIvLv6pPLWhNwJO3XqNHToUJNMziQIIICAdQtQbbfu+8vqEEAAAQQQQAABBKxToFu3bgMGDJDXlpGVI16XKkdoW4FAxwZ+g9vWkBeyePfVLtP/FE+si+e75bjcDo9NmbruVK9PtiWk5j0I36NJlRnDWsvDRFveTduuTJkHSlxm/fvNpatOKFdxsLP7cmQ7pVukRsOq3vL40/++KLUULqFc99DVyP/9cV7+nZyWpRwtRkMGt7cr06a2j4FJ7O3tVk3oUs4t7wsSsZ+M4O31ydbbsfm2+JAnScvI+nTz2TqT1q4+EqrEHe9NVdPXQ4nIDTkrk3wM5MlF29zzqy5Ht4QCYpum5fuC5EnEexS++OILOUIbAQQQQKAgAceCDhBHAAEEEEAAAQQQQAABSxaYM2fO77//npGRt5n1plM3t58N69G0qiWnTW5FFZg7qv2p0JhrkYnKiXsu3RG/m/qXe6xV9Wrl3fwruIk/s3NyQqOSQqMSxa4d646Fim9flPGiIR4w3/B6N93tXOQyqNjS3Tv/e1nlGYxsv7vqhNjXSBn8Urf6zWvkPZ2txI1p1PPzFJVfZRmB/74otRQuoaR3OChKaec22gYYqo+rBut25ae8xcP7Xq75XoSrO76On9fylzsN+mKnqLMrR3ecDw94fe3Djar0blEtoJJnJS8XB3u7q3fiL9+Ov3InQbwX93p03l78uWf97+kHHm5cRZlB1TD5x6CU51ddjm4JBSb+eCTv03ZvrtGjR7durf6uroRX4XQEEEDAWgWotlvrnWVdCCCAAAIIIIAAAlYuUK9evQkTJnz22WfyOif+ePTk9Mf0bhYhD6OtIYGq5d12vPNI14//DM1fQj17M1b8NmYhHetX2jSpu6uz+r/+QiITIxPyKuPt61Y0ZjYDY8QjsQt35b0ctYK780dDWhoYb/iQu4uT+CJBeU/jmRux4nH+48HR5r6EeIxXSexwUKTSFo1avu6+ni5ypEht8V1IRHyqcorhTduVYf1aVd/2dq9hX+2Kkr7GEBsE/RF4S/xWhhXUEE/Qv9u/+X8eaVTQAJN/DFQXMvf8qsvRLaHATwev7b+S72Pv7u4+Y8aMEk7L6QgggIDtCLCTjO3ca1aKAAIIIIAAAgggYG0C77//vq9vvh2Wz92K1X21nbUt2/bWU6uix+kZ/cUe7nllYOMQqldw++SJNn++2UNUrnXPkJ9oFkeNLP7qzpMbEZuJj/vhkPQEdpmpg1v6lKA2LaaVt26PT80Ijkg09yXEzwfIC1Q9294uoERfSBzJ/6S84U3b5TS6Nqp8bFq/3s2ryUFj2uLrgb/eeWTa0FYGBpv2Y6B7IXPPr3tFIsUWuJuUJr6yVZ3+9ttvV6lS4A9GqAbTRQABBBCg2s5nAAEEEEAAAQQQQAABrQqUK1du6tSpquyn/3aa16WqTKygK/Z4+faZB0XNfeIjjcTOIYWuSJTOfxrX+dpnQyb3a6q31C5mUJdB6+T75qbQS6gGiDeXHg2OVoJio5uxPfK94lU5ZHxDtXX7p3+cM/clTv+7X41I8mp4vLwrjoj0aFqimqMKvEi75Ist139/s8fRqX3FPv5uzg6FGrav47tyXKfLcwZ3aVTZ8GBVVsZ/B2B4WuWouedXLkSj5ALi5R/yj1+ICWvUqDFp0qSSz8wMCCCAgO0I2Bl4tY7tKLBSBBBAAAEEEEAAAQQ0KpCVldW2bdtTp07J+Xdp6Lfz3UfkDTHko7S1LpCZlX0tIuHvXdqjE8U2HaIh9un2dHEUW3jf++1Rv7K3qk6t9SXf3/xfXHxg4a4rIocbXw71r+B+f5MRV0/PzBKPyYu9+8Xdj0lKi05IS8vMLufmXMHDuWo5t4fqVexQr5Kft+t9z5MEtCXw17nb3WdtVeW8Zs2aIUOGqIJ0EUAAAQQMCFBtN4DDIQQQQAABBBBAAAEENCBw7NixBx98UJTd5VwXjnno+a715QhtBBAohkBWdnb1/6y5HZcintY/M3NAMWbgFAQsXyAlPbP5uxuu3kmQU+3fv/9vv/0mR2gjgAACCBQqwE4yhRIxAAEEEEAAAQQQQAABixYQz7a/+uqrqhTf/OlYeGyKKkgXAQSKKrD+2A1RahdnPdaqelHPZTwCWhGY+utpVand09Pzm2++0Ur+5IkAAghYjgDVdsu5F2SCAAIIIIAAAggggEAxBT766KNatWrJJ8cmZ0xYdliO0EYAgaIKRCWkvr3quDirdkWPtx9rWtTTGY+AJgROh8b87/dzqlRnzZrl7++vCtJFAAEEEChUgGp7oUQMQAABBBBAAAEEEEDA0gXc3d3nzZunynLN0dANJ66rgnQRQMAYAbGxxuJdVzpP/1M88OtgZ/fjy528XJ2NOZExCGhLQOyV9PziA5nZOXLaHTp0GDt2rByhjQACCCBgpADVdiOhGIYAAggggAACCCCAgEULPProo8OHD1el+MoPhxNSMlRBugggUKjAL4dCRAnyQlicGPnB4BYd6lcq9BQGIKBFga+2XDgWHC1n7uzsvHDhQt6zLZvQRgABBIwXoNpuvBUjEUAAAQQQQAABBBCwaIHPP//cx8dHTvHm3eS3f/l7Hwx+IYBAkQSOXouyK1OmVc0Kf77Z4/2BLYp0LoMR0IpASGTi+2tPqbJ9++23GzdurArSRQABBBAwUsAuJyffjwsZeRrDEEAAAQQQQAABBBBAwAIFli1bNnr0aDkxUTHc935vnsyVTWgjUKjAxbC4auXdPF2dCh3JAAS0K/Do7G1bzoTJ+Tds2PD06dPi8XY5SBsBBBBAwHgBnm033oqRCCCAAAIIIIAAAghYusCoUaN69uwpZykernlh8YH0zCw5SBsBBAwLNKzqTandMBFHtS6wYv81Vald7B4j9pCh1K71O0v+CCBwfwWott9ff66OAAIIIIAAAggggICJBebPn+/m5iZPej4sbtbGs3KENgIIIICALQtEJ6RO/PGISuCll17q2LGjKkgXAQQQQKBIAlTbi8TFYAQQQAABBBBAAAEELF0gICBg6tSpqiw//i0w8HqMKkgXAQQQQMA2BcYvOxyVmCavvWrVqrNmzZIjtBFAAAEEiiFAtb0YaJyCAAIIIIAAAggggIBFC7z22mutW7eWU0zPyn76272p6ewnI6vQRgABBGxRYPm+oJ8PhahW/vXXX3t7e6uCdBFAAAEEiipAtb2oYoxHAAEEEEAAAQQQQMDSBRwcHBYtWiT+lBM9dyv2zZ+PyRHaCCCAAAK2JhAckTB+6WHVqgfd+6UK0kUAAQQQKIYA1fZioHEKAggggAACCCCAAAKWLtCqVavJkyersvx628XfT91UBekigAACCNiIQFZ29vB5e+NTM+T1+vj4fPPNN3KENgIIIIBAsQWothebjhMRQAABBBBAAAEEELBoAbF7e5s2bVQpPrtwf0RciipIFwEEEEDAFgSmrw88eDVStdKFCxdWqVJFFaSLAAIIIFA8AartxXPjLAQQQAABBBBAAAEELF3Ayclp5cqV7u7ucqIR8anPLdwvR2gjgAACCNiCwMErEdPWB6pW+sILL4hdZFRBuggggAACxRag2l5sOk5EAAEEEEAAAQQQQMDSBerXr//555+rstx8+tY32y6qgnQRQAABBKxYICElY8S8vVk5OfIa9f4dIQ+gjQACCCBQVAGq7UUVYzwCCCCAAAIIIIAAAloSEM8tDhw4UJXxmz8dO38rVhWkiwACCCBgrQLjlx2+Fpkor078/NOKFStUP/8kD6CNAAIIIFAMAartxUDjFAQQQAABBBBAAAEEtCSwaNGiqlWryhmnZGQ9/e2etIwsOUgbAQQQQMAqBX45FLxsX5BqaR999FHbtm1VQboIIIAAAiUUoNpeQkBORwABBBBAAAEEEEDA0gV8fHyWLl1qZ2cnJ3r6+t13V52QI7QRQAABBKxP4HpU4svfH1Stq0uXLpMnT1YF6SKAAAIIlFyAanvJDZkBAQQQQAABBBBAAAFLF+jRo8drr72myvLzP89vOxOmCtJFAAEEELAagezsnJHz98UmZ8grKleu3PLly+3tqQjJKrQRQAAB0wjw/62mcWQWBBBAAAEEEEAAAQQsXGDmzJktWrSQkxQvyxu9YF90QqocpI0AAgggYDUCn2w6s+fSHdVy5s+fX716dVWQLgIIIICASQSotpuEkUkQQAABBBBAAAEEELB0AWdn55UrV7q6usqJ3o5LeX7xATlCGwEEEEDAOgSOXov6YN0p1VpGjx79xBNPqIJ0EUAAAQRMJUC13VSSzIMAAggggAACCCCAgKULNG7ceM6cOaos1x+/MWfzWVWQLgIIIICApgWiElKHfrUrI0v8FFPer4CAgLlz5+b1aSGAAAIImFqAarupRZkPAQQQQAABBBBAAAELFnjllVf69u2rSvCdX07sOHdbFaSLAAIIIKBRgazs7Ce/3n09OknO38HBYcWKFZ6ennKQNgIIIICAaQWotpvWk9kQQAABBBBAAAEEELB0gSVLlvj5+clZZuXk/F2XiUqUg7QRQAABBDQq8Pd3qOfDVcn/97//ffDBB1VBuggggAACphWg2m5aT2ZDAAEEEEAAAQQQQMDSBSpVqiQ2cBcPOcqJRiWmDf5yV2p6lhykjQACCCCgOYHVh0Pm/H5OlXaPHj2mTJmiCtJFAAEEEDC5ANV2k5MyIQIIIIAAAggggAACli7QrVu3WbNmqbI8HhI9bukhVZAuAggggICGBM7dvPvcwv2qhGvWrPnTTz+pvmRVjaGLAAIIIGASAartJmFkEgQQQAABBBBAAAEENCbwxhtvDBs2TJX093uuztt+URWkiwACCCCgCYG45PRBX+xMTMuUs3VxcVm7dq2vr68cpI0AAgggYCYBqu1mgmVaBBBAAAEEEEAAAQQsXeD7779v0qSJKsuJPx49eCVCFaSLAAIIIGDhAjk5OSPn771yJ0GV57x589q0aaMK0kUAAQQQMJMA1XYzwTItAggggAACCCCAAAKWLuDu7v7rr796e3vLiaZnZQ/9ald4bIocpI0AAgggYOEC09YHbjx5U5XkuHHjnnnmGVWQLgIIIICA+QSotpvPlpkRQAABBBBAAAEEELB0gXr16i1fvtzOzk5ONCw2ZdjcXRmZ2XKQNgIIIICAxQr8furm1F9PqdLr0KHDF198oQrSRQABBBAwq4DDhx9+aNYLMDkCCCCAAAIIIIAAAghYskCDBg2ys7N3794tJ3k9Oik2Ob13C385SBsBBBBAwAIFgu7EPzpnW0pGvq9IK1euvH379nLlyllgwqSEAAIIWLEAz7Zb8c1laQgggAACCCCAAAIIGCXwwQcf9OnTRzV07raLy/cFqYJ0EUAAAQQsSiA5LVO8GTU2OUPOysnJafXq1VWrVpWDtBFAAAEESkGAanspIHMJBBBAAAEEEEAAAQQsWsDe3n7FihV16tRRZfnSkoMnQ6JVQboIIIAAApYjMGbR/jM3Y1X5fPbZZx07dlQF6SKAAAIIlIIA1fZSQOYSCCCAAAIIIIAAAghYuoDYbUC8MdXNzU1ONCUjq/9nf92KSZKDtBFAAAEELETgw3Wnfj4Uokpm5MiR48ePVwXpIoAAAgiUjgDV9tJx5ioIIIAAAggggAACCFi6QLNmzRYvXqzK8ubd5D6f7ohPSVfF6SKAAAII3F+BH/ZcnfrraVUOLVu2XLBggSpIFwEEEECg1ASotpcaNRdCAAEEEEAAAQQQQMDSBZ588snXXntNlWXgjbtDvtyVkZnv/XuqMXQRQAABBEpTYNuZsBeXHFBdsUKFCuKnlFxdXVVxuggggAACpSZAtb3UqLkQAggggAACCCCAAAIaEJg9e3aPHj1UiW4/d/uFxeqyjmoMXQQQQACB0hE4HRoz5KudGVk58uUcHR1/+eWXWrVqyUHaCCCAAAKlLEC1vZTBuRwCCCCAAAIIIIAAAhYtIOo1a9euFbvKqLJcui/og7UnVUG6CCCAAAKlLHAzJqnv/3YkpGaqrvvdd9/pfleqGkMXAQQQQMDcAlTbzS3M/AgggAACCCCAAAIIaEzAy8vr999/r1atmirvj9YHfr/7iipIFwEEEECg1ATEWzT6zNl+626y6ooffPDBs88+qwrSRQABBBAofQG7nJx8P3lU+hlwRQQQQAABBBBAAAEEELBAgcDAwE6dOsXHx8u5OdrbbX6je69m6kK8PIY2AggggIA5BMT7M3rP2bbjfLhq8meeeeb7779XBekigAACCNwXAZ5tvy/sXBQBBBBAAAEEEEAAAUsXaN68+Zo1a5ycnOREM7Nzhn61S2wZLAdpI4AAAgiUgsDziw/oltp79uwp9pAphatzCQQQQAABYwSothujxBgEEEAAAQQQQAABBGxRQG8RR2wW3OfT7Teik2xRhDUjgAAC90ngv2tOLtsXpLq43q9FVWPoIoAAAgiUpgDV9tLU5loIIIAAAggggAACCGhMQGxQ8OGHH6qSDotNEQX3uOR0VZwuAggggIA5BBbvujLtt0DVzP7+/uIdG+JNG6o4XQQQQACB+yjAvu33EZ9LI4AAAggggAACCCCgDYHnnntOd1Pgbo0r//lmTydHnuDRxk0kSwQQ0KjAlsBb/f63Q2zkJecviuz79u1r1qyZHKSNAAIIIHDfBfg34/t+C0gAAQQQQAABBBBAAAFLF1iwYIHYVUaV5V/nw59buD8nJ18BSDWGLgIIIIBASQROhEQPm7tLVWoXb9RYu3YtpfaSwHIuAgggYCYBqu1mgmVaBBBAAAEEEEAAAQSsRyC3stOiRQvVkn48cG3s94dUQboIIIAAAiYROHvjbq9Ptom3ZahmW7hwYY8ePVRBuggggAACliBAtd0S7gI5IIAAAggggAACCCBg6QKenp6bN28W2wSrEl2w8/Kryw+rgnQRQAABBEoocDEsrvusrdGJaap5pk6dOnr0aFWQLgIIIICAhQiwb7uF3AjSQAABBBBAAAEEEEBAAwJnzpzp2LFjfHy8KtfJfZt88mRbVZAuAggggEDxBK6Gx3f5+E/xSmrV6eItGosXL1YF6SKAAAIIWI4Az7Zbzr0gEwQQQAABBBBAAAEELF1AbBO8fv16FxcXVaKzN5/775qTqiBdBBBAAIFiCIREJnabuUW31N63b1/xFo1iTMgpCCCAAAKlJkC1vdSouRACCCCAAAIIIIAAAtYg8PDDD69bt87Z2Vm1mGm/Bc7YEKgK0kUAAQQQKJLAzZgkUWq/EZOsOku8qlq8GdXR0VEVp4sAAgggYFECVNst6naQDAIIIIAAAggggAACGhDo3bv3qlWrxKtTVblOWX3ysz/OqYJ0EUAAAQSMFAiPTek2Y0twZKJqfJcuXX777beyZcuq4nQRQAABBCxNgGq7pd0R8kEAAQQQQAABBBBAQAMCAwYMWLFihYODgyrXSSuPfbPtoipIFwEEEECgUIHI+NTuM7dcuZOgGtmhQ4dNmza5urqq4nQRQAABBCxQgGq7Bd4UUkIAAQQQQAABBBBAQAMCw4YNW7p0qb29+r8pJiw7vGjXZQ0sgBQRQAABixGISUzrMWvr+bA4VUYPPPDAH3/84eHhoYrTRQABBBCwTAH1vxlbZpZkhQACCCCAAAIIIIAAAhYoMHz48IULF9rZ2cm55ZQp89KSg8v3BclB2ggggAACBQnEJaf3+mRb4I27qgEtW7bcsmWLl5eXKk4XAQQQQMBiBai2W+ytITEEEEAAAQQQQAABBDQg8Nxzz33zzTeqRLNzyjz73f5fDgWr4nQRQAABBFQCiakZj87edjwkWhVv0qTJtm3bypcvr4rTRQABBBCwZAGq7ZZ8d8gNAQQQQAABBBBAAAENCIwdO/bzzz9XJZqVkzNi3t5fj4Wq4nQRQAABBBSB5LTMvp/uOBQUpURyGw0aNNixY4evr68qThcBBBBAwMIFHD788EMLT5H0EEAAAQQQQAABBBBAwMIFHnzwQRcXF1EbkvMUT7ivOxZaz8+raXWezZRhaCOAAAJ/C4gNZPp8un3v5QgVR506dXbu3FmlShVVnC4CCCCAgOULUG23/HtEhggggAACCCCAAAIIaECgY8eOYgP3Xbt2ybmKgrt4vN3Py7VtAE9oyjC0EUDA1gUi4lLEa1GPXFNvIFOzZk3xf6TVq1e3dSDWjwACCGhTgGq7Nu8bWSOAAAIIIIAAAgggYHkCXbt2TUtL27dvn5yaeGnq5lM3yzrad2rgJ8dpI4AAAjYrcD0qseuMLefD4lQC1apVE6X2WrVqqeJ0EUAAAQS0IkC1XSt3ijwRQAABBBBAAAEEENCAQI8ePeLj4w8dOqTKdcf5cLE9cc9mVVVxuggggICtCVwMi+v68ZaQqCTVwitXrixK7XXr1lXF6SKAAAIIaEiAaruGbhapIoAAAggggAACCCCgAYFHHnkkPT1d9YS7yPvAlchbMcn9WvqLDWc0sAxSRAABBMwgcDw4uvvMLeHxqaq5a9So8ddff9WvX18Vp4sAAgggoC0Bu5wc8ZOd/EIAAQQQQAABBBBAAAEETCkwZ86cyZMn6844rF3NH8d2cnZ00D1EBAEEELBugd0Xwvt/9ld8aoZqmQ0bNty2bZu/v78qThcBBBBAQHMCVNs1d8tIGAEEEEAAAQQQQAABbQgsWrTopZdeys7OVqXbq2nVXyc+7FbWURWniwACCFixwKaTN4bN3ZWaof6/xDZt2vz555++vrxK2opvPktDAAEbEqDabkM3m6UigAACCCCAAAIIIFDKAqtXrx4xYoTYWEZ13Q71Km6e1KOcu7MqThcBBBCwSoEV+689892+zGz17gJdunTZsGGDl5eXVa6aRSGAAAI2KEC13QZvOktGAAEEEEAAAQQQQKD0BLZs2TJ48ODk5GTVJZtXL79lcs/K5VxVcboIIICAlQl8s+3ihGWH1YX2MmX69esnvpJ0cXGxsvWyHAQQQMCWBai22/LdZ+0IIIAAAggggAACCJSGwIEDB/r27RsbG6u6WF0/z21v9apV0UMVp4sAAghYjcD09affX3tKdznDhw//4YcfHB3ZU0vXhggCCCCgYQGq7Rq+eaSOAAIIIIAAAggggIBWBAIDA3v16nXnzh1VwtXKu22Z3KOJf3lVnC4CCCCgdYGcnJxJK499/ud53YW88sorc+fOtbOz0z1EBAEEEEBA0wJU2zV9+0geAQQQQAABBBBAAAHNCFy9erVnz54hISGqjL1dnX4Z3+WR5tVUcboIIICAdgWS0zJHzt+77th13SW8995706ZN040TQQABBBCwAgGq7VZwE1kCAggggAACCCCAAALaELh165Z4wv38efWTng52dl+ObPdKz4baWAZZIoAAAgYFbsUk9f/srxOhMapR4mH2Tz/99PXXX1fF6SKAAAIIWI0A1XaruZUsBAEEEEAAAQQQQAABDQhER0f37t376NGjurm+0qOBqLk72NvrHiKCAAIIaEXgeHB0/892hMWmqBJ2cHBYuHDhs88+q4rTRQABBBCwJgGq7dZ0N1kLAggggAACCCCAAAIaEEhISBgwYMDOnTt1c+3VtOqqCV283Zx1DxFBAAEELF9g7ZHQUQv2JqdnqVItW7bsypUrBw8erIrTRQABBBCwMgGq7VZ2Q1kOAggggAACCCCAAAIaEEhPT3/xxReXLl2qm2ujqt6bJnUPqOSpe4gIAgggYMkCMzcETll9MkcnRV9f319//bVjx446RwgggAACCFibANV2a7ujrAcBBBBAAAEEEEAAAa0IzJw5c8qUKTk56tqUr0fZdRMf7tTATysLIU8EELBxgbSMrBcWH1i+/5quQ+PGjTdt2lS7dm3dQ0QQQAABBKxPgGq79d1TVoQAAggggAACCCCAgGYExPOeI0aMSE5OVmXs7GD/3ZiHRneqq4rTRQABBCxNIDI+ddAXf+2/Eqmb2COPPLJq1SovLy/dQ0QQQAABBKxSgGq7Vd5WFoUAAggggAACCCCAgGYETpw40b9//1u3bulm/Fa/pjMfb21nZ6d7iAgCCCBgCQLnbt597LO/giMTdZMZP378F198IV6OqnuICAIIIICAtQpQbbfWO8u6EEAAAQQQQAABBBDQjEBYWJgouB8/flw340Ftaix/uaO7i5PuISIIIIDA/RX48/StJ77eHZ+aoUrD0dHxyy+/HDdunCpOFwEEEEDA6gWotlv9LWaBCCCAAAIIIIAAAghoQEBsJjNq1Ki1a9fq5tqqZoUNr3fzr+Cue4gIAgggcL8Evtpy4fUVR7N03jzh7e29evXqnj173q/EuC4CCCCAwH0UoNp+H/G5NAIIIIAAAggggAACCOQJiNelvvfeezNmzMgL/duq6Fl2xdjOPZtV/TfA/yKAAAL3TSApNeOl7w+uOBCsm0GdOnU2btzYqFEj3UNEEEAAAQRsQYBquy3cZdaIAAIIIIAAAggggIBmBJYvX/7CCy+kpaWpMra3K/PegOYfDGppL1r8QgABBO6TgNiofdjc3RfC4nSv37lz53Xr1vn4+OgeIoIAAgggYCMCVNtt5EazTAQQQAABBBBAAAEENCOwf//+QYMGRUZG6mbcvXHlleM6V/J21T1EBAEEEDC3wPJ9QS9/fzA5PUv3Qs8888yCBQucnZ11DxFBAAEEELAdAarttnOvWSkCCCCAAAIIIIAAApoRCAkJ6dev37lz53QzruLt+vP4zp0bVtY9RAQBBBAwk0BqetaEZYcX7b6iO7+9vb3YAuutt97SPUQEAQQQQMDWBKi229odZ70IIIAAAggggAACCGhDID4+fsyYMWvWrNFN18HObvqwVm/1a2pnx64yujxEEEDAxAJXwuOHzd11+vpd3XkrVKiwbNmyvn376h4iggACCCBggwJU223wprNkBBBAAAEEEEAAAQQ0I/DVV1+9+eab6enpuhn3bVFt2cudKniU1T1EBAEEEDCVwJojIWMWHohPzdCdsF27dqtWrapZs6buISIIIIAAArYpQLXdNu87q0YAAQQQQAABBBBAQDMCR44cefzxx0NDQ3UzruHjvmp8l/Z1K+oeIoIAAgiUUCA9M+uNlcfmbruod54JEyZ8+umnbNSuF4cgAgggYLMCVNtt9tazcAQQQAABBBBAAAEENCMQExMzatSozZs362bs5GD36VMP/OeRRrqHiCCAAALFFgiNSnx87u4j16J0Z/Dy8lq8ePHQoUN1DxFBAAEEELBxAartNv4BYPkIIIAAAggggAACCGhDICcnZ/bs2VOmTMnKytLNeOgDNRe/0MHL1Vn3EBEEEECgqAKbTt4YNX/f3WQ9e1i1aNFCvE+ibt26RZ2T8QgggAACtkj4uKcAABj7SURBVCBAtd0W7jJrRAABBBBAAAEEEEDASgT27Nnz1FNPhYWF6a6nTiXPZS917FC/ku4hIggggICRAqnpWe+sOv7llgs5+k54/vnn586d6+Liou8gMQQQQAABBMpQbedDgAACCCCAAAIIIIAAAloSiIiIePrpp3fs2KGbtL1dmTf7Nv1oSEtnRwfdo0QQQAABwwJHr0WNmr/34u143WFubm7z588fOXKk7iEiCCCAAAIIKAJU2xUKGggggAACCCCAAAIIIKANgezs7KlTp06fPl00dDNu5l9u2cudWtasoHuICAIIIKBXICMze9r60zM3nsnM1vNQe6NGjcTuMY0bN9Z7LkEEEEAAAQQUAartCgUNBBBAAAEEEEAAAQQQ0JLAtm3bhg8fHhkZqZu0eHXqB4Navv1YUwd7e92jRBBAAAFZ4OyNu6MW7DsZGiMHlbb4/5kFCxa4u7srERoIIIAAAggUJEC1vSAZ4ggggAACCCCAAAIIIGDpArdu3RLbuO/du1dvou0CfJe93LFBFW+9RwkigAAC2dk5//vj3PtrTqZl6vlBGVdX1y+++OLFF18ECgEEEEAAASMFqLYbCcUwBBBAAAEEEEAAAQQQsEQBsZnMp59++t///jctLU03P1cnh5lPtP5Pr0Z2dna6R4kggIAtCwTdiR+9YN/+K3p+PkawtGvXbtmyZQ0aNLBlItaOAAIIIFBUAartRRVjPAIIIIAAAggggAACCFicwNmzZ0eNGnXy5Em9mXVt6PfDSx1r+nroPUoQAQRsUGDe9otv/nw8KS1Td+1OTk7iC7x33nnHwYH3LevyEEEAAQQQMCRAtd2QDscQQAABBBBAAAEEEEBAKwIZGRnTpk2bOXNmZqae8pmni+MXI9o916WeVpZDngggYCaBmzFJYxYe2Ho2TO/8TZs2Xb58ecuWLfUeJYgAAggggIBhAarthn04igACCCCAAAIIIIAAAloSOHr0qHjI/eLFi3qT7tfSf+GYDpXLueo9ShABBKxe4Mf9QROWHY5NztBdqb29/RtvvCG+tHN2dtY9SgQBBBBAAAFjBKi2G6PEGAQQQAABBBBAAAEEENCMQGpqqtgC4ssvv8zJydFNupyb04xhrV/q1sDenp3cdXmIIGC1AmKX9vHLDv8ZqP+R9rp16y5durRDhw5Wu34WhgACCCBQKgJU20uFmYsggAACCCCAAAIIIIBA6Qrs3r37mWeeCQkJ0XvZB2r7zH/uoda1fPQeJYgAAtYkkJaR9cmmszM3BqZmZOuuS7xCeezYsXPmzHFzc9M9SgQBBBBAAIEiCVBtLxIXgxFAAAEEEEAAAQQQQEAzAgkJCa+//vqiRYv0ZiwebR/Xo+H0oa283dg1Qq8QQQSsQWDbmbBXlh66cidB72L8/f2XLFnSs2dPvUcJIoAAAgggUFQBqu1FFWM8AggggAACCCCAAAIIaElg8+bNL7zwwu3bt/UmXdnb5bPhDzz1UIDeowQRQEC7Ardjk19fcfTnQyEFLWHkyJFz58719vYuaABxBBBAAAEEiipAtb2oYoxHAAEEEEAAAQQQQAABjQnExMRMmDBh5cqVBeXdvXHlb555sEEVim4FCRFHQEsCWdnZ32y79P6ak/Gpet6GKlZSpUqVb7/9duDAgVpaFbkigAACCGhBgGq7Fu4SOSKAAAIIIIAAAggggECJBbZv3/7KK69cvnxZ70zODvaT+zWd0r+5i7OD3gEEEUBAEwKHr0aO/eHQydAYvdk6ODiMGzdu+vTpXl5eegcQRAABBBBAoCQCVNtLose5CCCAAAIIIIAAAgggoCWBtLS02bNnz5gxIzU1VW/eARU9vh7dvncLf71HCSKAgCUL3E1Ke+eXEwt3Xc7O0Z9mu3bt5s2b17p1a/2HiSKAAAIIIFBiAartJSZkAgQQQAABBBBAAAEEENCUwLVr18aPH//HH38UlPXgtjW+HNnOv4J7QQOII4CApQks23v1jZ+ORSak6U2sfPny4mu2F1980d7eXu8AgggggAACCJhEgGq7SRiZBAEEEEAAAQQQQAABBDQmsHbt2okTJ968eVNv3m7ODq/3bjK5b1NPVye9AwgigICFCOy5GP7mT8ePXIsqKB/xNtRPP/20UqVKBQ0gjgACCCCAgKkEqLabSpJ5EEAAAQQQQAABBBBAQGMCiYmJH3zwwVdffZWZmak39YqeZf87sMVL3Ro4OfI8rF4hggjcT4ELt2Lf+uX4xpP6vzMTmTVu3Fi8DbVLly73M0uujQACCCBgSwJU223pbrNWBBBAAAEEEEAAAQQQ0BEIDAwcO3bsgQMHdI78E6jr5znz8dZD29UqaABxBBAoZYHbsckfrD21ZPfVrBz9e7S7ubm9//77kyZNcnLix1NK+eZwOQQQQMCmBai22/TtZ/EIIIAAAggggAACCCAgBHJycpYsWfLWW29FR0cXBPJgHd/ZT7Xt1MCvoAHEEUCgFAQSUjLmbD77vz/OJadnFXS5/v37i59ZqVmzZkEDiCOAAAIIIGAmAartZoJlWgQQQAABBBBAAAEEENCYgCi1i4L7999/n52dXVDqA1pXn/VEm4ZVvQsaQBwBBMwkkJmV/d3Oy1N/PR0Rn1rQJWrVqvXll1+KantBA4gjgAACCCBgVgGq7WblZXIEEEAAAQQQQAABBBDQmMDp06cnT568devWgvJ2sLMb07Xe1MEtK5dzLWgMcQQQMK3A2iOh76w6fuVOQkHTVqhQ4d133x0/fnzZsmULGkMcAQQQQAABcwtQbTe3MPMjgAACCCCAAAIIIICA9gS2b98uau4nT54sKHX3so6Tejd+s29TDxd2hS4IiTgCJhDYfznizZ+OHbwaWdBcLi4uEyZMEKX2cuXKFTSGOAIIIIAAAqUjQLW9dJy5CgIIIIAAAggggAACCGhMQGzmvmLFivfeey80NLSg1P28XETB/eVu9d2puRdkRByB4gocvRY1bf3pjSdvFjSBvb398OHDp0+fXqNGjYLGEEcAAQQQQKA0Bai2l6Y210IAAQQQQAABBBBAAAGNCaSlpc2dO3fGjBl3794tKHVfj7ITH208vmdDbzfngsYQRwAB4wX2XrozfX3g1rNhBk7p2bPn7NmzW7ZsaWAMhxBAAAEEEChlAartpQzO5RBAAAEEEEAAAQQQQEB7AqLU/vHHH3/99dei+F5Q9t6uThN6NZr4SCMfT5eCxhBHAAHDAtvOhE3/LXDPpTsGhokK+yeffNKrVy8DYziEAAIIIIDAfRGg2n5f2LkoAggggAACCCCAAAIIaE9AbCkjNpYR28uITWYKyt6jrOPL3Ru80aeJnzfvUC0IiTgCegQ2nrjx8YbAw0FReo79GxI7xoh9Y8TuMWIPmX9j/C8CCCCAAAIWJEC13YJuBqkggAACCCCAAAIIIICA5QuIV6eKF6iK16gaSNXFyf75rvUn921a3cfdwDAOIYBAdnbO2qOhos5++nqBmzUJJfEGVPEeVPE2VPFOVNAQQAABBBCwWAGq7RZ7a0gMAQQQQAABBBBAAAEELFdAVNunTZu2Z88eAyk6O9iP6ljnnf7NAip5GhjGIQRsUyArO3vlgeAZGwIv3o43ICDq7OPHj3/ttdcqVKhgYBiHEEAAAQQQsAQBqu2WcBfIAQEEEEAAAQQQQAABBDQpsG/fPlFz37p1q4HsHezsnnqo9rv9mzWqVs7AMA4hYDsC6ZlZS/cGzdp45lpkooFV+/r6Tpw4UTzP7uXlZWAYhxBAAAEEELAcAartlnMvyAQBBBBAAAEEEEAAAQQ0KXD06FGxl/TGjRsN7OduV6ZMr2ZVx/ds2KeFv7296PELAVsUCLubPH/HpQU7L0fEpxpYf5UqVSZNmvTyyy+7u7MXkwEnDiGAAAIIWJwA1XaLuyUkhAACCCCAAAIIIIAAAloUCAwM/Pjjj9esWZOdnW0g/4CKHq/0bPhc53rl3J0NDOMQAlYmsP9yxNytF8QW7ZnZBb5kWCxZvAdVvBdhzJgx7M9uZR8AloMAAgjYiADVdhu50SwTAQQQQAABBBBAAAEESkPg0qVLM2bMWLlyZWZmpoHruZd1HNEhQDzq3rR6eQPDOISA1gVS07N+Onht7raLJ0NjDK+lbt26b7/99qhRo5ycnAyP5CgCCCCAAAIWK0C13WJvDYkhgAACCCCAAAIIIICAVgWCg4NnzZr1ww8/pKenG17Dw40qT+jVsH/r6g729oZHchQBbQlcj0qct+PSwl1XohPTDGfeuHHjd99998knn3RwcDA8kqMIIIAAAghYuADVdgu/QaSHAAIIIIAAAggggAACWhW4devW7NmzFy5cmJKSYngNNXzcx3Vv8HzXej6eLoZHchQByxfYef723K0XN5y4kZVjaNMYsZBWrVpNmTJl8ODBdna8zMDybywZIoAAAggULkC1vXAjRiCAAAIIIIAAAggggAACxRaIiYlZtGjRvHnzQkJCDE/i4mT/9EMB43o0bFPbx/BIjiJggQIJKRkrD177etvFszdjDacnnmEfOHDghAkTunTpYngkRxFAAAEEENCWANV2bd0vskUAAQQQQAABBBBAAAFNCohXp27YsGHu3Ll//fVXoQto5l9uVMc6w/8voEo5t0IHMwCB+yuQnZ3z1/nbS/cGrTsWmpyeZTgZX1/fF154YezYsdWrVzc8kqMIIIAAAghoUYBquxbvGjkjgAACCCCAAAIIIICAVgXOnz8vau7Lly9PSkoyvAYHO7tezaqKsvvANjVcnNnP2rAWR++DwIVbscv2Bf24/9rNu8mFXr5169biYXaxObuLC9slFarFAAQQQAABrQpQbdfqnSNvBBBAAAEEEEAAAQQQ0K5AXFzckiVLvvnmm6CgoEJX4e3q9Hj7WqLs3rGBX6GDGYCAuQWiE1J/PhSydO/Vo8HRhV7LyclpyJAhos7eoUOHQgczAAEEEEAAAa0LUG3X+h0kfwQQQAABBBBAAAEEENCqQE5Ozu+//y4edd+6datoF7qMOpU8R/5fgCi7167kWehgBiBgWoGMzOzfT98UO8ZsPnUzPSu70Mn9/Pxeeumll19+uUqVKoUOZgACCCCAAALWIUC13TruI6tAAAEEEEAAAQQQQAABDQtcvnz566+/Xrp0aXx8fKHLsCtTplMDP1FzH9a+pperc6HjGYBACQWOB0eLJ9l/OhgclZhmzFTt27cXD7MPGzbM2ZnPpzFgjEEAAQQQsB4Bqu3Wcy9ZCQIIIIAAAggggAACCGhaIDk5ed26daLmLt6kKt6qWuhaXJzsezatOqhNjcdaV/f1ZC/sQsEYUAQB8cMWh4Oifj0W+uux61fuJBhzpniGffjw4aNHj27atKkx4xmDAAIIIICA9QlQbbe+e8qKEEAAAQQQQAABBBBAQNsCt27dEq9RXbZs2YULF4xZiXifaqcGlQa1rTmwTfUavh7GnMIYBPQKiO1idl64LSrsvx2/cTsuRe8YVdDV1XXAgAGiyN6zZ08HB17nq+KhiwACCCBgWwJU223rfrNaBBBAAAEEEEAAAQQQ0JDA0aNHxaPuP//8c3R04a+jzF1Xm1o+ouY+qG2NJv7lNbRSUr2/AkmpGX8Ghv16PHTTyZtxKRlGJtOxY0dRZH/88ce9vLyMPIVhCCCAAAIIWLcA1Xbrvr+sDgEEEEAAAQQQQAABBDQvkJ6evnnzZlF2F69UzcgwthJaz89T1NzFA+/t6/ja2YnN3vmFgFogOiF148mb4kn2rWdvpWYUvnlR7vm1a9cede9XQECAekb6CCCAAAII2LYA1Xbbvv+sHgEEEEAAAQQQQAABBLQjEBUV9dNPP4kdZo4dO2Z81lW8XQe2rfFo86pdG1XmrarGu1nxyLM37m47G7bhxI29lyKycnKMXKl4gF28+FQ8zC4eaef7GyPRGIYAAgggYGsCVNtt7Y6zXgQQQAABBBBAAAEEENC8wPnz59esWfPrr7+eOnXK+MU42ts9EODbvUmVHk2qPFSvorMjW2wbj6f5kTeik7afDdt+7vZf52+Hx6Uavx5RZO/Tp8/gwYP79esntmg3/kRGIoAAAgggYIMCVNtt8KazZAQQQAABBBBAAAEEELASgZCQEFFzF7/279+fnW3sTiBi8W7ODp0a+Imye4+mVVvUKM+jylbygci/jLtJaTvPh4sK+45zty+Hx+c/WEjPz89PvPt04MCB3bt3d3Z2LmQ0hxFAAAEEEEDgngDVdj4ICCCAAAIIIIAAAggggIDmBSIiIjZs2CDK7jt27EhLSyvSenw9ynZrLMrufz/zXruSZ5HOZbClCaSmZ+2/EpH7GPuJkOhsY/eJ+WcdYiv2Qfd+PfTQQ/b29pa2OvJBAAEEEEDAwgWotlv4DSI9BBBAAAEEEEAAAQQQQKAIAgkJCeJlqqLsLv4U7SKceW9o7YoeDzeq/GDdiuLdqk38yzlQby2q4P0YL152euRa1OGgqH2X7ohSu/HvO1WSbdGiRW6RvXnz5kqQBgIIIIAAAggUVYBqe1HFGI8AAggggAACCCCAAAIIaEAgPT1dPOcuyu4bN24MDw8vRsbuZR3b1vYRZff2dSq2q+PrX8G9GJNwijkE0jKyToXGiPL64aBIUWe/eqfIX6uIrBwcHMQD7LlF9tq1a5sjT+ZEAAEEEEDA1gSottvaHWe9CCCAAAIIIIAAAgggYHMCZ86cEZX37du37969OzExsXjrr1rOVZTd/y6+160oqvAeLk7Fm4eziidwJTxe1NZFhf1IUJQotadnFWGbfvmKjRo16nHvV9euXcUbUOVDtBFAAAEEEECghAJU20sIyOkIIIAAAggggAACCCCAgGYEMjMzDx8+LMru4pdoZGRkFC91e7syjauVE5X3VjV9GlfzFm0/b9fiTcVZegXSM7Mu344/HxZ79kbs0eC/K+wxSel6RxoTrFatmnjZqaixiz+rVq1qzCmMQQABBBBAAIFiCFBtLwYapyCAAAIIIIAAAggggAACmhcQD7nv2bNHlN3FY+/i4fecnCK+TzM/QAV35ybVyomyu9jtXfwpSvBVyrnlH0KvQAGxM8yl23Hnb8WduxV7/t5vsTlMZlHfcJp/em9vb/H0eu5j7A0bNsx/kB4CCCCAAAIImEWAartZWJkUAQQQQAABBBBAAAEEENCQQERERO5WM3v37r1y5YpJMi/v5pz72PvfJfh79feq5d3s7OxMMrmmJ0lOy7wcHi+q6uduxoqn10WRPehOQlbJvu3IBfHw8GjXrl23bt1Ekb1t27ZiZ3ZNQ5E8AggggAACmhOg2q65W0bCCCCAAAIIIIAAAggggIAZBWJiYo4cOSL2mRG/RCM6OtpUF3N2sK/u415D+e2b2/YQEbeyjqa6ioXMI35WIDwu5XpU0vXo3N+JfzfudaMS00yVpKinN2nSpP29X6LOLtr29vammpx5EEAAAQQQQKCoAlTbiyrGeAQQQAABBBBAAAEEEEDAhgSuXr2qFN9PnTqVlmaySrGM6ONRVqnC1/T18K/g5uvpInanqeBRtoJ7WU9XS3wja0Zm9t2kNLGdekyi+DPtdmzKP4X1qL8L6zdjkov9IlNZRrctNmHPLa+LP8UD7O7u7rpjiCCAAAIIIIDAfRGg2n5f2LkoAggggAACCCCAAAIIIKA9gfT0dFFwz33sXfwZFBRUwt3ejSRwtLe7V3b/p/gu2mKbGiVSzs25rJODs6O9eHb+7z///n2vey/i5Ghf1tHByUE8851vExtRK8/Iyk7LzBINURZPF3/+/Tvrn8bfkayktMyYxHRRSb9XT0//u7b+d2H9n/J6QmqmkfmXcJinp2ebNm2UCjuvOS2hJ6cjgAACCCBgPgGq7eazZWYEEEAAAQQQQAABBBBAwJoFxHtWL1y4cP78+XPnzok/xa+QkJDSqb8Xg9XBzk4U4h3s7UQ9XdTZS/RO2GJc3uhTRG29UaNGjRs3FtvC5P5Zo0YN9rs32o+BCCCAAAII3E8Bqu33U59rI4AAAggggAACCCCAAALWJJCcnJxbfxeV99wSfHBwcHZ2tjWt0bRr8fLyEiX13Kp6bkPU1k17CWZDAAEEEEAAgVIToNpeatRcCAEEEEAAAQQQQAABBBCwOYGUlJSLFy+K4rvYdub6vV+hoaE3btwQcZuyEA+nV6pUqWbNmqKYLn6JRsOGDUV53d/f36YcWCwCCCCAAALWLUC13brvL6v7/3buXQVCGIgCaOX66BRb///HBBFhg1i51QaELQQh1RLlTDFVlMmZ7hYhQIAAAQIECBAgQIBAjgLLshzh+6nP85ztWzQpjnVdH3n6qQ/DUJZlyh+cIUCAAAECBO4rIG2/7+5MToAAAQIECBAgQIAAgacJ7Ps+juM0TSGE93Wt6/rnUD5m5d11tW3b932M1GN/2krchwABAgQIEEgWkLYnUzlIgAABAgQIECBAgAABAnkIxLfgf3H8tm2f5IofFkXxSquqqmKMfmTsTdPkcXVTECBAgAABAvkKSNvz3Y3JCBAgQIAAAQIECBAgQIAAAQIECBAgQOAuAl+wUmcSYV3pXwAAAABJRU5ErkJggg=="/>
          <p:cNvSpPr>
            <a:spLocks noChangeAspect="1" noChangeArrowheads="1"/>
          </p:cNvSpPr>
          <p:nvPr/>
        </p:nvSpPr>
        <p:spPr bwMode="auto">
          <a:xfrm>
            <a:off x="152400" y="152400"/>
            <a:ext cx="65246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52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dirty="0"/>
              <a:t>为什么要学习计算机系统？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8247" y="1562100"/>
            <a:ext cx="8867328" cy="4419600"/>
          </a:xfrm>
        </p:spPr>
        <p:txBody>
          <a:bodyPr/>
          <a:lstStyle/>
          <a:p>
            <a:r>
              <a:rPr kumimoji="1" lang="zh-CN" altLang="en-US" b="1" dirty="0"/>
              <a:t>从</a:t>
            </a:r>
            <a:r>
              <a:rPr kumimoji="1" lang="en-US" altLang="zh-CN" b="1" dirty="0"/>
              <a:t>Programmer</a:t>
            </a:r>
            <a:r>
              <a:rPr kumimoji="1" lang="zh-CN" altLang="en-US" b="1" dirty="0"/>
              <a:t>角度看</a:t>
            </a:r>
            <a:endParaRPr kumimoji="1" lang="en-US" altLang="zh-CN" b="1" dirty="0"/>
          </a:p>
          <a:p>
            <a:pPr lvl="1"/>
            <a:r>
              <a:rPr kumimoji="1" lang="zh-CN" altLang="en-US" dirty="0"/>
              <a:t>计算机是一个黑盒，接受指令（</a:t>
            </a:r>
            <a:r>
              <a:rPr kumimoji="1" lang="en-US" altLang="zh-CN" dirty="0"/>
              <a:t>C, Java, Python, </a:t>
            </a:r>
            <a:r>
              <a:rPr kumimoji="1" lang="mr-IN" altLang="zh-CN" dirty="0"/>
              <a:t>…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学会编程和算法就可以了，有些公司面试也只考这些</a:t>
            </a:r>
            <a:r>
              <a:rPr kumimoji="1" lang="en-US" altLang="zh-CN" dirty="0"/>
              <a:t>(</a:t>
            </a:r>
            <a:r>
              <a:rPr kumimoji="1" lang="zh-CN" altLang="en-US" dirty="0"/>
              <a:t>软工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zh-CN" altLang="en-US" dirty="0"/>
              <a:t>以上认识建立在一个假设基础上：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计算机黑盒是完美的，高性能、很智能、不出错</a:t>
            </a:r>
            <a:endParaRPr kumimoji="1" lang="en-US" altLang="zh-CN" dirty="0"/>
          </a:p>
          <a:p>
            <a:r>
              <a:rPr kumimoji="1" lang="zh-CN" altLang="en-US" b="1" dirty="0"/>
              <a:t>但实际上计算机系统并不完美</a:t>
            </a:r>
            <a:r>
              <a:rPr kumimoji="1" lang="zh-CN" altLang="en-US" dirty="0"/>
              <a:t>（</a:t>
            </a:r>
            <a:r>
              <a:rPr lang="en-US" altLang="zh-CN" dirty="0"/>
              <a:t>Abstraction Is Good But Don’t Forget Reality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学习计算机系统课程，主要是要了解其局限性（程序出</a:t>
            </a:r>
            <a:r>
              <a:rPr kumimoji="1" lang="en-US" altLang="zh-CN" dirty="0"/>
              <a:t>Bug</a:t>
            </a:r>
            <a:r>
              <a:rPr kumimoji="1" lang="zh-CN" altLang="en-US" dirty="0"/>
              <a:t>、性能出问题等）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成为更好的</a:t>
            </a:r>
            <a:r>
              <a:rPr kumimoji="1" lang="en-US" altLang="zh-CN" dirty="0"/>
              <a:t>Programmer</a:t>
            </a:r>
          </a:p>
          <a:p>
            <a:pPr lvl="1"/>
            <a:r>
              <a:rPr kumimoji="1" lang="zh-CN" altLang="en-US" dirty="0"/>
              <a:t>例</a:t>
            </a:r>
            <a:r>
              <a:rPr kumimoji="1" lang="en-US" altLang="zh-CN" dirty="0"/>
              <a:t>1. HAWQ, TiKV</a:t>
            </a:r>
            <a:r>
              <a:rPr kumimoji="1" lang="zh-CN" altLang="en-US" dirty="0"/>
              <a:t>（国内主导的大型开源项目；汇编调试）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例</a:t>
            </a:r>
            <a:r>
              <a:rPr kumimoji="1" lang="en-US" altLang="zh-CN" dirty="0"/>
              <a:t>2. </a:t>
            </a:r>
            <a:r>
              <a:rPr kumimoji="1" lang="zh-CN" altLang="en-US" dirty="0"/>
              <a:t>磁盘</a:t>
            </a:r>
            <a:r>
              <a:rPr kumimoji="1" lang="en-US" altLang="zh-CN" dirty="0"/>
              <a:t>/SSD/NVM</a:t>
            </a:r>
            <a:r>
              <a:rPr kumimoji="1" lang="zh-CN" altLang="en-US" dirty="0"/>
              <a:t>的性能特征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32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075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为什么要学习计算机系统？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Ready Player One</a:t>
            </a:r>
          </a:p>
          <a:p>
            <a:pPr lvl="1"/>
            <a:r>
              <a:rPr kumimoji="1" lang="zh-CN" altLang="en-US" dirty="0"/>
              <a:t>抽象</a:t>
            </a:r>
            <a:r>
              <a:rPr kumimoji="1" lang="en-US" altLang="zh-CN" dirty="0"/>
              <a:t>vs.</a:t>
            </a:r>
            <a:r>
              <a:rPr kumimoji="1" lang="zh-CN" altLang="en-US" dirty="0"/>
              <a:t>现实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33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24046"/>
            <a:ext cx="5386440" cy="30719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72816"/>
            <a:ext cx="4091132" cy="3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83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ln/>
        </p:spPr>
        <p:txBody>
          <a:bodyPr/>
          <a:lstStyle/>
          <a:p>
            <a:pPr marL="119063" indent="-119063"/>
            <a:r>
              <a:rPr lang="en-US" b="1" dirty="0"/>
              <a:t>Great Reality #1: </a:t>
            </a:r>
            <a:br>
              <a:rPr lang="en-US" b="1" dirty="0"/>
            </a:br>
            <a:r>
              <a:rPr lang="en-US" b="1" dirty="0" err="1"/>
              <a:t>Ints</a:t>
            </a:r>
            <a:r>
              <a:rPr lang="en-US" b="1" dirty="0"/>
              <a:t> are not Integers, Floats are not </a:t>
            </a:r>
            <a:r>
              <a:rPr lang="en-US" b="1" dirty="0" err="1"/>
              <a:t>Reals</a:t>
            </a:r>
            <a:endParaRPr lang="en-US" b="1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57200" y="1600200"/>
            <a:ext cx="8305800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/>
              <a:t>Example 1: Is x</a:t>
            </a:r>
            <a:r>
              <a:rPr lang="en-US" sz="2400" b="1" kern="0" baseline="32000" dirty="0"/>
              <a:t>2</a:t>
            </a:r>
            <a:r>
              <a:rPr lang="en-US" sz="2400" b="1" kern="0" dirty="0"/>
              <a:t> ≥ 0?</a:t>
            </a:r>
          </a:p>
          <a:p>
            <a:pPr marL="552450" lvl="1">
              <a:spcBef>
                <a:spcPts val="1600"/>
              </a:spcBef>
            </a:pPr>
            <a:r>
              <a:rPr lang="en-US" sz="2000" b="0" kern="0" dirty="0"/>
              <a:t>Float’s: Yes!</a:t>
            </a:r>
          </a:p>
          <a:p>
            <a:pPr marL="552450" lvl="1">
              <a:spcBef>
                <a:spcPts val="9600"/>
              </a:spcBef>
            </a:pPr>
            <a:r>
              <a:rPr lang="en-US" sz="2000" b="0" kern="0" dirty="0"/>
              <a:t>Int’s:</a:t>
            </a:r>
          </a:p>
          <a:p>
            <a:pPr marL="838200" lvl="2"/>
            <a:r>
              <a:rPr lang="en-US" sz="1800" b="0" kern="0" dirty="0">
                <a:ea typeface="Zapf Dingbats" charset="2"/>
                <a:cs typeface="Zapf Dingbats" charset="2"/>
              </a:rPr>
              <a:t> 40000 * 40000  ➙ 1600000000</a:t>
            </a:r>
            <a:endParaRPr lang="en-US" sz="1800" b="0" kern="0" dirty="0"/>
          </a:p>
          <a:p>
            <a:pPr marL="838200" lvl="2"/>
            <a:r>
              <a:rPr lang="en-US" sz="1800" b="0" kern="0" dirty="0">
                <a:ea typeface="Zapf Dingbats" charset="2"/>
                <a:cs typeface="Zapf Dingbats" charset="2"/>
              </a:rPr>
              <a:t> 50000 * 50000  ➙ ??</a:t>
            </a:r>
            <a:endParaRPr lang="en-US" sz="1800" b="0" kern="0" dirty="0"/>
          </a:p>
          <a:p>
            <a:r>
              <a:rPr lang="en-US" sz="2400" b="1" kern="0" dirty="0"/>
              <a:t>Example 2: Is (x + y) + z  =  x + (y + z)?</a:t>
            </a:r>
          </a:p>
          <a:p>
            <a:pPr marL="552450" lvl="1"/>
            <a:r>
              <a:rPr lang="en-US" sz="2000" b="0" kern="0" dirty="0"/>
              <a:t>Unsigned &amp; Signed Int’s: Yes!</a:t>
            </a:r>
          </a:p>
          <a:p>
            <a:pPr marL="552450" lvl="1"/>
            <a:r>
              <a:rPr lang="en-US" sz="2000" b="0" kern="0" dirty="0"/>
              <a:t>Float’s:	</a:t>
            </a:r>
          </a:p>
          <a:p>
            <a:pPr marL="838200" lvl="2"/>
            <a:r>
              <a:rPr lang="en-US" sz="1800" b="0" kern="0" dirty="0"/>
              <a:t> (1e20 + -1e20) + 3.14 --&gt; 3.14</a:t>
            </a:r>
          </a:p>
          <a:p>
            <a:pPr marL="838200" lvl="2"/>
            <a:r>
              <a:rPr lang="en-US" sz="1800" b="0" kern="0" dirty="0"/>
              <a:t> 1e20 + (-1e20 + 3.14) --&gt; ??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888" y="2234204"/>
            <a:ext cx="4771380" cy="157263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23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/>
          </p:cNvSpPr>
          <p:nvPr/>
        </p:nvSpPr>
        <p:spPr bwMode="auto">
          <a:xfrm>
            <a:off x="8062913" y="22225"/>
            <a:ext cx="1320800" cy="1778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>
                <a:solidFill>
                  <a:srgbClr val="FFFFFF"/>
                </a:solidFill>
                <a:ea typeface="Gill Sans" charset="0"/>
                <a:cs typeface="Gill Sans" charset="0"/>
              </a:rPr>
              <a:t>Carnegie Mellon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Great Reality #2: </a:t>
            </a:r>
            <a:br>
              <a:rPr lang="en-US" b="1" dirty="0"/>
            </a:br>
            <a:r>
              <a:rPr lang="en-US" b="1" dirty="0"/>
              <a:t>You’ve Got to Know Assembly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400" b="1" dirty="0"/>
              <a:t>一般很少有机会用汇编编程（不超过</a:t>
            </a:r>
            <a:r>
              <a:rPr lang="en-US" altLang="zh-CN" sz="2400" b="1" dirty="0"/>
              <a:t>5</a:t>
            </a:r>
            <a:r>
              <a:rPr lang="zh-CN" altLang="en-US" sz="2400" b="1" dirty="0"/>
              <a:t>行）</a:t>
            </a:r>
            <a:endParaRPr lang="en-US" sz="2400" b="1" dirty="0"/>
          </a:p>
          <a:p>
            <a:pPr lvl="1"/>
            <a:r>
              <a:rPr lang="en-US" sz="2000" dirty="0"/>
              <a:t>Compilers are much better &amp; more patient than you are</a:t>
            </a:r>
          </a:p>
          <a:p>
            <a:r>
              <a:rPr lang="zh-CN" altLang="en-US" sz="2400" b="1" dirty="0"/>
              <a:t>但是：理解汇编是进阶的关键，理解机器级别的执行模型</a:t>
            </a:r>
            <a:endParaRPr lang="en-US" sz="2400" b="1" dirty="0"/>
          </a:p>
          <a:p>
            <a:pPr lvl="1"/>
            <a:r>
              <a:rPr lang="zh-CN" altLang="en-US" sz="2000" dirty="0"/>
              <a:t>理解很多</a:t>
            </a:r>
            <a:r>
              <a:rPr lang="en-US" altLang="zh-CN" sz="2000" dirty="0"/>
              <a:t>Bug</a:t>
            </a:r>
            <a:r>
              <a:rPr lang="zh-CN" altLang="en-US" sz="2000" dirty="0"/>
              <a:t>的原因</a:t>
            </a:r>
            <a:endParaRPr lang="en-US" sz="2000" dirty="0"/>
          </a:p>
          <a:p>
            <a:pPr lvl="2"/>
            <a:r>
              <a:rPr lang="en-US" sz="1800" dirty="0"/>
              <a:t>High-level language models break down</a:t>
            </a:r>
          </a:p>
          <a:p>
            <a:pPr lvl="1"/>
            <a:r>
              <a:rPr lang="zh-CN" altLang="en-US" sz="2000" dirty="0"/>
              <a:t>系统性能调优</a:t>
            </a:r>
            <a:endParaRPr lang="en-US" sz="2000" dirty="0"/>
          </a:p>
          <a:p>
            <a:pPr lvl="2"/>
            <a:r>
              <a:rPr lang="zh-CN" altLang="en-US" sz="1800" dirty="0"/>
              <a:t>编译器</a:t>
            </a:r>
            <a:r>
              <a:rPr lang="en-US" altLang="zh-CN" sz="1800" dirty="0"/>
              <a:t>/</a:t>
            </a:r>
            <a:r>
              <a:rPr lang="zh-CN" altLang="en-US" sz="1800" dirty="0"/>
              <a:t>人工智能的局限性</a:t>
            </a:r>
            <a:endParaRPr lang="en-US" sz="1800" dirty="0"/>
          </a:p>
          <a:p>
            <a:pPr lvl="2"/>
            <a:r>
              <a:rPr lang="zh-CN" altLang="en-US" sz="1800" dirty="0"/>
              <a:t>理解系统低效的原因</a:t>
            </a:r>
            <a:endParaRPr lang="en-US" sz="1800" dirty="0"/>
          </a:p>
          <a:p>
            <a:pPr lvl="1"/>
            <a:r>
              <a:rPr lang="zh-CN" altLang="en-US" sz="2000" dirty="0"/>
              <a:t>实现系统软件（</a:t>
            </a:r>
            <a:r>
              <a:rPr lang="en-US" altLang="zh-CN" sz="2000" dirty="0"/>
              <a:t>OS</a:t>
            </a:r>
            <a:r>
              <a:rPr lang="zh-CN" altLang="en-US" sz="2000" dirty="0"/>
              <a:t>、</a:t>
            </a:r>
            <a:r>
              <a:rPr lang="en-US" altLang="zh-CN" sz="2000" dirty="0"/>
              <a:t>Storage</a:t>
            </a:r>
            <a:r>
              <a:rPr lang="zh-CN" altLang="en-US" sz="2000" dirty="0"/>
              <a:t>、</a:t>
            </a:r>
            <a:r>
              <a:rPr lang="en-US" altLang="zh-CN" sz="2000" dirty="0"/>
              <a:t>DB</a:t>
            </a:r>
            <a:r>
              <a:rPr lang="zh-CN" altLang="en-US" sz="2000" dirty="0"/>
              <a:t>）</a:t>
            </a:r>
            <a:endParaRPr lang="en-US" sz="2000" dirty="0"/>
          </a:p>
          <a:p>
            <a:pPr lvl="2"/>
            <a:r>
              <a:rPr lang="zh-CN" altLang="en-US" sz="1800" dirty="0"/>
              <a:t>系统软件不能只用高层抽象，要管理到具体的进程、线程、共享内存等系统底层的状态，甚至控制硬件</a:t>
            </a:r>
            <a:r>
              <a:rPr lang="en-US" altLang="zh-CN" sz="1800" dirty="0"/>
              <a:t>Cache</a:t>
            </a:r>
            <a:r>
              <a:rPr lang="zh-CN" altLang="en-US" sz="1800" dirty="0"/>
              <a:t>刷回内存（</a:t>
            </a:r>
            <a:r>
              <a:rPr lang="en-US" altLang="zh-CN" sz="1800" dirty="0" err="1"/>
              <a:t>clflush</a:t>
            </a:r>
            <a:r>
              <a:rPr lang="en-US" altLang="zh-CN" sz="1800" dirty="0"/>
              <a:t>, </a:t>
            </a:r>
            <a:r>
              <a:rPr lang="en-US" altLang="zh-CN" sz="1800" dirty="0" err="1"/>
              <a:t>mfence</a:t>
            </a:r>
            <a:r>
              <a:rPr lang="zh-CN" altLang="en-US" sz="1800" dirty="0"/>
              <a:t>）</a:t>
            </a:r>
            <a:endParaRPr lang="en-US" sz="1800" dirty="0"/>
          </a:p>
          <a:p>
            <a:pPr lvl="1"/>
            <a:r>
              <a:rPr lang="zh-CN" altLang="en-US" sz="2000" dirty="0"/>
              <a:t>创造</a:t>
            </a:r>
            <a:r>
              <a:rPr lang="en-US" altLang="zh-CN" sz="2000" dirty="0"/>
              <a:t>/</a:t>
            </a:r>
            <a:r>
              <a:rPr lang="zh-CN" altLang="en-US" sz="2000" dirty="0"/>
              <a:t>防御恶意软件</a:t>
            </a:r>
            <a:endParaRPr lang="en-US" sz="2000" dirty="0"/>
          </a:p>
          <a:p>
            <a:pPr lvl="2"/>
            <a:r>
              <a:rPr lang="zh-CN" altLang="en-US" sz="1800" dirty="0"/>
              <a:t>需要使用</a:t>
            </a:r>
            <a:r>
              <a:rPr lang="en-US" altLang="zh-CN" sz="1800" dirty="0"/>
              <a:t>x86</a:t>
            </a:r>
            <a:r>
              <a:rPr lang="zh-CN" altLang="en-US" sz="1800" dirty="0"/>
              <a:t>汇编（</a:t>
            </a:r>
            <a:r>
              <a:rPr lang="en-US" altLang="zh-CN" sz="1800" dirty="0"/>
              <a:t>Intel CPU</a:t>
            </a:r>
            <a:r>
              <a:rPr lang="zh-CN" altLang="en-US" sz="1800" dirty="0"/>
              <a:t>普及）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9142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/>
          </p:cNvSpPr>
          <p:nvPr/>
        </p:nvSpPr>
        <p:spPr bwMode="auto">
          <a:xfrm>
            <a:off x="8062913" y="22225"/>
            <a:ext cx="1320800" cy="1778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>
                <a:solidFill>
                  <a:srgbClr val="FFFFFF"/>
                </a:solidFill>
                <a:ea typeface="Gill Sans" charset="0"/>
                <a:cs typeface="Gill Sans" charset="0"/>
              </a:rPr>
              <a:t>Carnegie Mellon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507288" cy="914400"/>
          </a:xfrm>
          <a:ln/>
        </p:spPr>
        <p:txBody>
          <a:bodyPr/>
          <a:lstStyle/>
          <a:p>
            <a:pPr marL="119063" indent="-119063"/>
            <a:r>
              <a:rPr lang="en-US" b="1" dirty="0"/>
              <a:t>Great Reality #3: Memory Matters</a:t>
            </a:r>
            <a:br>
              <a:rPr lang="en-US" b="1" dirty="0"/>
            </a:br>
            <a:r>
              <a:rPr lang="en-US" sz="2400" b="1" dirty="0"/>
              <a:t>Random Access Memory Is an Unphysical Abstraction</a:t>
            </a:r>
            <a:endParaRPr lang="en-US" b="1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305800" cy="4419600"/>
          </a:xfrm>
          <a:ln/>
        </p:spPr>
        <p:txBody>
          <a:bodyPr/>
          <a:lstStyle/>
          <a:p>
            <a:r>
              <a:rPr lang="zh-CN" altLang="en-US" b="1" dirty="0"/>
              <a:t>内存不是自来水</a:t>
            </a:r>
            <a:endParaRPr lang="en-US" b="1" dirty="0"/>
          </a:p>
          <a:p>
            <a:pPr marL="552450" lvl="1"/>
            <a:r>
              <a:rPr lang="zh-CN" altLang="en-US" dirty="0"/>
              <a:t>内存需要分配和管理（存在开销）</a:t>
            </a:r>
            <a:endParaRPr lang="en-US" dirty="0"/>
          </a:p>
          <a:p>
            <a:pPr marL="552450" lvl="1"/>
            <a:r>
              <a:rPr lang="zh-CN" altLang="en-US" dirty="0"/>
              <a:t>很多应用是</a:t>
            </a:r>
            <a:r>
              <a:rPr lang="en-US" altLang="zh-CN" dirty="0"/>
              <a:t>memory-dominated</a:t>
            </a:r>
            <a:endParaRPr lang="en-US" dirty="0"/>
          </a:p>
          <a:p>
            <a:r>
              <a:rPr lang="zh-CN" altLang="en-US" b="1" dirty="0"/>
              <a:t>内存访问的</a:t>
            </a:r>
            <a:r>
              <a:rPr lang="en-US" altLang="zh-CN" b="1" dirty="0"/>
              <a:t>bug</a:t>
            </a:r>
            <a:r>
              <a:rPr lang="zh-CN" altLang="en-US" b="1" dirty="0"/>
              <a:t>尤其有害</a:t>
            </a:r>
            <a:endParaRPr lang="en-US" b="1" dirty="0"/>
          </a:p>
          <a:p>
            <a:pPr marL="552450" lvl="1"/>
            <a:r>
              <a:rPr lang="zh-CN" altLang="en-US" dirty="0"/>
              <a:t>在时间和空间上的表现可能很不相同</a:t>
            </a:r>
            <a:endParaRPr lang="en-US" dirty="0"/>
          </a:p>
          <a:p>
            <a:r>
              <a:rPr lang="zh-CN" altLang="en-US" b="1" dirty="0"/>
              <a:t>内存的性能也不是固定不变的</a:t>
            </a:r>
            <a:endParaRPr lang="en-US" b="1" dirty="0"/>
          </a:p>
          <a:p>
            <a:pPr marL="552450" lvl="1"/>
            <a:r>
              <a:rPr lang="en-US" dirty="0"/>
              <a:t>Cache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dirty="0"/>
              <a:t>virtual memory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NUMA</a:t>
            </a:r>
            <a:r>
              <a:rPr lang="zh-CN" altLang="en-US" dirty="0"/>
              <a:t>对程序的性能很大的影响</a:t>
            </a:r>
            <a:endParaRPr lang="en-US" dirty="0"/>
          </a:p>
          <a:p>
            <a:pPr marL="552450" lvl="1"/>
            <a:r>
              <a:rPr lang="zh-CN" altLang="en-US" dirty="0"/>
              <a:t>程序如果适应硬件内存系统，性能会有很大的提升（系统优化的重要方面）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06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914400"/>
          </a:xfrm>
        </p:spPr>
        <p:txBody>
          <a:bodyPr/>
          <a:lstStyle/>
          <a:p>
            <a:r>
              <a:rPr lang="en-US" altLang="zh-CN" dirty="0"/>
              <a:t>Great Reality #3: Memory Matters</a:t>
            </a:r>
            <a:br>
              <a:rPr lang="en-US" altLang="zh-CN" dirty="0"/>
            </a:br>
            <a:r>
              <a:rPr lang="en-US" altLang="zh-CN" sz="2400" dirty="0"/>
              <a:t>Random Access Memory Is an Unphysical Abstraction</a:t>
            </a:r>
            <a:endParaRPr kumimoji="1"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600200"/>
            <a:ext cx="5724128" cy="4419600"/>
          </a:xfrm>
        </p:spPr>
        <p:txBody>
          <a:bodyPr/>
          <a:lstStyle/>
          <a:p>
            <a:r>
              <a:rPr kumimoji="1" lang="en-US" altLang="zh-CN" dirty="0"/>
              <a:t>An Example</a:t>
            </a:r>
          </a:p>
          <a:p>
            <a:pPr lvl="1"/>
            <a:r>
              <a:rPr lang="zh-CN" altLang="en-US" dirty="0"/>
              <a:t>网络速度越来越快，</a:t>
            </a:r>
            <a:r>
              <a:rPr lang="en-US" altLang="zh-CN" dirty="0"/>
              <a:t>DRAM</a:t>
            </a:r>
            <a:r>
              <a:rPr lang="zh-CN" altLang="en-US" dirty="0"/>
              <a:t>速度已经跟不上了</a:t>
            </a:r>
            <a:endParaRPr lang="en-US" altLang="zh-CN" dirty="0"/>
          </a:p>
          <a:p>
            <a:pPr lvl="2"/>
            <a:r>
              <a:rPr lang="zh-CN" altLang="en-US" dirty="0"/>
              <a:t>例如</a:t>
            </a:r>
            <a:r>
              <a:rPr lang="en-US" altLang="zh-CN" dirty="0"/>
              <a:t>100G</a:t>
            </a:r>
            <a:r>
              <a:rPr lang="zh-CN" altLang="en-US" dirty="0"/>
              <a:t>的高速网络中，接受</a:t>
            </a:r>
            <a:r>
              <a:rPr lang="en-US" altLang="zh-CN" dirty="0"/>
              <a:t>64B</a:t>
            </a:r>
            <a:r>
              <a:rPr lang="zh-CN" altLang="en-US" dirty="0"/>
              <a:t>的网络包，处理时间只有</a:t>
            </a:r>
            <a:r>
              <a:rPr lang="en-US" altLang="zh-CN" dirty="0"/>
              <a:t>5.2ns</a:t>
            </a:r>
            <a:r>
              <a:rPr lang="zh-CN" altLang="en-US" dirty="0"/>
              <a:t>，而</a:t>
            </a:r>
            <a:r>
              <a:rPr lang="en-US" altLang="zh-CN" dirty="0"/>
              <a:t>DRAM</a:t>
            </a:r>
            <a:r>
              <a:rPr lang="zh-CN" altLang="en-US" dirty="0"/>
              <a:t>的访问延迟一般是在</a:t>
            </a:r>
            <a:r>
              <a:rPr lang="en-US" altLang="zh-CN" dirty="0"/>
              <a:t>60ns</a:t>
            </a:r>
            <a:r>
              <a:rPr lang="zh-CN" altLang="en-US" dirty="0"/>
              <a:t>。这时候只有</a:t>
            </a:r>
            <a:r>
              <a:rPr lang="en-US" altLang="zh-CN" dirty="0"/>
              <a:t>LLC</a:t>
            </a:r>
            <a:r>
              <a:rPr lang="zh-CN" altLang="en-US" dirty="0"/>
              <a:t>的延迟可以匹配，</a:t>
            </a:r>
            <a:r>
              <a:rPr lang="en-US" altLang="zh-CN" dirty="0"/>
              <a:t>34 cycles</a:t>
            </a:r>
          </a:p>
          <a:p>
            <a:pPr lvl="1"/>
            <a:r>
              <a:rPr lang="en-US" altLang="zh-CN" dirty="0"/>
              <a:t>LLC</a:t>
            </a:r>
            <a:r>
              <a:rPr lang="zh-CN" altLang="en-US" dirty="0"/>
              <a:t>的访问延迟并不是均匀的，由若干个</a:t>
            </a:r>
            <a:r>
              <a:rPr lang="en-US" altLang="zh-CN" dirty="0"/>
              <a:t>slice</a:t>
            </a:r>
            <a:r>
              <a:rPr lang="zh-CN" altLang="en-US" dirty="0"/>
              <a:t>组成（每个</a:t>
            </a:r>
            <a:r>
              <a:rPr lang="en-US" altLang="zh-CN" dirty="0"/>
              <a:t>slice 2.5MB</a:t>
            </a:r>
            <a:r>
              <a:rPr lang="zh-CN" altLang="en-US" dirty="0"/>
              <a:t>），各个</a:t>
            </a:r>
            <a:r>
              <a:rPr lang="en-US" altLang="zh-CN" dirty="0"/>
              <a:t>core</a:t>
            </a:r>
            <a:r>
              <a:rPr lang="zh-CN" altLang="en-US" dirty="0"/>
              <a:t>访问不同的</a:t>
            </a:r>
            <a:r>
              <a:rPr lang="en-US" altLang="zh-CN" dirty="0"/>
              <a:t>slice</a:t>
            </a:r>
            <a:r>
              <a:rPr lang="zh-CN" altLang="en-US" dirty="0"/>
              <a:t>延迟有所不同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37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21768"/>
            <a:ext cx="3439280" cy="37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55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/>
          </p:cNvSpPr>
          <p:nvPr/>
        </p:nvSpPr>
        <p:spPr bwMode="auto">
          <a:xfrm>
            <a:off x="8062913" y="22225"/>
            <a:ext cx="1320800" cy="1778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>
                <a:solidFill>
                  <a:srgbClr val="FFFFFF"/>
                </a:solidFill>
                <a:ea typeface="Gill Sans" charset="0"/>
                <a:cs typeface="Gill Sans" charset="0"/>
              </a:rPr>
              <a:t>Carnegie Mellon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b="1" dirty="0"/>
              <a:t>Memory Referencing Bug Example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603300" y="6320333"/>
            <a:ext cx="8229600" cy="563563"/>
          </a:xfrm>
          <a:noFill/>
          <a:ln>
            <a:miter lim="800000"/>
            <a:headEnd/>
            <a:tailEnd/>
          </a:ln>
        </p:spPr>
        <p:txBody>
          <a:bodyPr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1" indent="-342900"/>
            <a:r>
              <a:rPr lang="en-US" dirty="0"/>
              <a:t>Result is system specific</a:t>
            </a:r>
          </a:p>
        </p:txBody>
      </p:sp>
      <p:sp>
        <p:nvSpPr>
          <p:cNvPr id="18437" name="Rectangle 5"/>
          <p:cNvSpPr>
            <a:spLocks/>
          </p:cNvSpPr>
          <p:nvPr/>
        </p:nvSpPr>
        <p:spPr bwMode="auto">
          <a:xfrm>
            <a:off x="971600" y="4491533"/>
            <a:ext cx="7327900" cy="18288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fun(0)  ➙	3.14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fun(1)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3.14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fun(2)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3.1399998664856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fun(3)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2.00000061035156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fun(4)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3.14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fun(6)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Monaco" charset="0"/>
                <a:cs typeface="Calibri"/>
                <a:sym typeface="Courier New" charset="0"/>
              </a:rPr>
              <a:t>Segmentation fault</a:t>
            </a:r>
            <a:endParaRPr lang="en-US" sz="1800" dirty="0">
              <a:solidFill>
                <a:schemeClr val="tx1"/>
              </a:solidFill>
              <a:latin typeface="Courier New" charset="0"/>
              <a:ea typeface="Monaco" charset="0"/>
              <a:cs typeface="Monaco" charset="0"/>
              <a:sym typeface="Courier New" charset="0"/>
            </a:endParaRP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984300" y="1519733"/>
            <a:ext cx="6553200" cy="2844800"/>
          </a:xfrm>
          <a:prstGeom prst="rect">
            <a:avLst/>
          </a:prstGeom>
          <a:solidFill>
            <a:srgbClr val="F8F6D9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3500" tIns="63500" rIns="63500" bIns="63500">
            <a:prstTxWarp prst="textNoShape">
              <a:avLst/>
            </a:prstTxWarp>
          </a:bodyPr>
          <a:lstStyle/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typedef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struct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{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a[2];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double d;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}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struct_t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endParaRPr lang="en-US" sz="1600" b="1" dirty="0">
              <a:solidFill>
                <a:schemeClr val="tx1"/>
              </a:solidFill>
              <a:latin typeface="Courier New"/>
              <a:ea typeface="Monaco" charset="0"/>
              <a:cs typeface="Courier New"/>
              <a:sym typeface="Monaco" charset="0"/>
            </a:endParaRP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double fun(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) {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volatile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struct_t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s;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s.d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= 3.14;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s.a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[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] = 1073741824; /* Possibly out of bounds */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return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s.d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575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/>
          </p:cNvSpPr>
          <p:nvPr/>
        </p:nvSpPr>
        <p:spPr bwMode="auto">
          <a:xfrm>
            <a:off x="8062913" y="22225"/>
            <a:ext cx="1320800" cy="1778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>
                <a:solidFill>
                  <a:srgbClr val="FFFFFF"/>
                </a:solidFill>
                <a:ea typeface="Gill Sans" charset="0"/>
                <a:cs typeface="Gill Sans" charset="0"/>
              </a:rPr>
              <a:t>Carnegie Mellon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b="1" dirty="0"/>
              <a:t>Memory Referencing Bug Example</a:t>
            </a:r>
          </a:p>
        </p:txBody>
      </p:sp>
      <p:sp>
        <p:nvSpPr>
          <p:cNvPr id="19460" name="Rectangle 4"/>
          <p:cNvSpPr>
            <a:spLocks/>
          </p:cNvSpPr>
          <p:nvPr/>
        </p:nvSpPr>
        <p:spPr bwMode="auto">
          <a:xfrm>
            <a:off x="823913" y="1574800"/>
            <a:ext cx="2209800" cy="1320800"/>
          </a:xfrm>
          <a:prstGeom prst="rect">
            <a:avLst/>
          </a:prstGeom>
          <a:solidFill>
            <a:srgbClr val="F8F6D9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3500" tIns="63500" rIns="63500" bIns="63500">
            <a:prstTxWarp prst="textNoShape">
              <a:avLst/>
            </a:prstTxWarp>
          </a:bodyPr>
          <a:lstStyle/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typedef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struct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{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a[2];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double d;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}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struct_t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;</a:t>
            </a: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3643313" y="1600200"/>
            <a:ext cx="4419600" cy="13716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fun(0)  ➙	3.14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fun(1)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3.14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fun(2)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3.1399998664856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fun(3)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2.00000061035156</a:t>
            </a:r>
            <a:endParaRPr lang="en-US" sz="2400" dirty="0">
              <a:solidFill>
                <a:schemeClr val="tx1"/>
              </a:solidFill>
              <a:latin typeface="Arial Narrow" charset="0"/>
              <a:ea typeface="Lucida Grande" charset="0"/>
              <a:cs typeface="Lucida Grande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fun(4)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3.14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fun(6)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Zapf Dingbats" charset="2"/>
                <a:cs typeface="Zapf Dingbats" charset="2"/>
                <a:sym typeface="Courier New" charset="0"/>
              </a:rPr>
              <a:t>➙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Monaco" charset="0"/>
                <a:cs typeface="Monaco" charset="0"/>
                <a:sym typeface="Courier New" charset="0"/>
              </a:rPr>
              <a:t>	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Monaco" charset="0"/>
                <a:cs typeface="Calibri"/>
                <a:sym typeface="Courier New" charset="0"/>
              </a:rPr>
              <a:t>Segmentation fault</a:t>
            </a:r>
            <a:endParaRPr lang="en-US" sz="1800" dirty="0">
              <a:solidFill>
                <a:schemeClr val="tx1"/>
              </a:solidFill>
              <a:latin typeface="Courier New" charset="0"/>
              <a:ea typeface="Monaco" charset="0"/>
              <a:cs typeface="Monaco" charset="0"/>
              <a:sym typeface="Courier New" charset="0"/>
            </a:endParaRPr>
          </a:p>
        </p:txBody>
      </p:sp>
      <p:sp>
        <p:nvSpPr>
          <p:cNvPr id="19462" name="AutoShape 6"/>
          <p:cNvSpPr>
            <a:spLocks/>
          </p:cNvSpPr>
          <p:nvPr/>
        </p:nvSpPr>
        <p:spPr bwMode="auto">
          <a:xfrm>
            <a:off x="4648200" y="3733800"/>
            <a:ext cx="304800" cy="26670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5965" y="0"/>
                  <a:pt x="10800" y="631"/>
                  <a:pt x="10800" y="1409"/>
                </a:cubicBezTo>
                <a:lnTo>
                  <a:pt x="10800" y="9391"/>
                </a:lnTo>
                <a:cubicBezTo>
                  <a:pt x="10800" y="10169"/>
                  <a:pt x="15635" y="10800"/>
                  <a:pt x="21600" y="10800"/>
                </a:cubicBezTo>
                <a:cubicBezTo>
                  <a:pt x="15635" y="10800"/>
                  <a:pt x="10800" y="11431"/>
                  <a:pt x="10800" y="12209"/>
                </a:cubicBezTo>
                <a:lnTo>
                  <a:pt x="10800" y="20191"/>
                </a:lnTo>
                <a:cubicBezTo>
                  <a:pt x="10800" y="20969"/>
                  <a:pt x="5965" y="21600"/>
                  <a:pt x="0" y="21600"/>
                </a:cubicBezTo>
              </a:path>
            </a:pathLst>
          </a:custGeom>
          <a:noFill/>
          <a:ln w="28575" cap="flat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5105400" y="4800600"/>
            <a:ext cx="2120900" cy="647700"/>
          </a:xfrm>
          <a:prstGeom prst="rect">
            <a:avLst/>
          </a:prstGeom>
          <a:noFill/>
          <a:ln w="1905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</a:pP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Location accessed by 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fun(</a:t>
            </a:r>
            <a:r>
              <a:rPr lang="en-US" sz="180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)</a:t>
            </a:r>
          </a:p>
        </p:txBody>
      </p:sp>
      <p:sp>
        <p:nvSpPr>
          <p:cNvPr id="19464" name="Rectangle 8"/>
          <p:cNvSpPr>
            <a:spLocks/>
          </p:cNvSpPr>
          <p:nvPr/>
        </p:nvSpPr>
        <p:spPr bwMode="auto">
          <a:xfrm>
            <a:off x="762000" y="3200400"/>
            <a:ext cx="1668462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Explanation:</a:t>
            </a:r>
          </a:p>
        </p:txBody>
      </p:sp>
      <p:graphicFrame>
        <p:nvGraphicFramePr>
          <p:cNvPr id="19465" name="Group 9"/>
          <p:cNvGraphicFramePr>
            <a:graphicFrameLocks noGrp="1"/>
          </p:cNvGraphicFramePr>
          <p:nvPr/>
        </p:nvGraphicFramePr>
        <p:xfrm>
          <a:off x="2514600" y="3733800"/>
          <a:ext cx="2070100" cy="2667000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onaco" charset="0"/>
                          <a:cs typeface="Calibri"/>
                          <a:sym typeface="Monaco" charset="0"/>
                        </a:rPr>
                        <a:t>Critical State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Arial Narrow" charset="0"/>
                          <a:cs typeface="Calibri"/>
                          <a:sym typeface="Arial Narrow" charset="0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onaco" charset="0"/>
                          <a:cs typeface="Courier New"/>
                          <a:sym typeface="Monaco" charset="0"/>
                        </a:rPr>
                        <a:t>?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Arial Narrow" charset="0"/>
                          <a:cs typeface="Calibri"/>
                          <a:sym typeface="Arial Narrow" charset="0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onaco" charset="0"/>
                          <a:cs typeface="Courier New"/>
                          <a:sym typeface="Monaco" charset="0"/>
                        </a:rPr>
                        <a:t>?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Arial Narrow" charset="0"/>
                          <a:cs typeface="Calibri"/>
                          <a:sym typeface="Arial Narrow" charset="0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Monaco" charset="0"/>
                          <a:cs typeface="Courier New"/>
                          <a:sym typeface="Monaco" charset="0"/>
                        </a:rPr>
                        <a:t>d7 ... d4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Arial Narrow" charset="0"/>
                          <a:cs typeface="Calibri"/>
                          <a:sym typeface="Arial Narrow" charset="0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Monaco" charset="0"/>
                          <a:cs typeface="Courier New"/>
                          <a:sym typeface="Monaco" charset="0"/>
                        </a:rPr>
                        <a:t>d3 ... d0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Arial Narrow" charset="0"/>
                          <a:cs typeface="Calibri"/>
                          <a:sym typeface="Arial Narrow" charset="0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Monaco" charset="0"/>
                          <a:cs typeface="Courier New"/>
                          <a:sym typeface="Monaco" charset="0"/>
                        </a:rPr>
                        <a:t>a[1]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Arial Narrow" charset="0"/>
                          <a:cs typeface="Calibri"/>
                          <a:sym typeface="Arial Narrow" charset="0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/>
                          <a:ea typeface="Monaco" charset="0"/>
                          <a:cs typeface="Courier New"/>
                          <a:sym typeface="Monaco" charset="0"/>
                        </a:rPr>
                        <a:t>a[0]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Arial Narrow" charset="0"/>
                          <a:cs typeface="Calibri"/>
                          <a:sym typeface="Arial Narrow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AutoShape 6"/>
          <p:cNvSpPr>
            <a:spLocks/>
          </p:cNvSpPr>
          <p:nvPr/>
        </p:nvSpPr>
        <p:spPr bwMode="auto">
          <a:xfrm flipH="1">
            <a:off x="2057400" y="4876800"/>
            <a:ext cx="304800" cy="1524000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5965" y="0"/>
                  <a:pt x="10800" y="631"/>
                  <a:pt x="10800" y="1409"/>
                </a:cubicBezTo>
                <a:lnTo>
                  <a:pt x="10800" y="9391"/>
                </a:lnTo>
                <a:cubicBezTo>
                  <a:pt x="10800" y="10169"/>
                  <a:pt x="15635" y="10800"/>
                  <a:pt x="21600" y="10800"/>
                </a:cubicBezTo>
                <a:cubicBezTo>
                  <a:pt x="15635" y="10800"/>
                  <a:pt x="10800" y="11431"/>
                  <a:pt x="10800" y="12209"/>
                </a:cubicBezTo>
                <a:lnTo>
                  <a:pt x="10800" y="20191"/>
                </a:lnTo>
                <a:cubicBezTo>
                  <a:pt x="10800" y="20969"/>
                  <a:pt x="5965" y="21600"/>
                  <a:pt x="0" y="21600"/>
                </a:cubicBezTo>
              </a:path>
            </a:pathLst>
          </a:custGeom>
          <a:noFill/>
          <a:ln w="28575" cap="flat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" y="5486400"/>
            <a:ext cx="129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  <a:sym typeface="Courier New" charset="0"/>
              </a:rPr>
              <a:t>struct_t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934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D45A2F-3A23-4C49-A2F7-E343217B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FCE4B6-91D2-4B0A-AED9-B4FDE10C2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AC05F6-FA48-4175-96DB-994D5DF0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515F9A-E34A-47B1-B812-43AF3979D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461962"/>
            <a:ext cx="8402959" cy="621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94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/>
          </p:cNvSpPr>
          <p:nvPr/>
        </p:nvSpPr>
        <p:spPr bwMode="auto">
          <a:xfrm>
            <a:off x="8062913" y="22225"/>
            <a:ext cx="1320800" cy="1778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>
                <a:solidFill>
                  <a:srgbClr val="FFFFFF"/>
                </a:solidFill>
                <a:ea typeface="Gill Sans" charset="0"/>
                <a:cs typeface="Gill Sans" charset="0"/>
              </a:rPr>
              <a:t>Carnegie Mellon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b="1" dirty="0"/>
              <a:t>Memory Referencing Errors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305800" cy="4419600"/>
          </a:xfrm>
          <a:ln/>
        </p:spPr>
        <p:txBody>
          <a:bodyPr/>
          <a:lstStyle/>
          <a:p>
            <a:r>
              <a:rPr lang="en-US" altLang="zh-CN" sz="2400" b="1" dirty="0"/>
              <a:t>C</a:t>
            </a:r>
            <a:r>
              <a:rPr lang="zh-CN" altLang="en-US" sz="2400" b="1" dirty="0"/>
              <a:t>和</a:t>
            </a:r>
            <a:r>
              <a:rPr lang="en-US" altLang="zh-CN" sz="2400" b="1" dirty="0"/>
              <a:t>C++</a:t>
            </a:r>
            <a:r>
              <a:rPr lang="zh-CN" altLang="en-US" sz="2400" b="1" dirty="0"/>
              <a:t>不提供内存保护</a:t>
            </a:r>
            <a:endParaRPr lang="en-US" sz="2400" b="1" dirty="0"/>
          </a:p>
          <a:p>
            <a:pPr marL="552450" lvl="1"/>
            <a:r>
              <a:rPr lang="zh-CN" altLang="en-US" sz="2000" dirty="0"/>
              <a:t>经常发生数组越界</a:t>
            </a:r>
            <a:endParaRPr lang="en-US" altLang="zh-CN" sz="2000" dirty="0"/>
          </a:p>
          <a:p>
            <a:pPr marL="552450" lvl="1"/>
            <a:r>
              <a:rPr lang="zh-CN" altLang="en-US" sz="2000" dirty="0"/>
              <a:t>非法指针</a:t>
            </a:r>
            <a:endParaRPr lang="en-US" sz="2000" dirty="0"/>
          </a:p>
          <a:p>
            <a:pPr marL="552450" lvl="1"/>
            <a:r>
              <a:rPr lang="zh-CN" altLang="en-US" sz="2000" dirty="0"/>
              <a:t>滥用</a:t>
            </a:r>
            <a:r>
              <a:rPr lang="en-US" altLang="zh-CN" sz="2000" dirty="0" err="1"/>
              <a:t>malloc</a:t>
            </a:r>
            <a:r>
              <a:rPr lang="en-US" altLang="zh-CN" sz="2000" dirty="0"/>
              <a:t>/free</a:t>
            </a:r>
            <a:endParaRPr lang="en-US" sz="2000" dirty="0"/>
          </a:p>
          <a:p>
            <a:r>
              <a:rPr lang="zh-CN" altLang="en-US" sz="2400" b="1" dirty="0"/>
              <a:t>可能导致严重的</a:t>
            </a:r>
            <a:r>
              <a:rPr lang="en-US" altLang="zh-CN" sz="2400" b="1" dirty="0"/>
              <a:t>bug</a:t>
            </a:r>
            <a:endParaRPr lang="en-US" sz="2400" b="1" dirty="0"/>
          </a:p>
          <a:p>
            <a:pPr marL="552450" lvl="1"/>
            <a:r>
              <a:rPr lang="zh-CN" altLang="en-US" sz="2000" dirty="0"/>
              <a:t>同一段代码，是否发生</a:t>
            </a:r>
            <a:r>
              <a:rPr lang="en-US" altLang="zh-CN" sz="2000" dirty="0"/>
              <a:t>bug</a:t>
            </a:r>
            <a:r>
              <a:rPr lang="zh-CN" altLang="en-US" sz="2000" dirty="0"/>
              <a:t>，还取决于系统和编译器</a:t>
            </a:r>
            <a:endParaRPr lang="en-US" sz="2000" dirty="0"/>
          </a:p>
          <a:p>
            <a:pPr marL="552450" lvl="1"/>
            <a:r>
              <a:rPr lang="zh-CN" altLang="en-US" sz="2000" dirty="0"/>
              <a:t>而且可能过一段代码才发生</a:t>
            </a:r>
            <a:r>
              <a:rPr lang="en-US" altLang="zh-CN" sz="2000" dirty="0"/>
              <a:t>bug</a:t>
            </a:r>
            <a:r>
              <a:rPr lang="zh-CN" altLang="en-US" sz="2000" dirty="0"/>
              <a:t>，不易调试</a:t>
            </a:r>
            <a:endParaRPr lang="en-US" sz="1800" dirty="0"/>
          </a:p>
          <a:p>
            <a:r>
              <a:rPr lang="zh-CN" altLang="en-US" sz="2400" b="1" dirty="0"/>
              <a:t>怎么办？</a:t>
            </a:r>
            <a:endParaRPr lang="en-US" sz="2400" b="1" dirty="0"/>
          </a:p>
          <a:p>
            <a:pPr marL="552450" lvl="1"/>
            <a:r>
              <a:rPr lang="zh-CN" altLang="en-US" sz="2000" dirty="0"/>
              <a:t>用更高级的语言编程：</a:t>
            </a:r>
            <a:r>
              <a:rPr lang="en-US" altLang="zh-CN" sz="2000" dirty="0"/>
              <a:t>Java, Ruby, Python, Go, </a:t>
            </a:r>
            <a:r>
              <a:rPr lang="mr-IN" altLang="zh-CN" sz="2000" dirty="0"/>
              <a:t>…</a:t>
            </a:r>
            <a:r>
              <a:rPr lang="zh-CN" altLang="en-US" sz="2000" dirty="0"/>
              <a:t>（但效率和控制力也在下降）</a:t>
            </a:r>
            <a:endParaRPr lang="en-US" sz="2000" dirty="0"/>
          </a:p>
          <a:p>
            <a:pPr marL="552450" lvl="1"/>
            <a:r>
              <a:rPr lang="zh-CN" altLang="en-US" sz="2000" dirty="0"/>
              <a:t>理解可能会发生什么</a:t>
            </a:r>
            <a:endParaRPr lang="en-US" sz="2000" dirty="0"/>
          </a:p>
          <a:p>
            <a:pPr marL="552450" lvl="1"/>
            <a:r>
              <a:rPr lang="zh-CN" altLang="en-US" sz="2000" dirty="0"/>
              <a:t>使用或者开发工具来调试内存错误</a:t>
            </a:r>
            <a:r>
              <a:rPr lang="en-US" sz="2000" dirty="0"/>
              <a:t> (e.g. </a:t>
            </a:r>
            <a:r>
              <a:rPr lang="en-US" sz="2000" dirty="0" err="1"/>
              <a:t>Valgrind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390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/>
          </p:cNvSpPr>
          <p:nvPr/>
        </p:nvSpPr>
        <p:spPr bwMode="auto">
          <a:xfrm>
            <a:off x="8062913" y="22225"/>
            <a:ext cx="1320800" cy="1778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>
                <a:solidFill>
                  <a:srgbClr val="FFFFFF"/>
                </a:solidFill>
                <a:ea typeface="Gill Sans" charset="0"/>
                <a:cs typeface="Gill Sans" charset="0"/>
              </a:rPr>
              <a:t>Carnegie Mellon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1066800"/>
          </a:xfrm>
          <a:ln/>
        </p:spPr>
        <p:txBody>
          <a:bodyPr>
            <a:noAutofit/>
          </a:bodyPr>
          <a:lstStyle/>
          <a:p>
            <a:pPr marL="119063" indent="-119063"/>
            <a:r>
              <a:rPr lang="en-US" sz="3200" b="1" dirty="0"/>
              <a:t>Great Reality #4: There’s more to performance than asymptotic complexity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651000"/>
            <a:ext cx="8382000" cy="5181600"/>
          </a:xfrm>
          <a:ln/>
        </p:spPr>
        <p:txBody>
          <a:bodyPr/>
          <a:lstStyle/>
          <a:p>
            <a:r>
              <a:rPr lang="en-US" sz="2400" b="1" dirty="0"/>
              <a:t>Constant factors matter too!</a:t>
            </a:r>
          </a:p>
          <a:p>
            <a:r>
              <a:rPr lang="zh-CN" altLang="en-US" sz="2400" b="1" dirty="0"/>
              <a:t>知道</a:t>
            </a:r>
            <a:r>
              <a:rPr lang="en-US" altLang="zh-CN" sz="2400" b="1" dirty="0"/>
              <a:t>op</a:t>
            </a:r>
            <a:r>
              <a:rPr lang="zh-CN" altLang="en-US" sz="2400" b="1" dirty="0"/>
              <a:t>数量，也很难准确预测系统性能</a:t>
            </a:r>
            <a:endParaRPr lang="en-US" sz="2400" b="1" dirty="0"/>
          </a:p>
          <a:p>
            <a:pPr marL="552450" lvl="1"/>
            <a:r>
              <a:rPr lang="zh-CN" altLang="en-US" sz="2000" dirty="0"/>
              <a:t>代码写的好不好，系统性能差</a:t>
            </a:r>
            <a:r>
              <a:rPr lang="en-US" altLang="zh-CN" sz="2000" dirty="0"/>
              <a:t>10</a:t>
            </a:r>
            <a:r>
              <a:rPr lang="zh-CN" altLang="en-US" sz="2000" dirty="0"/>
              <a:t>倍很正常（每年提升</a:t>
            </a:r>
            <a:r>
              <a:rPr lang="en-US" altLang="zh-CN" sz="2000" dirty="0"/>
              <a:t>30%</a:t>
            </a:r>
            <a:r>
              <a:rPr lang="zh-CN" altLang="en-US" sz="2000" dirty="0"/>
              <a:t>）</a:t>
            </a:r>
            <a:endParaRPr lang="en-US" sz="2000" dirty="0"/>
          </a:p>
          <a:p>
            <a:pPr marL="552450" lvl="1"/>
            <a:r>
              <a:rPr lang="zh-CN" altLang="en-US" sz="2000" dirty="0"/>
              <a:t>必须在多个层次优化性能：</a:t>
            </a:r>
            <a:r>
              <a:rPr lang="en-US" sz="2000" dirty="0"/>
              <a:t>algorithm, data representations, procedures, and loops</a:t>
            </a:r>
          </a:p>
          <a:p>
            <a:r>
              <a:rPr lang="zh-CN" altLang="en-US" sz="2400" b="1" dirty="0"/>
              <a:t>必须理解系统才能优化性能</a:t>
            </a:r>
            <a:endParaRPr lang="en-US" sz="2400" b="1" dirty="0"/>
          </a:p>
          <a:p>
            <a:pPr marL="552450" lvl="1"/>
            <a:r>
              <a:rPr lang="zh-CN" altLang="en-US" sz="2000" dirty="0"/>
              <a:t>理解程序如何编译和执行</a:t>
            </a:r>
            <a:endParaRPr lang="en-US" altLang="zh-CN" sz="2000" dirty="0"/>
          </a:p>
          <a:p>
            <a:pPr marL="552450" lvl="1"/>
            <a:r>
              <a:rPr lang="zh-CN" altLang="en-US" sz="2000" dirty="0"/>
              <a:t>理解如何测量系统性能，找出瓶颈（</a:t>
            </a:r>
            <a:r>
              <a:rPr lang="en-US" altLang="zh-CN" sz="2000" dirty="0"/>
              <a:t>perf, </a:t>
            </a:r>
            <a:r>
              <a:rPr lang="en-US" altLang="zh-CN" sz="2000" dirty="0" err="1"/>
              <a:t>DTrace</a:t>
            </a:r>
            <a:r>
              <a:rPr lang="zh-CN" altLang="en-US" sz="2000" dirty="0"/>
              <a:t>等）</a:t>
            </a:r>
            <a:endParaRPr lang="en-US" altLang="zh-CN" sz="2000" dirty="0"/>
          </a:p>
          <a:p>
            <a:pPr marL="552450" lvl="1"/>
            <a:r>
              <a:rPr lang="zh-CN" altLang="en-US" sz="2000" dirty="0"/>
              <a:t>理解如何在不破坏代码模块性和通用性的前提下优化性能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9185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/>
          </p:cNvSpPr>
          <p:nvPr/>
        </p:nvSpPr>
        <p:spPr bwMode="auto">
          <a:xfrm>
            <a:off x="8062913" y="22225"/>
            <a:ext cx="1320800" cy="1778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>
                <a:solidFill>
                  <a:srgbClr val="FFFFFF"/>
                </a:solidFill>
                <a:ea typeface="Gill Sans" charset="0"/>
                <a:cs typeface="Gill Sans" charset="0"/>
              </a:rPr>
              <a:t>Carnegie Mellon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b="1" dirty="0"/>
              <a:t>Memory System Performance Example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1716" y="4857767"/>
            <a:ext cx="8382000" cy="2222500"/>
          </a:xfrm>
          <a:ln/>
        </p:spPr>
        <p:txBody>
          <a:bodyPr/>
          <a:lstStyle/>
          <a:p>
            <a:r>
              <a:rPr lang="en-US" dirty="0"/>
              <a:t>Hierarchical memory organization</a:t>
            </a:r>
          </a:p>
          <a:p>
            <a:r>
              <a:rPr lang="en-US" dirty="0"/>
              <a:t>Performance depends on access patterns</a:t>
            </a:r>
          </a:p>
          <a:p>
            <a:pPr marL="552450" lvl="1"/>
            <a:r>
              <a:rPr lang="en-US" dirty="0"/>
              <a:t>Including how step through multi-dimensional array</a:t>
            </a:r>
          </a:p>
        </p:txBody>
      </p:sp>
      <p:sp>
        <p:nvSpPr>
          <p:cNvPr id="21509" name="Rectangle 5"/>
          <p:cNvSpPr>
            <a:spLocks/>
          </p:cNvSpPr>
          <p:nvPr/>
        </p:nvSpPr>
        <p:spPr bwMode="auto">
          <a:xfrm>
            <a:off x="4622800" y="1603375"/>
            <a:ext cx="4114800" cy="2273300"/>
          </a:xfrm>
          <a:prstGeom prst="rect">
            <a:avLst/>
          </a:prstGeom>
          <a:solidFill>
            <a:srgbClr val="D3F2D3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3500" tIns="63500" rIns="63500" bIns="63500">
            <a:prstTxWarp prst="textNoShape">
              <a:avLst/>
            </a:prstTxWarp>
          </a:bodyPr>
          <a:lstStyle/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void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copyji(int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src[2048][2048],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        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dst[2048][2048])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{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i,j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for (</a:t>
            </a:r>
            <a:r>
              <a:rPr lang="en-US" sz="1600" b="1" dirty="0" err="1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j</a:t>
            </a:r>
            <a:r>
              <a:rPr lang="en-US" sz="1600" b="1" dirty="0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= 0; </a:t>
            </a:r>
            <a:r>
              <a:rPr lang="en-US" sz="1600" b="1" dirty="0" err="1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j</a:t>
            </a:r>
            <a:r>
              <a:rPr lang="en-US" sz="1600" b="1" dirty="0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&lt; 2048; </a:t>
            </a:r>
            <a:r>
              <a:rPr lang="en-US" sz="1600" b="1" dirty="0" err="1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j</a:t>
            </a:r>
            <a:r>
              <a:rPr lang="en-US" sz="1600" b="1" dirty="0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++)</a:t>
            </a:r>
            <a:endParaRPr lang="en-US" sz="1600" b="1" dirty="0">
              <a:solidFill>
                <a:schemeClr val="tx1"/>
              </a:solidFill>
              <a:latin typeface="Courier New"/>
              <a:ea typeface="Monaco" charset="0"/>
              <a:cs typeface="Courier New"/>
              <a:sym typeface="Monaco" charset="0"/>
            </a:endParaRP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  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for (</a:t>
            </a:r>
            <a:r>
              <a:rPr lang="en-US" sz="1600" b="1" dirty="0" err="1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= 0; </a:t>
            </a:r>
            <a:r>
              <a:rPr lang="en-US" sz="1600" b="1" dirty="0" err="1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&lt; 2048; </a:t>
            </a:r>
            <a:r>
              <a:rPr lang="en-US" sz="1600" b="1" dirty="0" err="1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++)</a:t>
            </a:r>
            <a:endParaRPr lang="en-US" sz="1600" b="1" dirty="0">
              <a:solidFill>
                <a:schemeClr val="tx1"/>
              </a:solidFill>
              <a:latin typeface="Courier New"/>
              <a:ea typeface="Monaco" charset="0"/>
              <a:cs typeface="Courier New"/>
              <a:sym typeface="Monaco" charset="0"/>
            </a:endParaRP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  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dst[i][j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] =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src[i][j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];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}</a:t>
            </a:r>
          </a:p>
        </p:txBody>
      </p:sp>
      <p:sp>
        <p:nvSpPr>
          <p:cNvPr id="21510" name="Rectangle 6"/>
          <p:cNvSpPr>
            <a:spLocks/>
          </p:cNvSpPr>
          <p:nvPr/>
        </p:nvSpPr>
        <p:spPr bwMode="auto">
          <a:xfrm>
            <a:off x="393700" y="1603375"/>
            <a:ext cx="4114800" cy="2273300"/>
          </a:xfrm>
          <a:prstGeom prst="rect">
            <a:avLst/>
          </a:prstGeom>
          <a:solidFill>
            <a:srgbClr val="F8F6D9"/>
          </a:solidFill>
          <a:ln w="63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3500" tIns="63500" rIns="63500" bIns="63500">
            <a:prstTxWarp prst="textNoShape">
              <a:avLst/>
            </a:prstTxWarp>
          </a:bodyPr>
          <a:lstStyle/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void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copyij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(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src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[2048][2048],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        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dst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[2048][2048])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{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int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i,j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for (</a:t>
            </a:r>
            <a:r>
              <a:rPr lang="en-US" sz="1600" b="1" dirty="0" err="1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= 0; </a:t>
            </a:r>
            <a:r>
              <a:rPr lang="en-US" sz="1600" b="1" dirty="0" err="1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&lt; 2048; </a:t>
            </a:r>
            <a:r>
              <a:rPr lang="en-US" sz="1600" b="1" dirty="0" err="1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rgbClr val="C00000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++)</a:t>
            </a:r>
            <a:endParaRPr lang="en-US" sz="1600" b="1" dirty="0">
              <a:solidFill>
                <a:schemeClr val="tx1"/>
              </a:solidFill>
              <a:latin typeface="Courier New"/>
              <a:ea typeface="Monaco" charset="0"/>
              <a:cs typeface="Courier New"/>
              <a:sym typeface="Monaco" charset="0"/>
            </a:endParaRP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  </a:t>
            </a:r>
            <a:r>
              <a:rPr lang="en-US" sz="1600" b="1" dirty="0">
                <a:solidFill>
                  <a:srgbClr val="21218A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for (j = 0; j &lt; 2048; j++)</a:t>
            </a:r>
            <a:endParaRPr lang="en-US" sz="1600" b="1" dirty="0">
              <a:solidFill>
                <a:schemeClr val="tx1"/>
              </a:solidFill>
              <a:latin typeface="Courier New"/>
              <a:ea typeface="Monaco" charset="0"/>
              <a:cs typeface="Courier New"/>
              <a:sym typeface="Monaco" charset="0"/>
            </a:endParaRP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     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dst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[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][j] = 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src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[</a:t>
            </a:r>
            <a:r>
              <a:rPr lang="en-US" sz="1600" b="1" dirty="0" err="1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][j];</a:t>
            </a:r>
          </a:p>
          <a:p>
            <a:pPr algn="l">
              <a:tabLst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  <a:tab pos="914400" algn="l"/>
                <a:tab pos="2286000" algn="l"/>
              </a:tabLst>
            </a:pPr>
            <a:r>
              <a:rPr lang="en-US" sz="1600" b="1" dirty="0">
                <a:solidFill>
                  <a:schemeClr val="tx1"/>
                </a:solidFill>
                <a:latin typeface="Courier New"/>
                <a:ea typeface="Monaco" charset="0"/>
                <a:cs typeface="Courier New"/>
                <a:sym typeface="Monaco" charset="0"/>
              </a:rPr>
              <a:t>}</a:t>
            </a:r>
          </a:p>
        </p:txBody>
      </p: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4130675" y="2860675"/>
            <a:ext cx="762000" cy="228600"/>
            <a:chOff x="0" y="0"/>
            <a:chExt cx="480" cy="144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>
              <a:off x="0" y="0"/>
              <a:ext cx="480" cy="14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480" cy="14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75047" y="3886200"/>
            <a:ext cx="5871668" cy="954107"/>
            <a:chOff x="1875047" y="3886200"/>
            <a:chExt cx="5871668" cy="954107"/>
          </a:xfrm>
        </p:grpSpPr>
        <p:sp>
          <p:nvSpPr>
            <p:cNvPr id="21514" name="Rectangle 10"/>
            <p:cNvSpPr>
              <a:spLocks/>
            </p:cNvSpPr>
            <p:nvPr/>
          </p:nvSpPr>
          <p:spPr bwMode="auto">
            <a:xfrm>
              <a:off x="6605878" y="3886200"/>
              <a:ext cx="1140837" cy="507831"/>
            </a:xfrm>
            <a:prstGeom prst="rect">
              <a:avLst/>
            </a:prstGeom>
            <a:no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wrap="none" lIns="38100" tIns="38100" rIns="38100" bIns="38100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+mn-lt"/>
                  <a:ea typeface="Calibri" charset="0"/>
                  <a:cs typeface="Calibri" charset="0"/>
                  <a:sym typeface="Calibri" charset="0"/>
                </a:rPr>
                <a:t>81.8ms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75047" y="3886200"/>
              <a:ext cx="1066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n-lt"/>
                </a:rPr>
                <a:t>4.3ms</a:t>
              </a:r>
            </a:p>
          </p:txBody>
        </p:sp>
        <p:sp>
          <p:nvSpPr>
            <p:cNvPr id="13" name="Rectangle 10"/>
            <p:cNvSpPr>
              <a:spLocks/>
            </p:cNvSpPr>
            <p:nvPr/>
          </p:nvSpPr>
          <p:spPr bwMode="auto">
            <a:xfrm>
              <a:off x="2785007" y="4394031"/>
              <a:ext cx="3675585" cy="446276"/>
            </a:xfrm>
            <a:prstGeom prst="rect">
              <a:avLst/>
            </a:prstGeom>
            <a:noFill/>
            <a:ln w="12700" cap="rnd">
              <a:noFill/>
              <a:round/>
              <a:headEnd type="none" w="med" len="med"/>
              <a:tailEnd type="none" w="med" len="med"/>
            </a:ln>
          </p:spPr>
          <p:txBody>
            <a:bodyPr wrap="none" lIns="38100" tIns="38100" rIns="38100" bIns="3810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+mn-lt"/>
                  <a:ea typeface="Calibri" charset="0"/>
                  <a:cs typeface="Calibri" charset="0"/>
                  <a:sym typeface="Calibri" charset="0"/>
                </a:rPr>
                <a:t>2.0 GHz Intel Core i7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ea typeface="Calibri" charset="0"/>
                  <a:cs typeface="Calibri" charset="0"/>
                  <a:sym typeface="Calibri" charset="0"/>
                </a:rPr>
                <a:t>Haswell</a:t>
              </a:r>
              <a:endParaRPr lang="en-US" sz="2400" dirty="0">
                <a:solidFill>
                  <a:schemeClr val="tx1"/>
                </a:solidFill>
                <a:latin typeface="+mn-lt"/>
                <a:ea typeface="Calibri" charset="0"/>
                <a:cs typeface="Calibri" charset="0"/>
                <a:sym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7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0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Performance Differs</a:t>
            </a:r>
          </a:p>
        </p:txBody>
      </p:sp>
      <p:graphicFrame>
        <p:nvGraphicFramePr>
          <p:cNvPr id="4" name="Chart 3"/>
          <p:cNvGraphicFramePr>
            <a:graphicFrameLocks noGrp="1" noChangeAspect="1"/>
          </p:cNvGraphicFramePr>
          <p:nvPr/>
        </p:nvGraphicFramePr>
        <p:xfrm>
          <a:off x="457200" y="1061112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1828800" y="1295400"/>
            <a:ext cx="1219200" cy="5334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/>
                <a:ea typeface="ヒラギノ角ゴ ProN W3" charset="-128"/>
                <a:cs typeface="Courier New"/>
                <a:sym typeface="Gill Sans" charset="0"/>
              </a:rPr>
              <a:t>copyij</a:t>
            </a:r>
            <a:endParaRPr kumimoji="0" lang="en-US" sz="1800" b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ourier New"/>
              <a:ea typeface="ヒラギノ角ゴ ProN W3" charset="-128"/>
              <a:cs typeface="Courier New"/>
              <a:sym typeface="Gill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24400" y="4724400"/>
            <a:ext cx="1219200" cy="5334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/>
                <a:ea typeface="ヒラギノ角ゴ ProN W3" charset="-128"/>
                <a:cs typeface="Courier New"/>
                <a:sym typeface="Gill Sans" charset="0"/>
              </a:rPr>
              <a:t>copyji</a:t>
            </a:r>
            <a:endParaRPr kumimoji="0" lang="en-US" sz="1800" b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ourier New"/>
              <a:ea typeface="ヒラギノ角ゴ ProN W3" charset="-128"/>
              <a:cs typeface="Courier New"/>
              <a:sym typeface="Gill Sans" charset="0"/>
            </a:endParaRP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 bwMode="auto">
          <a:xfrm flipH="1">
            <a:off x="1981200" y="1828800"/>
            <a:ext cx="457200" cy="1828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stCxn id="6" idx="2"/>
          </p:cNvCxnSpPr>
          <p:nvPr/>
        </p:nvCxnSpPr>
        <p:spPr bwMode="auto">
          <a:xfrm flipH="1">
            <a:off x="4495800" y="5257800"/>
            <a:ext cx="838200" cy="685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45532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657" y="1809917"/>
            <a:ext cx="2829271" cy="282927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CS:APP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4419600"/>
          </a:xfrm>
        </p:spPr>
        <p:txBody>
          <a:bodyPr/>
          <a:lstStyle/>
          <a:p>
            <a:r>
              <a:rPr kumimoji="1" lang="en-US" altLang="zh-CN" dirty="0"/>
              <a:t>Computer Systems: A Programmer’s Perspective</a:t>
            </a:r>
          </a:p>
          <a:p>
            <a:pPr lvl="1"/>
            <a:r>
              <a:rPr kumimoji="1" lang="zh-CN" altLang="en-US" dirty="0"/>
              <a:t>理解</a:t>
            </a:r>
            <a:r>
              <a:rPr kumimoji="1" lang="en-US" altLang="zh-CN" dirty="0"/>
              <a:t>C</a:t>
            </a:r>
            <a:r>
              <a:rPr kumimoji="1" lang="zh-CN" altLang="en-US" dirty="0"/>
              <a:t>语言下面的内容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数字的表示和运算方法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汇编语言（与</a:t>
            </a:r>
            <a:r>
              <a:rPr kumimoji="1" lang="en-US" altLang="zh-CN" dirty="0"/>
              <a:t>C</a:t>
            </a:r>
            <a:r>
              <a:rPr kumimoji="1" lang="zh-CN" altLang="en-US" dirty="0"/>
              <a:t>的对应，性能优化）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CPU</a:t>
            </a:r>
            <a:r>
              <a:rPr kumimoji="1" lang="zh-CN" altLang="en-US" dirty="0"/>
              <a:t>的工作原理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程序性能优化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操作系统（硬件虚拟化、持久存储、并发）</a:t>
            </a:r>
            <a:endParaRPr kumimoji="1" lang="en-US" altLang="zh-CN" dirty="0"/>
          </a:p>
          <a:p>
            <a:pPr lvl="2"/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OS:TEP</a:t>
            </a:r>
          </a:p>
          <a:p>
            <a:pPr lvl="1"/>
            <a:r>
              <a:rPr kumimoji="1" lang="zh-CN" altLang="en-US" dirty="0"/>
              <a:t>网络（</a:t>
            </a:r>
            <a:r>
              <a:rPr kumimoji="1" lang="en-US" altLang="zh-CN" dirty="0"/>
              <a:t>TCP/IP</a:t>
            </a:r>
            <a:r>
              <a:rPr kumimoji="1" lang="zh-CN" altLang="en-US" dirty="0"/>
              <a:t>）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44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107" y="18883"/>
            <a:ext cx="1316186" cy="1748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373" y="18883"/>
            <a:ext cx="1393044" cy="17485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6006953" y="5042458"/>
            <a:ext cx="1236420" cy="1758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153" y="4023928"/>
            <a:ext cx="1760164" cy="27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07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581672"/>
            <a:ext cx="3590528" cy="35905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CS:APP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556792"/>
            <a:ext cx="6192688" cy="4419600"/>
          </a:xfrm>
        </p:spPr>
        <p:txBody>
          <a:bodyPr/>
          <a:lstStyle/>
          <a:p>
            <a:r>
              <a:rPr kumimoji="1" lang="en-US" altLang="zh-CN" dirty="0"/>
              <a:t>Computer Systems: A Programmer’s Perspective</a:t>
            </a:r>
          </a:p>
          <a:p>
            <a:pPr lvl="1"/>
            <a:r>
              <a:rPr kumimoji="1" lang="zh-CN" altLang="en-US" dirty="0"/>
              <a:t>两学期，</a:t>
            </a:r>
            <a:r>
              <a:rPr kumimoji="1" lang="en-US" altLang="zh-CN" dirty="0"/>
              <a:t>7</a:t>
            </a:r>
            <a:r>
              <a:rPr kumimoji="1" lang="zh-CN" altLang="en-US" dirty="0"/>
              <a:t>学分</a:t>
            </a:r>
            <a:r>
              <a:rPr kumimoji="1" lang="en-US" altLang="zh-CN" dirty="0"/>
              <a:t> (3+4)</a:t>
            </a:r>
          </a:p>
          <a:p>
            <a:pPr lvl="1"/>
            <a:r>
              <a:rPr kumimoji="1" lang="zh-CN" altLang="en-US" dirty="0"/>
              <a:t>计算机系统基础、操作系统荣誉课程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两大特点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从程序员角度理解，有趣、有用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平台课程，上面可以进一步深入学习具体方向，自由组合课程</a:t>
            </a:r>
            <a:endParaRPr kumimoji="1" lang="en-US" altLang="zh-CN" dirty="0"/>
          </a:p>
          <a:p>
            <a:pPr lvl="3"/>
            <a:r>
              <a:rPr kumimoji="1" lang="zh-CN" altLang="en-US" dirty="0"/>
              <a:t>现代处理器设计</a:t>
            </a:r>
            <a:endParaRPr kumimoji="1" lang="en-US" altLang="zh-CN" dirty="0"/>
          </a:p>
          <a:p>
            <a:pPr lvl="3"/>
            <a:r>
              <a:rPr kumimoji="1" lang="zh-CN" altLang="en-US" dirty="0"/>
              <a:t>编译原理</a:t>
            </a:r>
            <a:endParaRPr kumimoji="1" lang="en-US" altLang="zh-CN" dirty="0"/>
          </a:p>
          <a:p>
            <a:pPr lvl="3"/>
            <a:r>
              <a:rPr kumimoji="1" lang="zh-CN" altLang="en-US" dirty="0"/>
              <a:t>并行与分布式系统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其他高校经验（教育部</a:t>
            </a:r>
            <a:r>
              <a:rPr kumimoji="1" lang="en-US" altLang="zh-CN" dirty="0"/>
              <a:t>101</a:t>
            </a:r>
            <a:r>
              <a:rPr kumimoji="1" lang="zh-CN" altLang="en-US" dirty="0"/>
              <a:t>计划）</a:t>
            </a:r>
            <a:endParaRPr kumimoji="1" lang="en-US" altLang="zh-CN" dirty="0"/>
          </a:p>
          <a:p>
            <a:pPr lvl="2"/>
            <a:r>
              <a:rPr kumimoji="1" lang="en-US" altLang="zh-CN" dirty="0"/>
              <a:t>CMU, </a:t>
            </a:r>
            <a:r>
              <a:rPr kumimoji="1" lang="zh-CN" altLang="en-US" dirty="0"/>
              <a:t>北大、清华姚班、复旦、上交、浙大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2238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CS:APP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46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0424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760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Designing Data-Intensive Applications (DDIA)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419600"/>
          </a:xfrm>
        </p:spPr>
        <p:txBody>
          <a:bodyPr/>
          <a:lstStyle/>
          <a:p>
            <a:r>
              <a:rPr lang="en-US" altLang="zh-CN" dirty="0"/>
              <a:t>The Big Ideas behind Reliable, Scalable, and Maintainable Systems</a:t>
            </a:r>
          </a:p>
          <a:p>
            <a:r>
              <a:rPr lang="zh-CN" altLang="en-US" dirty="0"/>
              <a:t>分布式大数据系统方面最好的入门书</a:t>
            </a:r>
          </a:p>
          <a:p>
            <a:r>
              <a:rPr lang="zh-CN" altLang="en-US" dirty="0"/>
              <a:t>中文翻译打印版</a:t>
            </a:r>
          </a:p>
          <a:p>
            <a:r>
              <a:rPr lang="sv-SE" altLang="zh-CN" dirty="0"/>
              <a:t>Martin </a:t>
            </a:r>
            <a:r>
              <a:rPr lang="sv-SE" altLang="zh-CN" dirty="0" err="1"/>
              <a:t>Kleppmann</a:t>
            </a:r>
            <a:r>
              <a:rPr lang="zh-CN" altLang="sv-SE" dirty="0"/>
              <a:t>著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47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775" y="1653813"/>
            <a:ext cx="3244850" cy="43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56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CS294: AI for Systems and Systems for AI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57672"/>
            <a:ext cx="8305800" cy="4419600"/>
          </a:xfrm>
        </p:spPr>
        <p:txBody>
          <a:bodyPr/>
          <a:lstStyle/>
          <a:p>
            <a:r>
              <a:rPr lang="en-US" altLang="zh-CN" dirty="0">
                <a:hlinkClick r:id="rId2"/>
              </a:rPr>
              <a:t>https://ucbrise.github.io/cs294-ai-sys-sp19/</a:t>
            </a:r>
            <a:endParaRPr lang="en-US" altLang="zh-CN" dirty="0"/>
          </a:p>
          <a:p>
            <a:pPr lvl="1"/>
            <a:r>
              <a:rPr lang="en-US" altLang="zh-CN" dirty="0"/>
              <a:t>Convolutional Neural Network Architectures</a:t>
            </a:r>
          </a:p>
          <a:p>
            <a:pPr lvl="1"/>
            <a:r>
              <a:rPr lang="en-US" altLang="zh-CN" dirty="0"/>
              <a:t>More Neural Network Architectures</a:t>
            </a:r>
          </a:p>
          <a:p>
            <a:pPr lvl="1"/>
            <a:r>
              <a:rPr lang="en-US" altLang="zh-CN" dirty="0"/>
              <a:t>Deep Learning Frameworks</a:t>
            </a:r>
          </a:p>
          <a:p>
            <a:pPr lvl="1"/>
            <a:r>
              <a:rPr lang="en-US" altLang="zh-CN" dirty="0"/>
              <a:t>RL Systems &amp; Algorithms</a:t>
            </a:r>
          </a:p>
          <a:p>
            <a:pPr lvl="1"/>
            <a:r>
              <a:rPr lang="en-US" altLang="zh-CN" dirty="0"/>
              <a:t>Application: Data Structure and Algorithms</a:t>
            </a:r>
          </a:p>
          <a:p>
            <a:pPr lvl="1"/>
            <a:r>
              <a:rPr lang="en-US" altLang="zh-CN" dirty="0"/>
              <a:t>Distributed Systems for ML</a:t>
            </a:r>
          </a:p>
          <a:p>
            <a:pPr lvl="1"/>
            <a:r>
              <a:rPr lang="en-US" altLang="zh-CN" dirty="0" err="1"/>
              <a:t>Hyperparameter</a:t>
            </a:r>
            <a:r>
              <a:rPr lang="en-US" altLang="zh-CN" dirty="0"/>
              <a:t> search</a:t>
            </a:r>
          </a:p>
          <a:p>
            <a:pPr lvl="1"/>
            <a:r>
              <a:rPr lang="en-US" altLang="zh-CN" dirty="0"/>
              <a:t>Auto ML &amp; Neural Architecture Search</a:t>
            </a:r>
          </a:p>
          <a:p>
            <a:pPr lvl="1"/>
            <a:r>
              <a:rPr lang="en-US" altLang="zh-CN" dirty="0"/>
              <a:t>Autonomous Vehicles</a:t>
            </a:r>
          </a:p>
          <a:p>
            <a:pPr lvl="1"/>
            <a:r>
              <a:rPr lang="en-US" altLang="zh-CN" dirty="0"/>
              <a:t>Deep Learning Compilers</a:t>
            </a:r>
          </a:p>
          <a:p>
            <a:pPr lvl="1"/>
            <a:r>
              <a:rPr lang="en-US" altLang="zh-CN" dirty="0"/>
              <a:t>Distributed Deep Learning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4785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Systems</a:t>
            </a:r>
            <a:r>
              <a:rPr kumimoji="1" lang="zh-CN" altLang="en-US" dirty="0"/>
              <a:t>推荐书合辑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底层基础：</a:t>
            </a:r>
            <a:r>
              <a:rPr kumimoji="1" lang="en-US" altLang="zh-CN" dirty="0"/>
              <a:t>CSAPP</a:t>
            </a:r>
          </a:p>
          <a:p>
            <a:pPr lvl="1"/>
            <a:r>
              <a:rPr kumimoji="1" lang="zh-CN" altLang="en-US" dirty="0"/>
              <a:t>深入：</a:t>
            </a:r>
            <a:r>
              <a:rPr kumimoji="1" lang="en-US" altLang="zh-CN" dirty="0" err="1"/>
              <a:t>Patterson&amp;Hennessy</a:t>
            </a:r>
            <a:r>
              <a:rPr kumimoji="1" lang="zh-CN" altLang="en-US" dirty="0"/>
              <a:t>，</a:t>
            </a:r>
            <a:r>
              <a:rPr kumimoji="1" lang="en-US" altLang="zh-CN" dirty="0" err="1"/>
              <a:t>Hennessy&amp;Patterson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CPU</a:t>
            </a:r>
            <a:r>
              <a:rPr kumimoji="1" lang="zh-CN" altLang="en-US" dirty="0"/>
              <a:t>设计，</a:t>
            </a:r>
            <a:r>
              <a:rPr kumimoji="1" lang="en-US" altLang="zh-CN" dirty="0"/>
              <a:t>CA</a:t>
            </a:r>
            <a:r>
              <a:rPr kumimoji="1" lang="zh-CN" altLang="en-US" dirty="0"/>
              <a:t>量化研究方法</a:t>
            </a:r>
            <a:endParaRPr kumimoji="1" lang="en-US" altLang="zh-CN" dirty="0"/>
          </a:p>
          <a:p>
            <a:r>
              <a:rPr kumimoji="1" lang="zh-CN" altLang="en-US" dirty="0"/>
              <a:t>操作系统：</a:t>
            </a:r>
            <a:r>
              <a:rPr kumimoji="1" lang="en-US" altLang="zh-CN" dirty="0"/>
              <a:t>OSTEP+CSAPP</a:t>
            </a:r>
          </a:p>
          <a:p>
            <a:pPr lvl="1"/>
            <a:r>
              <a:rPr kumimoji="1" lang="zh-CN" altLang="en-US" dirty="0"/>
              <a:t>深入：</a:t>
            </a:r>
            <a:r>
              <a:rPr kumimoji="1" lang="en-US" altLang="zh-CN" dirty="0"/>
              <a:t>MIT 6.828</a:t>
            </a:r>
          </a:p>
          <a:p>
            <a:r>
              <a:rPr kumimoji="1" lang="zh-CN" altLang="en-US" dirty="0"/>
              <a:t>分布式系统：</a:t>
            </a:r>
            <a:r>
              <a:rPr kumimoji="1" lang="en-US" altLang="zh-CN" dirty="0"/>
              <a:t>DDIA+MIT</a:t>
            </a:r>
            <a:r>
              <a:rPr kumimoji="1" lang="zh-CN" altLang="en-US" dirty="0"/>
              <a:t> </a:t>
            </a:r>
            <a:r>
              <a:rPr kumimoji="1" lang="en-US" altLang="zh-CN" dirty="0"/>
              <a:t>6.824</a:t>
            </a:r>
          </a:p>
          <a:p>
            <a:r>
              <a:rPr kumimoji="1" lang="en-US" altLang="zh-CN" dirty="0"/>
              <a:t>AI</a:t>
            </a:r>
            <a:r>
              <a:rPr kumimoji="1" lang="zh-CN" altLang="en-US" dirty="0"/>
              <a:t>系统：</a:t>
            </a:r>
            <a:r>
              <a:rPr kumimoji="1" lang="en-US" altLang="zh-CN" dirty="0"/>
              <a:t>UCB</a:t>
            </a:r>
            <a:r>
              <a:rPr kumimoji="1" lang="zh-CN" altLang="en-US" dirty="0"/>
              <a:t> </a:t>
            </a:r>
            <a:r>
              <a:rPr kumimoji="1" lang="en-US" altLang="zh-CN" dirty="0"/>
              <a:t>CS294, …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49</a:t>
            </a:fld>
            <a:endParaRPr lang="en-US" altLang="zh-CN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D2A98862-E038-5B00-9D4F-12B506CA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6" y="5185162"/>
            <a:ext cx="2195736" cy="144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QR 代码&#10;&#10;描述已自动生成">
            <a:extLst>
              <a:ext uri="{FF2B5EF4-FFF2-40B4-BE49-F238E27FC236}">
                <a16:creationId xmlns:a16="http://schemas.microsoft.com/office/drawing/2014/main" id="{7D0E397F-1395-8375-8080-0E3C198E1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50" y="4890226"/>
            <a:ext cx="2195736" cy="19464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76D76BD-1F05-9BA6-67F1-0247D2DA8ED9}"/>
              </a:ext>
            </a:extLst>
          </p:cNvPr>
          <p:cNvSpPr txBox="1"/>
          <p:nvPr/>
        </p:nvSpPr>
        <p:spPr>
          <a:xfrm>
            <a:off x="5295900" y="5253200"/>
            <a:ext cx="2933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CN" altLang="en-US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zh-CN" altLang="en-US" b="0" i="0" u="none" strike="noStrike" dirty="0">
                <a:solidFill>
                  <a:srgbClr val="000000"/>
                </a:solidFill>
                <a:effectLst/>
              </a:rPr>
              <a:t>“计算机系统入门”</a:t>
            </a:r>
          </a:p>
        </p:txBody>
      </p:sp>
    </p:spTree>
    <p:extLst>
      <p:ext uri="{BB962C8B-B14F-4D97-AF65-F5344CB8AC3E}">
        <p14:creationId xmlns:p14="http://schemas.microsoft.com/office/powerpoint/2010/main" val="167809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391A90-A3C4-4BC9-AD59-E89B0ED7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588383-BBF4-41B8-9C35-2FEF654A7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4400B-C81F-43DB-BD57-1A857244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26F9E77-8485-4B79-87A4-88E3B88A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8" y="1988840"/>
            <a:ext cx="5080945" cy="34807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2FDE184-A887-4B35-98F0-0BEB703EA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03" y="1358774"/>
            <a:ext cx="3835597" cy="49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12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CS:APP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4552" y="1580213"/>
            <a:ext cx="4507488" cy="4419600"/>
          </a:xfrm>
        </p:spPr>
        <p:txBody>
          <a:bodyPr/>
          <a:lstStyle/>
          <a:p>
            <a:r>
              <a:rPr kumimoji="1" lang="en-US" altLang="zh-CN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计算机系统概述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b="1" dirty="0">
                <a:solidFill>
                  <a:schemeClr val="accent6">
                    <a:lumMod val="75000"/>
                  </a:schemeClr>
                </a:solidFill>
              </a:rPr>
              <a:t>2.</a:t>
            </a:r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 信息的表示和处理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b="1" dirty="0">
                <a:solidFill>
                  <a:schemeClr val="accent6">
                    <a:lumMod val="75000"/>
                  </a:schemeClr>
                </a:solidFill>
              </a:rPr>
              <a:t>3.</a:t>
            </a:r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 程序的机器级表示（汇编语言）</a:t>
            </a:r>
            <a:r>
              <a:rPr kumimoji="1" lang="en-US" altLang="zh-CN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b="1" dirty="0">
                <a:solidFill>
                  <a:schemeClr val="accent6">
                    <a:lumMod val="75000"/>
                  </a:schemeClr>
                </a:solidFill>
              </a:rPr>
              <a:t>CPU</a:t>
            </a:r>
            <a:r>
              <a:rPr kumimoji="1" lang="zh-CN" altLang="en-US" b="1" dirty="0">
                <a:solidFill>
                  <a:schemeClr val="accent6">
                    <a:lumMod val="75000"/>
                  </a:schemeClr>
                </a:solidFill>
              </a:rPr>
              <a:t>构造</a:t>
            </a:r>
            <a:endParaRPr kumimoji="1"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</a:rPr>
              <a:t>4.</a:t>
            </a:r>
            <a:r>
              <a:rPr kumimoji="1" lang="zh-CN" altLang="en-US" b="1" dirty="0">
                <a:solidFill>
                  <a:schemeClr val="accent5">
                    <a:lumMod val="50000"/>
                  </a:schemeClr>
                </a:solidFill>
              </a:rPr>
              <a:t> 存储层次结构</a:t>
            </a:r>
            <a:endParaRPr kumimoji="1" lang="en-US" altLang="zh-CN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</a:rPr>
              <a:t>5.</a:t>
            </a:r>
            <a:r>
              <a:rPr kumimoji="1" lang="zh-CN" altLang="en-US" b="1" dirty="0">
                <a:solidFill>
                  <a:schemeClr val="accent5">
                    <a:lumMod val="50000"/>
                  </a:schemeClr>
                </a:solidFill>
              </a:rPr>
              <a:t> 程序性能优化</a:t>
            </a:r>
            <a:endParaRPr kumimoji="1" lang="en-US" altLang="zh-CN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en-US" altLang="zh-CN" b="1" dirty="0">
                <a:solidFill>
                  <a:schemeClr val="accent5">
                    <a:lumMod val="50000"/>
                  </a:schemeClr>
                </a:solidFill>
              </a:rPr>
              <a:t>6.</a:t>
            </a:r>
            <a:r>
              <a:rPr kumimoji="1" lang="zh-CN" altLang="en-US" b="1" dirty="0">
                <a:solidFill>
                  <a:schemeClr val="accent5">
                    <a:lumMod val="50000"/>
                  </a:schemeClr>
                </a:solidFill>
              </a:rPr>
              <a:t> 链接*</a:t>
            </a:r>
            <a:endParaRPr kumimoji="1" lang="en-US" altLang="zh-CN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50</a:t>
            </a:fld>
            <a:endParaRPr lang="en-US" altLang="zh-CN"/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5148064" y="1569019"/>
            <a:ext cx="3643391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kumimoji="1" lang="en-US" altLang="zh-CN" b="0" kern="0" dirty="0">
                <a:solidFill>
                  <a:schemeClr val="accent6">
                    <a:lumMod val="75000"/>
                  </a:schemeClr>
                </a:solidFill>
              </a:rPr>
              <a:t>7. </a:t>
            </a:r>
            <a:r>
              <a:rPr kumimoji="1" lang="zh-CN" altLang="en-US" b="0" kern="0" dirty="0">
                <a:solidFill>
                  <a:schemeClr val="accent6">
                    <a:lumMod val="75000"/>
                  </a:schemeClr>
                </a:solidFill>
              </a:rPr>
              <a:t>进程和</a:t>
            </a:r>
            <a:r>
              <a:rPr kumimoji="1" lang="en-US" altLang="zh-CN" b="0" kern="0" dirty="0">
                <a:solidFill>
                  <a:schemeClr val="accent6">
                    <a:lumMod val="75000"/>
                  </a:schemeClr>
                </a:solidFill>
              </a:rPr>
              <a:t>CPU</a:t>
            </a:r>
            <a:r>
              <a:rPr kumimoji="1" lang="zh-CN" altLang="en-US" b="0" kern="0" dirty="0">
                <a:solidFill>
                  <a:schemeClr val="accent6">
                    <a:lumMod val="75000"/>
                  </a:schemeClr>
                </a:solidFill>
              </a:rPr>
              <a:t>调度</a:t>
            </a:r>
            <a:endParaRPr kumimoji="1" lang="en-US" altLang="zh-CN" b="0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b="0" kern="0" dirty="0">
                <a:solidFill>
                  <a:schemeClr val="accent6">
                    <a:lumMod val="75000"/>
                  </a:schemeClr>
                </a:solidFill>
              </a:rPr>
              <a:t>8.</a:t>
            </a:r>
            <a:r>
              <a:rPr kumimoji="1" lang="zh-CN" altLang="en-US" b="0" kern="0" dirty="0">
                <a:solidFill>
                  <a:schemeClr val="accent6">
                    <a:lumMod val="75000"/>
                  </a:schemeClr>
                </a:solidFill>
              </a:rPr>
              <a:t> 虚拟内存</a:t>
            </a:r>
            <a:endParaRPr kumimoji="1" lang="en-US" altLang="zh-CN" b="0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b="0" kern="0" dirty="0">
                <a:solidFill>
                  <a:schemeClr val="accent6">
                    <a:lumMod val="75000"/>
                  </a:schemeClr>
                </a:solidFill>
              </a:rPr>
              <a:t>9.</a:t>
            </a:r>
            <a:r>
              <a:rPr kumimoji="1" lang="zh-CN" altLang="en-US" b="0" kern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b="0" kern="0" dirty="0">
                <a:solidFill>
                  <a:schemeClr val="accent6">
                    <a:lumMod val="75000"/>
                  </a:schemeClr>
                </a:solidFill>
              </a:rPr>
              <a:t>I/O</a:t>
            </a:r>
            <a:r>
              <a:rPr kumimoji="1" lang="zh-CN" altLang="en-US" b="0" kern="0" dirty="0">
                <a:solidFill>
                  <a:schemeClr val="accent6">
                    <a:lumMod val="75000"/>
                  </a:schemeClr>
                </a:solidFill>
              </a:rPr>
              <a:t>和文件系统</a:t>
            </a:r>
            <a:endParaRPr kumimoji="1" lang="en-US" altLang="zh-CN" b="0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b="0" kern="0" dirty="0">
                <a:solidFill>
                  <a:schemeClr val="accent6">
                    <a:lumMod val="75000"/>
                  </a:schemeClr>
                </a:solidFill>
              </a:rPr>
              <a:t>10.</a:t>
            </a:r>
            <a:r>
              <a:rPr kumimoji="1" lang="zh-CN" altLang="en-US" b="0" kern="0" dirty="0">
                <a:solidFill>
                  <a:schemeClr val="accent6">
                    <a:lumMod val="75000"/>
                  </a:schemeClr>
                </a:solidFill>
              </a:rPr>
              <a:t> 计算机网络</a:t>
            </a:r>
            <a:endParaRPr kumimoji="1" lang="en-US" altLang="zh-CN" b="0" kern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b="0" kern="0" dirty="0">
                <a:solidFill>
                  <a:schemeClr val="accent6">
                    <a:lumMod val="75000"/>
                  </a:schemeClr>
                </a:solidFill>
              </a:rPr>
              <a:t>11.</a:t>
            </a:r>
            <a:r>
              <a:rPr kumimoji="1" lang="zh-CN" altLang="en-US" b="0" kern="0" dirty="0">
                <a:solidFill>
                  <a:schemeClr val="accent6">
                    <a:lumMod val="75000"/>
                  </a:schemeClr>
                </a:solidFill>
              </a:rPr>
              <a:t> 并发编程</a:t>
            </a:r>
            <a:endParaRPr kumimoji="1" lang="en-US" altLang="zh-CN" b="0" kern="0" dirty="0">
              <a:solidFill>
                <a:schemeClr val="accent6">
                  <a:lumMod val="75000"/>
                </a:schemeClr>
              </a:solidFill>
            </a:endParaRPr>
          </a:p>
          <a:p>
            <a:endParaRPr kumimoji="1" lang="zh-CN" altLang="en-US" b="0" kern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45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240" y="1972864"/>
            <a:ext cx="3878560" cy="38785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CS:APP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31824"/>
            <a:ext cx="5554960" cy="4419600"/>
          </a:xfrm>
        </p:spPr>
        <p:txBody>
          <a:bodyPr/>
          <a:lstStyle/>
          <a:p>
            <a:r>
              <a:rPr kumimoji="1" lang="zh-CN" altLang="en-US" sz="2000" dirty="0"/>
              <a:t>计算机系统基础</a:t>
            </a:r>
            <a:r>
              <a:rPr kumimoji="1" lang="en-US" altLang="zh-CN" sz="2000" dirty="0"/>
              <a:t>I</a:t>
            </a:r>
          </a:p>
          <a:p>
            <a:pPr lvl="1"/>
            <a:r>
              <a:rPr lang="en-US" altLang="zh-CN" sz="2000" dirty="0">
                <a:ea typeface="楷体" charset="-122"/>
                <a:cs typeface="Arial" charset="0"/>
              </a:rPr>
              <a:t>Lab1:</a:t>
            </a:r>
            <a:r>
              <a:rPr lang="zh-CN" altLang="en-US" sz="2000" dirty="0">
                <a:ea typeface="楷体" charset="-122"/>
                <a:cs typeface="Arial" charset="0"/>
              </a:rPr>
              <a:t> </a:t>
            </a:r>
            <a:r>
              <a:rPr lang="en-US" altLang="zh-CN" sz="2000" dirty="0" err="1">
                <a:ea typeface="楷体" charset="-122"/>
                <a:cs typeface="Arial" charset="0"/>
              </a:rPr>
              <a:t>DataLab</a:t>
            </a:r>
            <a:endParaRPr lang="en-US" altLang="zh-CN" sz="2000" dirty="0">
              <a:ea typeface="楷体" charset="-122"/>
              <a:cs typeface="Arial" charset="0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altLang="zh-CN" sz="1600" dirty="0">
                <a:ea typeface="楷体" charset="-122"/>
                <a:cs typeface="Arial" charset="0"/>
              </a:rPr>
              <a:t>C</a:t>
            </a:r>
            <a:r>
              <a:rPr lang="zh-CN" altLang="en-US" sz="1600" dirty="0">
                <a:ea typeface="楷体" charset="-122"/>
                <a:cs typeface="Arial" charset="0"/>
              </a:rPr>
              <a:t>语言位操作实现算数逻辑运算</a:t>
            </a:r>
            <a:endParaRPr lang="en-US" altLang="zh-CN" sz="1600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dirty="0">
                <a:ea typeface="楷体" charset="-122"/>
                <a:cs typeface="Arial" charset="0"/>
              </a:rPr>
              <a:t>Lab2:</a:t>
            </a:r>
            <a:r>
              <a:rPr lang="zh-CN" altLang="en-US" sz="2000" dirty="0">
                <a:ea typeface="楷体" charset="-122"/>
                <a:cs typeface="Arial" charset="0"/>
              </a:rPr>
              <a:t> </a:t>
            </a:r>
            <a:r>
              <a:rPr lang="en-US" altLang="zh-CN" sz="2000" dirty="0" err="1">
                <a:ea typeface="楷体" charset="-122"/>
                <a:cs typeface="Arial" charset="0"/>
              </a:rPr>
              <a:t>BombLab</a:t>
            </a:r>
            <a:endParaRPr lang="en-US" altLang="zh-CN" sz="2000" dirty="0">
              <a:ea typeface="楷体" charset="-122"/>
              <a:cs typeface="Arial" charset="0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ea typeface="楷体" charset="-122"/>
                <a:cs typeface="Arial" charset="0"/>
              </a:rPr>
              <a:t>汇编语言，二进制炸弹</a:t>
            </a:r>
            <a:endParaRPr lang="en-US" altLang="zh-CN" sz="1600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dirty="0">
                <a:ea typeface="楷体" charset="-122"/>
                <a:cs typeface="Arial" charset="0"/>
              </a:rPr>
              <a:t>Lab3:</a:t>
            </a:r>
            <a:r>
              <a:rPr lang="zh-CN" altLang="en-US" sz="2000" dirty="0">
                <a:ea typeface="楷体" charset="-122"/>
                <a:cs typeface="Arial" charset="0"/>
              </a:rPr>
              <a:t> </a:t>
            </a:r>
            <a:r>
              <a:rPr lang="en-US" altLang="zh-CN" sz="2000" dirty="0" err="1">
                <a:ea typeface="楷体" charset="-122"/>
                <a:cs typeface="Arial" charset="0"/>
              </a:rPr>
              <a:t>CacheLab</a:t>
            </a:r>
            <a:endParaRPr lang="en-US" altLang="zh-CN" sz="2000" dirty="0">
              <a:ea typeface="楷体" charset="-122"/>
              <a:cs typeface="Arial" charset="0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ea typeface="楷体" charset="-122"/>
                <a:cs typeface="Arial" charset="0"/>
              </a:rPr>
              <a:t>缓存模拟和程序面向缓存优化</a:t>
            </a:r>
            <a:endParaRPr lang="en-US" altLang="zh-CN" sz="1600" dirty="0">
              <a:ea typeface="楷体" charset="-122"/>
              <a:cs typeface="Arial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zh-CN" sz="2000" dirty="0">
                <a:ea typeface="楷体" charset="-122"/>
                <a:cs typeface="Arial" charset="0"/>
              </a:rPr>
              <a:t>Lab4:</a:t>
            </a:r>
            <a:r>
              <a:rPr lang="zh-CN" altLang="en-US" sz="2000" dirty="0">
                <a:ea typeface="楷体" charset="-122"/>
                <a:cs typeface="Arial" charset="0"/>
              </a:rPr>
              <a:t> </a:t>
            </a:r>
            <a:r>
              <a:rPr lang="en-US" altLang="zh-CN" sz="2000" dirty="0" err="1">
                <a:ea typeface="楷体" charset="-122"/>
                <a:cs typeface="Arial" charset="0"/>
              </a:rPr>
              <a:t>LinkLab</a:t>
            </a:r>
            <a:endParaRPr lang="en-US" altLang="zh-CN" sz="2000" dirty="0">
              <a:ea typeface="楷体" charset="-122"/>
              <a:cs typeface="Arial" charset="0"/>
            </a:endParaRP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zh-CN" altLang="en-US" sz="1600" dirty="0">
                <a:ea typeface="楷体" charset="-122"/>
                <a:cs typeface="Arial" charset="0"/>
              </a:rPr>
              <a:t>链接器实验</a:t>
            </a:r>
            <a:endParaRPr lang="en-US" altLang="zh-CN" sz="1600" dirty="0">
              <a:ea typeface="楷体" charset="-122"/>
              <a:cs typeface="Arial" charset="0"/>
            </a:endParaRPr>
          </a:p>
          <a:p>
            <a:pPr lvl="1"/>
            <a:endParaRPr kumimoji="1" lang="zh-CN" altLang="en-US" sz="20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9415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CS:APP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552" y="1371600"/>
            <a:ext cx="8305800" cy="4419600"/>
          </a:xfrm>
        </p:spPr>
        <p:txBody>
          <a:bodyPr/>
          <a:lstStyle/>
          <a:p>
            <a:r>
              <a:rPr kumimoji="1" lang="zh-CN" altLang="en-US" dirty="0"/>
              <a:t>计算机系统基础</a:t>
            </a:r>
            <a:r>
              <a:rPr kumimoji="1" lang="en-US" altLang="zh-CN" dirty="0"/>
              <a:t>II</a:t>
            </a:r>
          </a:p>
          <a:p>
            <a:pPr lvl="1"/>
            <a:r>
              <a:rPr kumimoji="1" lang="en-US" altLang="zh-CN" dirty="0"/>
              <a:t>Lab5: </a:t>
            </a:r>
            <a:r>
              <a:rPr kumimoji="1" lang="en-US" altLang="zh-CN" dirty="0" err="1"/>
              <a:t>ShellLab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写一个自己的</a:t>
            </a:r>
            <a:r>
              <a:rPr kumimoji="1" lang="en-US" altLang="zh-CN" dirty="0"/>
              <a:t>Unix Shell</a:t>
            </a:r>
            <a:r>
              <a:rPr kumimoji="1" lang="zh-CN" altLang="en-US" dirty="0"/>
              <a:t>，考虑多进程并发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Lab6: </a:t>
            </a:r>
            <a:r>
              <a:rPr kumimoji="1" lang="en-US" altLang="zh-CN" dirty="0" err="1"/>
              <a:t>ScheLab</a:t>
            </a:r>
            <a:endParaRPr kumimoji="1" lang="en-US" altLang="zh-CN" dirty="0"/>
          </a:p>
          <a:p>
            <a:pPr lvl="2"/>
            <a:r>
              <a:rPr kumimoji="1" lang="en-US" altLang="zh-CN" dirty="0"/>
              <a:t>CPU</a:t>
            </a:r>
            <a:r>
              <a:rPr kumimoji="1" lang="zh-CN" altLang="en-US" dirty="0"/>
              <a:t>调度策略设计（排名）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Lab7: </a:t>
            </a:r>
            <a:r>
              <a:rPr kumimoji="1" lang="en-US" altLang="zh-CN" dirty="0" err="1"/>
              <a:t>MallocLab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写自己的</a:t>
            </a:r>
            <a:r>
              <a:rPr kumimoji="1" lang="en-US" altLang="zh-CN" dirty="0" err="1"/>
              <a:t>malloc</a:t>
            </a:r>
            <a:r>
              <a:rPr kumimoji="1" lang="zh-CN" altLang="en-US" dirty="0"/>
              <a:t>包，比较性能和效率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Lab8: </a:t>
            </a:r>
            <a:r>
              <a:rPr kumimoji="1" lang="en-US" altLang="zh-CN" dirty="0" err="1"/>
              <a:t>FSLab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写能实际使用的</a:t>
            </a:r>
            <a:r>
              <a:rPr kumimoji="1" lang="en-US" altLang="zh-CN" dirty="0"/>
              <a:t>FUSE</a:t>
            </a:r>
            <a:r>
              <a:rPr kumimoji="1" lang="zh-CN" altLang="en-US" dirty="0"/>
              <a:t>文件系统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Lab9: </a:t>
            </a:r>
            <a:r>
              <a:rPr kumimoji="1" lang="en-US" altLang="zh-CN" dirty="0" err="1"/>
              <a:t>NetLab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2"/>
            <a:r>
              <a:rPr kumimoji="1" lang="en-US" altLang="zh-CN" dirty="0"/>
              <a:t>Socket</a:t>
            </a:r>
            <a:r>
              <a:rPr kumimoji="1" lang="zh-CN" altLang="en-US" dirty="0"/>
              <a:t>编程、并发编程</a:t>
            </a:r>
            <a:endParaRPr kumimoji="1"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50136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注意学习</a:t>
            </a:r>
            <a:r>
              <a:rPr kumimoji="1" lang="zh-CN" altLang="en-US" dirty="0">
                <a:solidFill>
                  <a:srgbClr val="FF0000"/>
                </a:solidFill>
              </a:rPr>
              <a:t>长效</a:t>
            </a:r>
            <a:r>
              <a:rPr kumimoji="1" lang="zh-CN" altLang="en-US" dirty="0"/>
              <a:t>的知识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计算机软硬件系统的具体实现不断变化</a:t>
            </a:r>
            <a:endParaRPr kumimoji="1" lang="en-US" altLang="zh-CN" dirty="0"/>
          </a:p>
          <a:p>
            <a:r>
              <a:rPr kumimoji="1" lang="zh-CN" altLang="en-US" dirty="0"/>
              <a:t>但是背后的有很多知识和观点是长期稳定的</a:t>
            </a:r>
            <a:endParaRPr kumimoji="1" lang="en-US" altLang="zh-CN" dirty="0"/>
          </a:p>
          <a:p>
            <a:r>
              <a:rPr kumimoji="1" lang="zh-CN" altLang="en-US" dirty="0"/>
              <a:t>采用类似原理的系统，运行的性能是差不多的</a:t>
            </a:r>
            <a:endParaRPr kumimoji="1" lang="en-US" altLang="zh-CN" dirty="0"/>
          </a:p>
          <a:p>
            <a:r>
              <a:rPr kumimoji="1" lang="zh-CN" altLang="en-US" dirty="0"/>
              <a:t>例子：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各种</a:t>
            </a:r>
            <a:r>
              <a:rPr kumimoji="1" lang="en-US" altLang="zh-CN" dirty="0"/>
              <a:t>Cache</a:t>
            </a:r>
            <a:r>
              <a:rPr kumimoji="1" lang="zh-CN" altLang="en-US" dirty="0"/>
              <a:t>加速；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以存代算、以算代存；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冗余来提高可用性、可靠性；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Leader-Follower</a:t>
            </a:r>
            <a:r>
              <a:rPr kumimoji="1" lang="zh-CN" altLang="en-US" dirty="0"/>
              <a:t>保持数据一致性</a:t>
            </a:r>
            <a:endParaRPr kumimoji="1"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8323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学做系统架构师</a:t>
            </a:r>
            <a:r>
              <a:rPr kumimoji="1" lang="en-US" altLang="zh-CN" dirty="0"/>
              <a:t>/</a:t>
            </a:r>
            <a:r>
              <a:rPr kumimoji="1" lang="zh-CN" altLang="en-US" dirty="0"/>
              <a:t>设计者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学生很少有机会设计和构造一个复杂系统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成本太高（</a:t>
            </a:r>
            <a:r>
              <a:rPr kumimoji="1" lang="en-US" altLang="zh-CN" dirty="0"/>
              <a:t>CPU</a:t>
            </a:r>
            <a:r>
              <a:rPr kumimoji="1" lang="zh-CN" altLang="en-US" dirty="0"/>
              <a:t>、</a:t>
            </a:r>
            <a:r>
              <a:rPr kumimoji="1" lang="en-US" altLang="zh-CN" dirty="0"/>
              <a:t>OS</a:t>
            </a:r>
            <a:r>
              <a:rPr kumimoji="1" lang="zh-CN" altLang="en-US" dirty="0"/>
              <a:t>、编译器）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没有积累和经验，也很难设计出好的系统</a:t>
            </a:r>
            <a:endParaRPr kumimoji="1" lang="en-US" altLang="zh-CN" dirty="0"/>
          </a:p>
          <a:p>
            <a:r>
              <a:rPr kumimoji="1" lang="en-US" altLang="zh-CN" dirty="0"/>
              <a:t>Case-by-case</a:t>
            </a:r>
            <a:r>
              <a:rPr kumimoji="1" lang="zh-CN" altLang="en-US" dirty="0"/>
              <a:t>的学习方式，参考经典系统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操作系统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文件系统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CPU</a:t>
            </a:r>
          </a:p>
          <a:p>
            <a:pPr lvl="1"/>
            <a:r>
              <a:rPr kumimoji="1" lang="zh-CN" altLang="en-US" dirty="0"/>
              <a:t>分布式系统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开源项目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4920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学习方法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理解（听课</a:t>
            </a:r>
            <a:r>
              <a:rPr kumimoji="1" lang="en-US" altLang="zh-CN" dirty="0"/>
              <a:t>/</a:t>
            </a:r>
            <a:r>
              <a:rPr kumimoji="1" lang="zh-CN" altLang="en-US" dirty="0"/>
              <a:t>阅读教材和参考资料）</a:t>
            </a:r>
            <a:endParaRPr kumimoji="1" lang="en-US" altLang="zh-CN" dirty="0"/>
          </a:p>
          <a:p>
            <a:r>
              <a:rPr kumimoji="1" lang="zh-CN" altLang="en-US" dirty="0"/>
              <a:t>练习（习题</a:t>
            </a:r>
            <a:r>
              <a:rPr kumimoji="1" lang="en-US" altLang="zh-CN" dirty="0"/>
              <a:t>/</a:t>
            </a:r>
            <a:r>
              <a:rPr kumimoji="1" lang="zh-CN" altLang="en-US" dirty="0"/>
              <a:t>程序段）</a:t>
            </a:r>
            <a:endParaRPr kumimoji="1" lang="en-US" altLang="zh-CN" dirty="0"/>
          </a:p>
          <a:p>
            <a:r>
              <a:rPr kumimoji="1" lang="zh-CN" altLang="en-US" dirty="0"/>
              <a:t>实验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不是一门轻松的课程，但是本科阶段最有用的少数几门课程之一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5203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F72A7F-4CF3-2441-836E-80FA476A1810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8840"/>
            <a:ext cx="8534400" cy="403096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endParaRPr lang="en-US" altLang="zh-CN" sz="4400" dirty="0">
              <a:ea typeface="宋体" charset="-122"/>
            </a:endParaRPr>
          </a:p>
          <a:p>
            <a:pPr algn="ctr">
              <a:lnSpc>
                <a:spcPct val="120000"/>
              </a:lnSpc>
              <a:buFontTx/>
              <a:buNone/>
            </a:pPr>
            <a:r>
              <a:rPr lang="en-US" altLang="zh-CN" sz="4400" dirty="0">
                <a:ea typeface="宋体" charset="-122"/>
              </a:rPr>
              <a:t>Good luck!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89A062-6654-4FC9-B7DA-5449D572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问题及解决方案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C5843B-883E-44E7-85BD-D25EFD624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往年，助教常常被大量重复的问题所困扰。</a:t>
            </a:r>
            <a:endParaRPr lang="zh-CN" altLang="en-US" sz="180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因此，他们不得不在群里反复发送消息，以广播某个常见问题</a:t>
            </a:r>
            <a:endParaRPr lang="zh-CN" altLang="en-US" sz="180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——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或者索性草率地回复。</a:t>
            </a:r>
            <a:endParaRPr lang="zh-CN" altLang="en-US" sz="180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为了避免该情况，助教们为大家提供了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 </a:t>
            </a:r>
            <a:r>
              <a:rPr lang="zh-CN" altLang="en-US" sz="1800" i="1" dirty="0">
                <a:solidFill>
                  <a:srgbClr val="FF02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答疑吐槽灌水论坛</a:t>
            </a:r>
            <a:endParaRPr lang="zh-CN" altLang="en-US" sz="180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匿名提问的方式既避免尴尬，也分享公共问题的回答</a:t>
            </a:r>
            <a:endParaRPr lang="zh-CN" altLang="en-US" sz="1800" dirty="0"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hlinkClick r:id="rId2" action="ppaction://hlinkfile"/>
              </a:rPr>
              <a:t>forum.rucics.tech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校园网访问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ruc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邮箱注册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78B292-78FE-41A1-A2D3-D1005EEE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1F6-5AB5-B94C-BB10-0596DE29299F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882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2025-2026</a:t>
            </a:r>
            <a:r>
              <a:rPr lang="zh-CN" altLang="en-US" sz="3200" dirty="0">
                <a:ea typeface="宋体" charset="-122"/>
              </a:rPr>
              <a:t>学年助教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A48D651-19D1-FA48-5D42-3493B59F3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286" y="1490549"/>
            <a:ext cx="199502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李甘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微信</a:t>
            </a:r>
            <a:r>
              <a:rPr lang="en-US" altLang="zh-CN" sz="1600" b="0" dirty="0"/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邮箱： </a:t>
            </a:r>
            <a:r>
              <a:rPr lang="en-US" altLang="zh-CN" sz="1600" b="0" dirty="0"/>
              <a:t>ligan@ruc.edu.cn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1539" y="1627095"/>
            <a:ext cx="2155813" cy="1675879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b="1" dirty="0">
                <a:latin typeface="楷体" charset="-122"/>
                <a:ea typeface="楷体" charset="-122"/>
              </a:rPr>
              <a:t>彭文博</a:t>
            </a:r>
            <a:endParaRPr lang="en-US" altLang="zh-CN" sz="2400" b="1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kern="1200" dirty="0">
                <a:latin typeface="Comic Sans MS" charset="0"/>
                <a:ea typeface="宋体" charset="-122"/>
              </a:rPr>
              <a:t>微信：</a:t>
            </a:r>
            <a:endParaRPr lang="en" altLang="zh-CN" sz="1600" kern="1200" dirty="0">
              <a:latin typeface="Comic Sans MS" charset="0"/>
              <a:ea typeface="宋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kern="1200" dirty="0">
                <a:latin typeface="Comic Sans MS" charset="0"/>
                <a:ea typeface="宋体" charset="-122"/>
              </a:rPr>
              <a:t>邮箱：</a:t>
            </a:r>
            <a:r>
              <a:rPr lang="en-US" altLang="zh-CN" sz="1600" kern="1200" dirty="0">
                <a:latin typeface="Comic Sans MS" charset="0"/>
                <a:ea typeface="宋体" charset="-122"/>
              </a:rPr>
              <a:t>2022201555@ruc.edu.cn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319E544-3B9D-9CF8-B859-436BD4C5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149" y="4648200"/>
            <a:ext cx="244827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张昕跃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微信：邮箱：</a:t>
            </a:r>
            <a:r>
              <a:rPr lang="en-US" altLang="zh-CN" sz="1600" b="0" dirty="0"/>
              <a:t>yue22217@ruc.edu.cn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9FFA0EE-8959-5832-6ACD-CA11278D8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36" y="4366209"/>
            <a:ext cx="1932518" cy="215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b="1" kern="0" dirty="0">
                <a:latin typeface="楷体" charset="-122"/>
                <a:ea typeface="楷体" charset="-122"/>
              </a:rPr>
              <a:t>卢虹宇</a:t>
            </a:r>
            <a:endParaRPr lang="en-US" altLang="zh-CN" sz="2400" b="1" kern="0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b="0" kern="1200" dirty="0">
                <a:latin typeface="Comic Sans MS" charset="0"/>
                <a:ea typeface="宋体" charset="-122"/>
              </a:rPr>
              <a:t>微信：</a:t>
            </a:r>
            <a:endParaRPr lang="en" altLang="zh-CN" sz="1600" b="0" kern="1200" dirty="0">
              <a:latin typeface="Comic Sans MS" charset="0"/>
              <a:ea typeface="宋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b="0" kern="1200" dirty="0">
                <a:latin typeface="Comic Sans MS" charset="0"/>
                <a:ea typeface="宋体" charset="-122"/>
              </a:rPr>
              <a:t>邮箱：</a:t>
            </a:r>
            <a:r>
              <a:rPr lang="en-US" altLang="zh-CN" sz="1600" b="0" kern="1200" dirty="0">
                <a:latin typeface="Comic Sans MS" charset="0"/>
                <a:ea typeface="宋体" charset="-122"/>
              </a:rPr>
              <a:t>2023202269@ruc.edu.cn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7766F41-8F80-4BC4-91DA-A33BB5C10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72" y="1521087"/>
            <a:ext cx="1930499" cy="26480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31EB17-36A8-418F-88F4-6505838C1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862" y="1610460"/>
            <a:ext cx="1701887" cy="24385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BC77300-A37C-49D9-983B-91CE21D4E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902" y="4366209"/>
            <a:ext cx="1930499" cy="23115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CD848A-9415-415C-8EFA-931AD4E21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838" y="4419598"/>
            <a:ext cx="1541721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9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2025-2026</a:t>
            </a:r>
            <a:r>
              <a:rPr lang="zh-CN" altLang="en-US" sz="3200" dirty="0">
                <a:ea typeface="宋体" charset="-122"/>
              </a:rPr>
              <a:t>学年助教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A48D651-19D1-FA48-5D42-3493B59F3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285" y="1490549"/>
            <a:ext cx="207852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夏维汉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微信</a:t>
            </a:r>
            <a:r>
              <a:rPr lang="en-US" altLang="zh-CN" sz="1600" b="0" dirty="0"/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邮箱： </a:t>
            </a:r>
            <a:r>
              <a:rPr lang="en-US" altLang="zh-CN" sz="1600" b="0" dirty="0"/>
              <a:t>dvd123@ruc.edu.cn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1539" y="1627095"/>
            <a:ext cx="2155813" cy="2089937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b="1" dirty="0">
                <a:latin typeface="楷体" charset="-122"/>
                <a:ea typeface="楷体" charset="-122"/>
              </a:rPr>
              <a:t>方言诚</a:t>
            </a:r>
            <a:endParaRPr lang="en-US" altLang="zh-CN" sz="2400" b="1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kern="1200" dirty="0">
                <a:latin typeface="Comic Sans MS" charset="0"/>
                <a:ea typeface="宋体" charset="-122"/>
              </a:rPr>
              <a:t>微信：</a:t>
            </a:r>
            <a:endParaRPr lang="en" altLang="zh-CN" sz="1600" kern="1200" dirty="0">
              <a:latin typeface="Comic Sans MS" charset="0"/>
              <a:ea typeface="宋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kern="1200" dirty="0">
                <a:latin typeface="Comic Sans MS" charset="0"/>
                <a:ea typeface="宋体" charset="-122"/>
              </a:rPr>
              <a:t>邮箱：</a:t>
            </a:r>
            <a:r>
              <a:rPr lang="en-US" altLang="zh-CN" sz="1600" kern="1200" dirty="0">
                <a:latin typeface="Comic Sans MS" charset="0"/>
                <a:ea typeface="宋体" charset="-122"/>
              </a:rPr>
              <a:t>fangyc@ruc.edu.cn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319E544-3B9D-9CF8-B859-436BD4C5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57" y="4473751"/>
            <a:ext cx="154477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马亚辛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微信：</a:t>
            </a:r>
            <a:endParaRPr lang="en-US" altLang="zh-CN" sz="1600" b="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邮箱：</a:t>
            </a:r>
            <a:r>
              <a:rPr lang="en-US" altLang="zh-CN" sz="1600" b="0" dirty="0"/>
              <a:t>2023202293@ruc.edu.cn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9FFA0EE-8959-5832-6ACD-CA11278D8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0" y="4426456"/>
            <a:ext cx="1415036" cy="215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b="1" kern="0" dirty="0">
                <a:latin typeface="楷体" charset="-122"/>
                <a:ea typeface="楷体" charset="-122"/>
              </a:rPr>
              <a:t>方瑾茗</a:t>
            </a:r>
            <a:endParaRPr lang="en-US" altLang="zh-CN" sz="2400" b="1" kern="0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b="0" kern="1200" dirty="0">
                <a:latin typeface="Comic Sans MS" charset="0"/>
                <a:ea typeface="宋体" charset="-122"/>
              </a:rPr>
              <a:t>微信：</a:t>
            </a:r>
            <a:endParaRPr lang="en" altLang="zh-CN" sz="1600" b="0" kern="1200" dirty="0">
              <a:latin typeface="Comic Sans MS" charset="0"/>
              <a:ea typeface="宋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b="0" kern="1200" dirty="0">
                <a:latin typeface="Comic Sans MS" charset="0"/>
                <a:ea typeface="宋体" charset="-122"/>
              </a:rPr>
              <a:t>邮箱：</a:t>
            </a:r>
            <a:r>
              <a:rPr lang="en-US" altLang="zh-CN" sz="1600" b="0" kern="1200" dirty="0">
                <a:latin typeface="Comic Sans MS" charset="0"/>
                <a:ea typeface="宋体" charset="-122"/>
              </a:rPr>
              <a:t>2023201243@ruc.edu.cn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FA3EFE-CE52-4685-A684-EDA152E2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85" y="1585207"/>
            <a:ext cx="1711420" cy="24385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2665F2-782D-4F42-963D-BA911BB08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28" y="1585207"/>
            <a:ext cx="1587582" cy="24258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4F4E36-63A8-4E24-80B6-787D29CA4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462" y="4083017"/>
            <a:ext cx="1797142" cy="26290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A12D82-8AD1-4DCE-83A3-FFDB0F275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507" y="4442871"/>
            <a:ext cx="1544777" cy="2285596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109D9B48-F8F8-4035-B4D9-996477EDF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664" y="4375791"/>
            <a:ext cx="164870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文博正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微信：</a:t>
            </a:r>
            <a:endParaRPr lang="en-US" altLang="zh-CN" sz="1600" b="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邮箱：</a:t>
            </a:r>
            <a:r>
              <a:rPr lang="en-US" altLang="zh-CN" sz="1600" b="0" dirty="0"/>
              <a:t>cheesecake2023@ruc.edu.cn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44E90A7-4D9F-4CCE-8454-63BF5FE12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0441" y="3700349"/>
            <a:ext cx="1397072" cy="31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9A35C4B-282B-04C4-743D-99CC41A04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>
            <a:extLst>
              <a:ext uri="{FF2B5EF4-FFF2-40B4-BE49-F238E27FC236}">
                <a16:creationId xmlns:a16="http://schemas.microsoft.com/office/drawing/2014/main" id="{0D9B7166-84B8-A023-CAFB-810331F3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4173AB-E031-A045-9C6C-637DE352E924}" type="slidenum">
              <a:rPr lang="zh-CN" altLang="en-US" sz="1400">
                <a:latin typeface="Times New Roman" charset="0"/>
                <a:ea typeface="宋体" charset="-122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zh-CN" sz="1400">
              <a:latin typeface="Times New Roman" charset="0"/>
              <a:ea typeface="宋体" charset="-122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D799B46-2A12-29E8-208C-FFA8901C8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ea typeface="宋体" charset="-122"/>
              </a:rPr>
              <a:t>2024-2025</a:t>
            </a:r>
            <a:r>
              <a:rPr lang="zh-CN" altLang="en-US" sz="3200" dirty="0">
                <a:ea typeface="宋体" charset="-122"/>
              </a:rPr>
              <a:t>学年助教</a:t>
            </a:r>
            <a:endParaRPr lang="en-US" altLang="zh-CN" sz="3200" dirty="0">
              <a:ea typeface="宋体" charset="-122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27A10CB-3F75-19F1-186A-F99377A9B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0871" y="4325034"/>
            <a:ext cx="2962672" cy="1675879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2400" b="1" dirty="0">
                <a:latin typeface="楷体" charset="-122"/>
                <a:ea typeface="楷体" charset="-122"/>
              </a:rPr>
              <a:t>彭文博</a:t>
            </a:r>
            <a:endParaRPr lang="en-US" altLang="zh-CN" sz="2400" b="1" dirty="0">
              <a:latin typeface="楷体" charset="-122"/>
              <a:ea typeface="楷体" charset="-122"/>
            </a:endParaRP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kern="1200" dirty="0">
                <a:latin typeface="Comic Sans MS" charset="0"/>
                <a:ea typeface="宋体" charset="-122"/>
              </a:rPr>
              <a:t>微信号</a:t>
            </a:r>
            <a:r>
              <a:rPr lang="en-US" altLang="zh-CN" sz="1600" kern="1200" dirty="0">
                <a:latin typeface="Comic Sans MS" charset="0"/>
                <a:ea typeface="宋体" charset="-122"/>
              </a:rPr>
              <a:t>: </a:t>
            </a:r>
            <a:r>
              <a:rPr lang="en" altLang="zh-CN" sz="1600" kern="1200" dirty="0">
                <a:latin typeface="Comic Sans MS" charset="0"/>
                <a:ea typeface="宋体" charset="-122"/>
              </a:rPr>
              <a:t>starry_dream04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zh-CN" altLang="en-US" sz="1600" kern="1200" dirty="0">
                <a:latin typeface="Comic Sans MS" charset="0"/>
                <a:ea typeface="宋体" charset="-122"/>
              </a:rPr>
              <a:t>邮箱</a:t>
            </a:r>
            <a:r>
              <a:rPr lang="en-US" altLang="zh-CN" sz="1600" kern="1200" dirty="0">
                <a:latin typeface="Comic Sans MS" charset="0"/>
                <a:ea typeface="宋体" charset="-122"/>
              </a:rPr>
              <a:t>: </a:t>
            </a:r>
            <a:r>
              <a:rPr lang="en" altLang="zh-CN" sz="1600" kern="1200" dirty="0">
                <a:latin typeface="Comic Sans MS" charset="0"/>
                <a:ea typeface="宋体" charset="-122"/>
              </a:rPr>
              <a:t> </a:t>
            </a:r>
            <a:r>
              <a:rPr lang="en" altLang="zh-CN" sz="1600" kern="1200" dirty="0" err="1">
                <a:latin typeface="Comic Sans MS" charset="0"/>
                <a:ea typeface="宋体" charset="-122"/>
              </a:rPr>
              <a:t>i@huanchengfly.top</a:t>
            </a:r>
            <a:endParaRPr lang="en-US" altLang="zh-CN" sz="1600" kern="1200" dirty="0">
              <a:latin typeface="Comic Sans MS" charset="0"/>
              <a:ea typeface="宋体" charset="-122"/>
            </a:endParaRPr>
          </a:p>
        </p:txBody>
      </p:sp>
      <p:sp>
        <p:nvSpPr>
          <p:cNvPr id="8199" name="Rectangle 3">
            <a:extLst>
              <a:ext uri="{FF2B5EF4-FFF2-40B4-BE49-F238E27FC236}">
                <a16:creationId xmlns:a16="http://schemas.microsoft.com/office/drawing/2014/main" id="{8F63F53E-0AC1-A65E-04E8-41C9627F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640" y="4542144"/>
            <a:ext cx="324036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张鑫恺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微信：</a:t>
            </a:r>
            <a:r>
              <a:rPr lang="en" altLang="zh-CN" sz="1600" b="0" dirty="0" err="1"/>
              <a:t>ruczxk</a:t>
            </a:r>
            <a:endParaRPr lang="en-US" altLang="zh-CN" sz="1600" b="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邮箱：</a:t>
            </a:r>
            <a:r>
              <a:rPr lang="en-US" altLang="zh-CN" sz="1600" b="0" dirty="0"/>
              <a:t>2022201482@</a:t>
            </a:r>
            <a:r>
              <a:rPr lang="en" altLang="zh-CN" sz="1600" b="0" dirty="0" err="1"/>
              <a:t>ruc.edu.cn</a:t>
            </a:r>
            <a:endParaRPr lang="en-US" altLang="zh-CN" sz="1600" b="0" dirty="0">
              <a:sym typeface="Symbol" charset="2"/>
            </a:endParaRPr>
          </a:p>
        </p:txBody>
      </p:sp>
      <p:pic>
        <p:nvPicPr>
          <p:cNvPr id="8" name="图片 7" descr="穿着衬衫的男孩&#10;&#10;描述已自动生成">
            <a:extLst>
              <a:ext uri="{FF2B5EF4-FFF2-40B4-BE49-F238E27FC236}">
                <a16:creationId xmlns:a16="http://schemas.microsoft.com/office/drawing/2014/main" id="{F840FE27-FD01-A013-5EB2-9E53A64C3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556792"/>
            <a:ext cx="1857400" cy="2813617"/>
          </a:xfrm>
          <a:prstGeom prst="rect">
            <a:avLst/>
          </a:prstGeom>
        </p:spPr>
      </p:pic>
      <p:pic>
        <p:nvPicPr>
          <p:cNvPr id="13" name="图片 12" descr="穿着衬衫的男孩&#10;&#10;描述已自动生成">
            <a:extLst>
              <a:ext uri="{FF2B5EF4-FFF2-40B4-BE49-F238E27FC236}">
                <a16:creationId xmlns:a16="http://schemas.microsoft.com/office/drawing/2014/main" id="{83B39F50-0DEB-9458-B102-1D2809D68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11" y="3530187"/>
            <a:ext cx="1908749" cy="2664296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D94CD0C9-18B1-0272-CC91-80BFA66FE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909" y="1616059"/>
            <a:ext cx="2407731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楷体" charset="-122"/>
                <a:ea typeface="楷体" charset="-122"/>
              </a:rPr>
              <a:t>王宇航</a:t>
            </a:r>
            <a:endParaRPr lang="en-US" altLang="zh-CN" sz="2400" dirty="0">
              <a:latin typeface="楷体" charset="-122"/>
              <a:ea typeface="楷体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微信：</a:t>
            </a:r>
            <a:r>
              <a:rPr lang="en" altLang="zh-CN" sz="1600" b="0" dirty="0"/>
              <a:t>ruc_cheems0112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0" dirty="0"/>
              <a:t>邮箱：</a:t>
            </a:r>
            <a:r>
              <a:rPr lang="en" altLang="zh-CN" sz="1600" b="0" dirty="0"/>
              <a:t>wyh040112@ruc.edu.cn</a:t>
            </a:r>
            <a:endParaRPr lang="en-US" altLang="zh-CN" sz="1600" b="0" dirty="0">
              <a:sym typeface="Symbol" charset="2"/>
            </a:endParaRPr>
          </a:p>
        </p:txBody>
      </p:sp>
      <p:pic>
        <p:nvPicPr>
          <p:cNvPr id="16" name="图片 15" descr="小孩戴着眼镜&#10;&#10;描述已自动生成">
            <a:extLst>
              <a:ext uri="{FF2B5EF4-FFF2-40B4-BE49-F238E27FC236}">
                <a16:creationId xmlns:a16="http://schemas.microsoft.com/office/drawing/2014/main" id="{4959A681-9444-9ACF-98FF-853666C5A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0" y="1499359"/>
            <a:ext cx="2097584" cy="26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57971"/>
      </p:ext>
    </p:extLst>
  </p:cSld>
  <p:clrMapOvr>
    <a:masterClrMapping/>
  </p:clrMapOvr>
</p:sld>
</file>

<file path=ppt/theme/theme1.xml><?xml version="1.0" encoding="utf-8"?>
<a:theme xmlns:a="http://schemas.openxmlformats.org/drawingml/2006/main" name="icfp99">
  <a:themeElements>
    <a:clrScheme name="icfp99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icfp99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ea typeface="宋体" pitchFamily="2" charset="-122"/>
          </a:defRPr>
        </a:defPPr>
      </a:lstStyle>
    </a:lnDef>
  </a:objectDefaults>
  <a:extraClrSchemeLst>
    <a:extraClrScheme>
      <a:clrScheme name="icfp9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fp9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fp99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1-introduction" id="{3AA5155D-0882-2242-AD8A-AE05E69EC5CD}" vid="{E5394542-2871-8641-BA33-04F2F4884AD3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01-introduction</Template>
  <TotalTime>1854</TotalTime>
  <Words>3042</Words>
  <Application>Microsoft Office PowerPoint</Application>
  <PresentationFormat>全屏显示(4:3)</PresentationFormat>
  <Paragraphs>674</Paragraphs>
  <Slides>56</Slides>
  <Notes>23</Notes>
  <HiddenSlides>16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70" baseType="lpstr">
      <vt:lpstr>DengXian</vt:lpstr>
      <vt:lpstr>SimHei</vt:lpstr>
      <vt:lpstr>KaiTi</vt:lpstr>
      <vt:lpstr>KaiTi</vt:lpstr>
      <vt:lpstr>Microsoft YaHei</vt:lpstr>
      <vt:lpstr>Arial</vt:lpstr>
      <vt:lpstr>Arial Narrow</vt:lpstr>
      <vt:lpstr>Calibri</vt:lpstr>
      <vt:lpstr>Calibri Bold</vt:lpstr>
      <vt:lpstr>Comic Sans MS</vt:lpstr>
      <vt:lpstr>Courier New</vt:lpstr>
      <vt:lpstr>Times New Roman</vt:lpstr>
      <vt:lpstr>Wingdings 2</vt:lpstr>
      <vt:lpstr>icfp99</vt:lpstr>
      <vt:lpstr>计算机系统基础I</vt:lpstr>
      <vt:lpstr>目录</vt:lpstr>
      <vt:lpstr>授课教师</vt:lpstr>
      <vt:lpstr>PowerPoint 演示文稿</vt:lpstr>
      <vt:lpstr>PowerPoint 演示文稿</vt:lpstr>
      <vt:lpstr>问题及解决方案</vt:lpstr>
      <vt:lpstr>2025-2026学年助教</vt:lpstr>
      <vt:lpstr>2025-2026学年助教</vt:lpstr>
      <vt:lpstr>2024-2025学年助教</vt:lpstr>
      <vt:lpstr>2023-2024学年助教</vt:lpstr>
      <vt:lpstr>2022-2023学年助教</vt:lpstr>
      <vt:lpstr>2020-2021助教</vt:lpstr>
      <vt:lpstr>2020-2021助教</vt:lpstr>
      <vt:lpstr>2019-2020助教</vt:lpstr>
      <vt:lpstr>2018-2019助教</vt:lpstr>
      <vt:lpstr>上机安排</vt:lpstr>
      <vt:lpstr>教材</vt:lpstr>
      <vt:lpstr>成绩构成</vt:lpstr>
      <vt:lpstr>系统能力课程徽章</vt:lpstr>
      <vt:lpstr>Motivation</vt:lpstr>
      <vt:lpstr>Motivation</vt:lpstr>
      <vt:lpstr>Motivation</vt:lpstr>
      <vt:lpstr>Motivation</vt:lpstr>
      <vt:lpstr>CS内涵</vt:lpstr>
      <vt:lpstr>三大基础（传统计算机教育）</vt:lpstr>
      <vt:lpstr>各具体方向越来越成熟、重要</vt:lpstr>
      <vt:lpstr>现代计算机教育范围已然扩大</vt:lpstr>
      <vt:lpstr>Total Potential Footprint is Larger</vt:lpstr>
      <vt:lpstr>“Big Tent” Computer Science</vt:lpstr>
      <vt:lpstr>Systems方向</vt:lpstr>
      <vt:lpstr>Systems方向</vt:lpstr>
      <vt:lpstr>为什么要学习计算机系统？</vt:lpstr>
      <vt:lpstr>为什么要学习计算机系统？</vt:lpstr>
      <vt:lpstr>Great Reality #1:  Ints are not Integers, Floats are not Reals</vt:lpstr>
      <vt:lpstr>Great Reality #2:  You’ve Got to Know Assembly</vt:lpstr>
      <vt:lpstr>Great Reality #3: Memory Matters Random Access Memory Is an Unphysical Abstraction</vt:lpstr>
      <vt:lpstr>Great Reality #3: Memory Matters Random Access Memory Is an Unphysical Abstraction</vt:lpstr>
      <vt:lpstr>Memory Referencing Bug Example</vt:lpstr>
      <vt:lpstr>Memory Referencing Bug Example</vt:lpstr>
      <vt:lpstr>Memory Referencing Errors</vt:lpstr>
      <vt:lpstr>Great Reality #4: There’s more to performance than asymptotic complexity </vt:lpstr>
      <vt:lpstr>Memory System Performance Example</vt:lpstr>
      <vt:lpstr>Why The Performance Differs</vt:lpstr>
      <vt:lpstr>CS:APP</vt:lpstr>
      <vt:lpstr>CS:APP</vt:lpstr>
      <vt:lpstr>CS:APP</vt:lpstr>
      <vt:lpstr>Designing Data-Intensive Applications (DDIA)</vt:lpstr>
      <vt:lpstr>CS294: AI for Systems and Systems for AI</vt:lpstr>
      <vt:lpstr>Systems推荐书合辑</vt:lpstr>
      <vt:lpstr>CS:APP</vt:lpstr>
      <vt:lpstr>CS:APP</vt:lpstr>
      <vt:lpstr>CS:APP</vt:lpstr>
      <vt:lpstr>注意学习长效的知识</vt:lpstr>
      <vt:lpstr>学做系统架构师/设计者</vt:lpstr>
      <vt:lpstr>学习方法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计算机系统基础</dc:title>
  <dc:creator>Microsoft Office 用户</dc:creator>
  <cp:lastModifiedBy>张延松</cp:lastModifiedBy>
  <cp:revision>443</cp:revision>
  <dcterms:created xsi:type="dcterms:W3CDTF">2018-09-01T21:53:04Z</dcterms:created>
  <dcterms:modified xsi:type="dcterms:W3CDTF">2025-09-22T02:14:03Z</dcterms:modified>
</cp:coreProperties>
</file>