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68" r:id="rId4"/>
    <p:sldId id="263" r:id="rId5"/>
    <p:sldId id="264" r:id="rId6"/>
    <p:sldId id="269" r:id="rId7"/>
    <p:sldId id="266" r:id="rId8"/>
    <p:sldId id="270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91"/>
    <p:restoredTop sz="94655"/>
  </p:normalViewPr>
  <p:slideViewPr>
    <p:cSldViewPr snapToGrid="0" snapToObjects="1">
      <p:cViewPr varScale="1">
        <p:scale>
          <a:sx n="64" d="100"/>
          <a:sy n="64" d="100"/>
        </p:scale>
        <p:origin x="633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57F0F-46F2-D241-A40A-9A10D0E2BAE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978F8-A30D-694A-824F-DE46B0025CF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4084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D7EC4-5958-5E48-9ECD-C37CEFF10780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1929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4236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0823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5092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0818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002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107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2993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5180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8149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58272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1729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3052A-1E82-D049-8067-A05FDD97098F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CE10B-2A41-744C-A7B2-36F5B45C60D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11485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/>
              <a:t>Homework4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090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Homework4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1</a:t>
            </a:r>
          </a:p>
          <a:p>
            <a:pPr lvl="1"/>
            <a:r>
              <a:rPr lang="en-US" altLang="zh-CN" dirty="0"/>
              <a:t>Assume we have an integer type of 8 bits, fill in the table below. </a:t>
            </a:r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50" y="2921000"/>
            <a:ext cx="8496300" cy="17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22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B1A312-65F8-5C41-A41D-710E21034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1</a:t>
            </a:r>
            <a:r>
              <a:rPr kumimoji="1" lang="zh-CN" altLang="en-US" dirty="0"/>
              <a:t>答案</a:t>
            </a:r>
          </a:p>
        </p:txBody>
      </p:sp>
      <p:pic>
        <p:nvPicPr>
          <p:cNvPr id="5" name="内容占位符 4" descr="表格&#10;&#10;描述已自动生成">
            <a:extLst>
              <a:ext uri="{FF2B5EF4-FFF2-40B4-BE49-F238E27FC236}">
                <a16:creationId xmlns:a16="http://schemas.microsoft.com/office/drawing/2014/main" id="{40619D81-97DD-2F46-A29D-230B25BFC1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3150" y="2902744"/>
            <a:ext cx="10045700" cy="2197100"/>
          </a:xfrm>
        </p:spPr>
      </p:pic>
    </p:spTree>
    <p:extLst>
      <p:ext uri="{BB962C8B-B14F-4D97-AF65-F5344CB8AC3E}">
        <p14:creationId xmlns:p14="http://schemas.microsoft.com/office/powerpoint/2010/main" val="3041944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Homework4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2</a:t>
            </a:r>
          </a:p>
          <a:p>
            <a:pPr lvl="1"/>
            <a:r>
              <a:rPr lang="en-US" altLang="zh-CN" dirty="0"/>
              <a:t>Consider the following C expressions: </a:t>
            </a:r>
          </a:p>
          <a:p>
            <a:pPr lvl="2"/>
            <a:r>
              <a:rPr lang="en-US" altLang="zh-CN" dirty="0"/>
              <a:t>short s = -3;</a:t>
            </a:r>
          </a:p>
          <a:p>
            <a:pPr lvl="2"/>
            <a:r>
              <a:rPr lang="en-US" altLang="zh-CN" dirty="0"/>
              <a:t>unsigned short us = s; </a:t>
            </a:r>
          </a:p>
          <a:p>
            <a:pPr lvl="2"/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err="1"/>
              <a:t>i</a:t>
            </a:r>
            <a:r>
              <a:rPr lang="en-US" altLang="zh-CN" dirty="0"/>
              <a:t> = -52;</a:t>
            </a:r>
          </a:p>
          <a:p>
            <a:pPr lvl="2"/>
            <a:r>
              <a:rPr lang="en-US" altLang="zh-CN" dirty="0"/>
              <a:t>unsigned 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err="1"/>
              <a:t>ui</a:t>
            </a:r>
            <a:r>
              <a:rPr lang="en-US" altLang="zh-CN" dirty="0"/>
              <a:t> = </a:t>
            </a:r>
            <a:r>
              <a:rPr lang="en-US" altLang="zh-CN" dirty="0" err="1"/>
              <a:t>i</a:t>
            </a:r>
            <a:r>
              <a:rPr lang="en-US" altLang="zh-CN" dirty="0"/>
              <a:t>; </a:t>
            </a:r>
          </a:p>
          <a:p>
            <a:pPr lvl="1"/>
            <a:r>
              <a:rPr lang="en-US" altLang="zh-CN" dirty="0"/>
              <a:t>Assume we are running code on 8-bit machine using two’s complement for singed integers. Also assume that right shift of signed values are performed arithmetically. A “short” integer is encoded 4 bits. Fill in the table below. </a:t>
            </a:r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4978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Homework4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2</a:t>
            </a: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284" y="2502408"/>
            <a:ext cx="84836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085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748EFE-348A-8F46-A653-0575E70F8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2</a:t>
            </a:r>
            <a:r>
              <a:rPr kumimoji="1" lang="zh-CN" altLang="en-US" dirty="0"/>
              <a:t>答案</a:t>
            </a:r>
          </a:p>
        </p:txBody>
      </p:sp>
      <p:pic>
        <p:nvPicPr>
          <p:cNvPr id="5" name="内容占位符 4" descr="表格&#10;&#10;描述已自动生成">
            <a:extLst>
              <a:ext uri="{FF2B5EF4-FFF2-40B4-BE49-F238E27FC236}">
                <a16:creationId xmlns:a16="http://schemas.microsoft.com/office/drawing/2014/main" id="{9B0CC9EC-2179-5048-89C9-A8ED729742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2382044"/>
            <a:ext cx="9906000" cy="3238500"/>
          </a:xfrm>
        </p:spPr>
      </p:pic>
    </p:spTree>
    <p:extLst>
      <p:ext uri="{BB962C8B-B14F-4D97-AF65-F5344CB8AC3E}">
        <p14:creationId xmlns:p14="http://schemas.microsoft.com/office/powerpoint/2010/main" val="820895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Homework4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3</a:t>
            </a:r>
          </a:p>
          <a:p>
            <a:pPr lvl="1"/>
            <a:r>
              <a:rPr lang="en-US" altLang="zh-CN" dirty="0"/>
              <a:t>Write a function with the following prototype: </a:t>
            </a:r>
          </a:p>
          <a:p>
            <a:pPr lvl="1"/>
            <a:r>
              <a:rPr lang="en-US" altLang="zh-CN" dirty="0"/>
              <a:t>/ * Determine whether arguments can be added without overflow </a:t>
            </a:r>
          </a:p>
          <a:p>
            <a:pPr lvl="1"/>
            <a:r>
              <a:rPr lang="zh-CN" altLang="en-US" dirty="0"/>
              <a:t>*</a:t>
            </a:r>
            <a:r>
              <a:rPr lang="en-US" altLang="zh-CN" dirty="0"/>
              <a:t> This function should return 0 if arguments x and y can be added without causing overflow</a:t>
            </a:r>
          </a:p>
          <a:p>
            <a:pPr lvl="1"/>
            <a:r>
              <a:rPr lang="en-US" altLang="zh-CN" dirty="0"/>
              <a:t>*/ </a:t>
            </a:r>
          </a:p>
          <a:p>
            <a:pPr lvl="1"/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err="1"/>
              <a:t>uadd_ok</a:t>
            </a:r>
            <a:r>
              <a:rPr lang="en-US" altLang="zh-CN" dirty="0"/>
              <a:t>(unsigned x, unsigned y); </a:t>
            </a:r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2790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7D670E-8E9A-734E-AAFC-61ED79E02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3</a:t>
            </a:r>
            <a:r>
              <a:rPr kumimoji="1" lang="zh-CN" altLang="en-US" dirty="0"/>
              <a:t>答案</a:t>
            </a: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67DA4C2E-CDDF-954B-993F-254EC7F7B4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0" y="2915444"/>
            <a:ext cx="6400800" cy="2171700"/>
          </a:xfrm>
        </p:spPr>
      </p:pic>
    </p:spTree>
    <p:extLst>
      <p:ext uri="{BB962C8B-B14F-4D97-AF65-F5344CB8AC3E}">
        <p14:creationId xmlns:p14="http://schemas.microsoft.com/office/powerpoint/2010/main" val="2798267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163</Words>
  <Application>Microsoft Office PowerPoint</Application>
  <PresentationFormat>宽屏</PresentationFormat>
  <Paragraphs>29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2" baseType="lpstr">
      <vt:lpstr>DengXian</vt:lpstr>
      <vt:lpstr>DengXian Light</vt:lpstr>
      <vt:lpstr>Arial</vt:lpstr>
      <vt:lpstr>Office 主题</vt:lpstr>
      <vt:lpstr>Homework4</vt:lpstr>
      <vt:lpstr>Homework4</vt:lpstr>
      <vt:lpstr>题目1答案</vt:lpstr>
      <vt:lpstr>Homework4</vt:lpstr>
      <vt:lpstr>Homework4</vt:lpstr>
      <vt:lpstr>题目2答案</vt:lpstr>
      <vt:lpstr>Homework4</vt:lpstr>
      <vt:lpstr>题目3答案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Homework1</dc:title>
  <dc:creator>Microsoft Office 用户</dc:creator>
  <cp:lastModifiedBy>Xia David</cp:lastModifiedBy>
  <cp:revision>7</cp:revision>
  <dcterms:created xsi:type="dcterms:W3CDTF">2018-09-21T04:32:28Z</dcterms:created>
  <dcterms:modified xsi:type="dcterms:W3CDTF">2025-11-12T03:40:09Z</dcterms:modified>
</cp:coreProperties>
</file>